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9" r:id="rId27"/>
    <p:sldId id="280" r:id="rId28"/>
    <p:sldId id="281" r:id="rId29"/>
    <p:sldId id="282" r:id="rId30"/>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8"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37" name="PlaceHolder 2"/>
          <p:cNvSpPr>
            <a:spLocks noGrp="1"/>
          </p:cNvSpPr>
          <p:nvPr>
            <p:ph type="body"/>
          </p:nvPr>
        </p:nvSpPr>
        <p:spPr>
          <a:xfrm>
            <a:off x="457200" y="1980720"/>
            <a:ext cx="822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38" name="PlaceHolder 3"/>
          <p:cNvSpPr>
            <a:spLocks noGrp="1"/>
          </p:cNvSpPr>
          <p:nvPr>
            <p:ph type="body"/>
          </p:nvPr>
        </p:nvSpPr>
        <p:spPr>
          <a:xfrm>
            <a:off x="457200" y="4010760"/>
            <a:ext cx="822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40" name="PlaceHolder 2"/>
          <p:cNvSpPr>
            <a:spLocks noGrp="1"/>
          </p:cNvSpPr>
          <p:nvPr>
            <p:ph type="body"/>
          </p:nvPr>
        </p:nvSpPr>
        <p:spPr>
          <a:xfrm>
            <a:off x="45720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41" name="PlaceHolder 3"/>
          <p:cNvSpPr>
            <a:spLocks noGrp="1"/>
          </p:cNvSpPr>
          <p:nvPr>
            <p:ph type="body"/>
          </p:nvPr>
        </p:nvSpPr>
        <p:spPr>
          <a:xfrm>
            <a:off x="467424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42" name="PlaceHolder 4"/>
          <p:cNvSpPr>
            <a:spLocks noGrp="1"/>
          </p:cNvSpPr>
          <p:nvPr>
            <p:ph type="body"/>
          </p:nvPr>
        </p:nvSpPr>
        <p:spPr>
          <a:xfrm>
            <a:off x="457200" y="401076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43" name="PlaceHolder 5"/>
          <p:cNvSpPr>
            <a:spLocks noGrp="1"/>
          </p:cNvSpPr>
          <p:nvPr>
            <p:ph type="body"/>
          </p:nvPr>
        </p:nvSpPr>
        <p:spPr>
          <a:xfrm>
            <a:off x="4674240" y="401076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45" name="PlaceHolder 2"/>
          <p:cNvSpPr>
            <a:spLocks noGrp="1"/>
          </p:cNvSpPr>
          <p:nvPr>
            <p:ph type="body"/>
          </p:nvPr>
        </p:nvSpPr>
        <p:spPr>
          <a:xfrm>
            <a:off x="457200" y="198072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46" name="PlaceHolder 3"/>
          <p:cNvSpPr>
            <a:spLocks noGrp="1"/>
          </p:cNvSpPr>
          <p:nvPr>
            <p:ph type="body"/>
          </p:nvPr>
        </p:nvSpPr>
        <p:spPr>
          <a:xfrm>
            <a:off x="3239640" y="198072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47" name="PlaceHolder 4"/>
          <p:cNvSpPr>
            <a:spLocks noGrp="1"/>
          </p:cNvSpPr>
          <p:nvPr>
            <p:ph type="body"/>
          </p:nvPr>
        </p:nvSpPr>
        <p:spPr>
          <a:xfrm>
            <a:off x="6022080" y="198072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48" name="PlaceHolder 5"/>
          <p:cNvSpPr>
            <a:spLocks noGrp="1"/>
          </p:cNvSpPr>
          <p:nvPr>
            <p:ph type="body"/>
          </p:nvPr>
        </p:nvSpPr>
        <p:spPr>
          <a:xfrm>
            <a:off x="457200" y="401076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49" name="PlaceHolder 6"/>
          <p:cNvSpPr>
            <a:spLocks noGrp="1"/>
          </p:cNvSpPr>
          <p:nvPr>
            <p:ph type="body"/>
          </p:nvPr>
        </p:nvSpPr>
        <p:spPr>
          <a:xfrm>
            <a:off x="3239640" y="401076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50" name="PlaceHolder 7"/>
          <p:cNvSpPr>
            <a:spLocks noGrp="1"/>
          </p:cNvSpPr>
          <p:nvPr>
            <p:ph type="body"/>
          </p:nvPr>
        </p:nvSpPr>
        <p:spPr>
          <a:xfrm>
            <a:off x="6022080" y="401076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71" name="PlaceHolder 2"/>
          <p:cNvSpPr>
            <a:spLocks noGrp="1"/>
          </p:cNvSpPr>
          <p:nvPr>
            <p:ph type="subTitle"/>
          </p:nvPr>
        </p:nvSpPr>
        <p:spPr>
          <a:xfrm>
            <a:off x="457200" y="1980720"/>
            <a:ext cx="8229600" cy="3886200"/>
          </a:xfrm>
          <a:prstGeom prst="rect">
            <a:avLst/>
          </a:prstGeom>
        </p:spPr>
        <p:txBody>
          <a:bodyPr lIns="0" tIns="0" rIns="0" bIns="0" anchor="ctr">
            <a:noAutofit/>
          </a:bodyPr>
          <a:lstStyle/>
          <a:p>
            <a:endParaRPr lang="en-US" sz="3400" b="0" strike="noStrike" spc="-1">
              <a:solidFill>
                <a:srgbClr val="000000"/>
              </a:solid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73" name="PlaceHolder 2"/>
          <p:cNvSpPr>
            <a:spLocks noGrp="1"/>
          </p:cNvSpPr>
          <p:nvPr>
            <p:ph type="body"/>
          </p:nvPr>
        </p:nvSpPr>
        <p:spPr>
          <a:xfrm>
            <a:off x="457200" y="1980720"/>
            <a:ext cx="8229600" cy="388620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75" name="PlaceHolder 2"/>
          <p:cNvSpPr>
            <a:spLocks noGrp="1"/>
          </p:cNvSpPr>
          <p:nvPr>
            <p:ph type="body"/>
          </p:nvPr>
        </p:nvSpPr>
        <p:spPr>
          <a:xfrm>
            <a:off x="457200" y="1980720"/>
            <a:ext cx="4015800" cy="388620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76" name="PlaceHolder 3"/>
          <p:cNvSpPr>
            <a:spLocks noGrp="1"/>
          </p:cNvSpPr>
          <p:nvPr>
            <p:ph type="body"/>
          </p:nvPr>
        </p:nvSpPr>
        <p:spPr>
          <a:xfrm>
            <a:off x="4674240" y="1980720"/>
            <a:ext cx="4015800" cy="388620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78" name="PlaceHolder 1"/>
          <p:cNvSpPr>
            <a:spLocks noGrp="1"/>
          </p:cNvSpPr>
          <p:nvPr>
            <p:ph type="subTitle"/>
          </p:nvPr>
        </p:nvSpPr>
        <p:spPr>
          <a:xfrm>
            <a:off x="457200" y="457200"/>
            <a:ext cx="8229600" cy="6359400"/>
          </a:xfrm>
          <a:prstGeom prst="rect">
            <a:avLst/>
          </a:prstGeom>
        </p:spPr>
        <p:txBody>
          <a:bodyPr lIns="0" tIns="0" rIns="0" bIns="0" anchor="ctr">
            <a:noAutofit/>
          </a:bodyPr>
          <a:lstStyle/>
          <a:p>
            <a:endParaRPr lang="en-US" sz="3400" b="0" strike="noStrike" spc="-1">
              <a:solidFill>
                <a:srgbClr val="000000"/>
              </a:solid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80" name="PlaceHolder 2"/>
          <p:cNvSpPr>
            <a:spLocks noGrp="1"/>
          </p:cNvSpPr>
          <p:nvPr>
            <p:ph type="body"/>
          </p:nvPr>
        </p:nvSpPr>
        <p:spPr>
          <a:xfrm>
            <a:off x="45720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81" name="PlaceHolder 3"/>
          <p:cNvSpPr>
            <a:spLocks noGrp="1"/>
          </p:cNvSpPr>
          <p:nvPr>
            <p:ph type="body"/>
          </p:nvPr>
        </p:nvSpPr>
        <p:spPr>
          <a:xfrm>
            <a:off x="4674240" y="1980720"/>
            <a:ext cx="4015800" cy="388620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82" name="PlaceHolder 4"/>
          <p:cNvSpPr>
            <a:spLocks noGrp="1"/>
          </p:cNvSpPr>
          <p:nvPr>
            <p:ph type="body"/>
          </p:nvPr>
        </p:nvSpPr>
        <p:spPr>
          <a:xfrm>
            <a:off x="457200" y="401076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16" name="PlaceHolder 2"/>
          <p:cNvSpPr>
            <a:spLocks noGrp="1"/>
          </p:cNvSpPr>
          <p:nvPr>
            <p:ph type="subTitle"/>
          </p:nvPr>
        </p:nvSpPr>
        <p:spPr>
          <a:xfrm>
            <a:off x="457200" y="1980720"/>
            <a:ext cx="8229600" cy="3886200"/>
          </a:xfrm>
          <a:prstGeom prst="rect">
            <a:avLst/>
          </a:prstGeom>
        </p:spPr>
        <p:txBody>
          <a:bodyPr lIns="0" tIns="0" rIns="0" bIns="0" anchor="ctr">
            <a:noAutofit/>
          </a:bodyPr>
          <a:lstStyle/>
          <a:p>
            <a:endParaRPr lang="en-US" sz="3400" b="0" strike="noStrike" spc="-1">
              <a:solidFill>
                <a:srgbClr val="000000"/>
              </a:solid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84" name="PlaceHolder 2"/>
          <p:cNvSpPr>
            <a:spLocks noGrp="1"/>
          </p:cNvSpPr>
          <p:nvPr>
            <p:ph type="body"/>
          </p:nvPr>
        </p:nvSpPr>
        <p:spPr>
          <a:xfrm>
            <a:off x="457200" y="1980720"/>
            <a:ext cx="4015800" cy="388620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85" name="PlaceHolder 3"/>
          <p:cNvSpPr>
            <a:spLocks noGrp="1"/>
          </p:cNvSpPr>
          <p:nvPr>
            <p:ph type="body"/>
          </p:nvPr>
        </p:nvSpPr>
        <p:spPr>
          <a:xfrm>
            <a:off x="467424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86" name="PlaceHolder 4"/>
          <p:cNvSpPr>
            <a:spLocks noGrp="1"/>
          </p:cNvSpPr>
          <p:nvPr>
            <p:ph type="body"/>
          </p:nvPr>
        </p:nvSpPr>
        <p:spPr>
          <a:xfrm>
            <a:off x="4674240" y="401076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88" name="PlaceHolder 2"/>
          <p:cNvSpPr>
            <a:spLocks noGrp="1"/>
          </p:cNvSpPr>
          <p:nvPr>
            <p:ph type="body"/>
          </p:nvPr>
        </p:nvSpPr>
        <p:spPr>
          <a:xfrm>
            <a:off x="45720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89" name="PlaceHolder 3"/>
          <p:cNvSpPr>
            <a:spLocks noGrp="1"/>
          </p:cNvSpPr>
          <p:nvPr>
            <p:ph type="body"/>
          </p:nvPr>
        </p:nvSpPr>
        <p:spPr>
          <a:xfrm>
            <a:off x="467424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90" name="PlaceHolder 4"/>
          <p:cNvSpPr>
            <a:spLocks noGrp="1"/>
          </p:cNvSpPr>
          <p:nvPr>
            <p:ph type="body"/>
          </p:nvPr>
        </p:nvSpPr>
        <p:spPr>
          <a:xfrm>
            <a:off x="457200" y="4010760"/>
            <a:ext cx="822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92" name="PlaceHolder 2"/>
          <p:cNvSpPr>
            <a:spLocks noGrp="1"/>
          </p:cNvSpPr>
          <p:nvPr>
            <p:ph type="body"/>
          </p:nvPr>
        </p:nvSpPr>
        <p:spPr>
          <a:xfrm>
            <a:off x="457200" y="1980720"/>
            <a:ext cx="822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93" name="PlaceHolder 3"/>
          <p:cNvSpPr>
            <a:spLocks noGrp="1"/>
          </p:cNvSpPr>
          <p:nvPr>
            <p:ph type="body"/>
          </p:nvPr>
        </p:nvSpPr>
        <p:spPr>
          <a:xfrm>
            <a:off x="457200" y="4010760"/>
            <a:ext cx="822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95" name="PlaceHolder 2"/>
          <p:cNvSpPr>
            <a:spLocks noGrp="1"/>
          </p:cNvSpPr>
          <p:nvPr>
            <p:ph type="body"/>
          </p:nvPr>
        </p:nvSpPr>
        <p:spPr>
          <a:xfrm>
            <a:off x="45720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96" name="PlaceHolder 3"/>
          <p:cNvSpPr>
            <a:spLocks noGrp="1"/>
          </p:cNvSpPr>
          <p:nvPr>
            <p:ph type="body"/>
          </p:nvPr>
        </p:nvSpPr>
        <p:spPr>
          <a:xfrm>
            <a:off x="467424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97" name="PlaceHolder 4"/>
          <p:cNvSpPr>
            <a:spLocks noGrp="1"/>
          </p:cNvSpPr>
          <p:nvPr>
            <p:ph type="body"/>
          </p:nvPr>
        </p:nvSpPr>
        <p:spPr>
          <a:xfrm>
            <a:off x="457200" y="401076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98" name="PlaceHolder 5"/>
          <p:cNvSpPr>
            <a:spLocks noGrp="1"/>
          </p:cNvSpPr>
          <p:nvPr>
            <p:ph type="body"/>
          </p:nvPr>
        </p:nvSpPr>
        <p:spPr>
          <a:xfrm>
            <a:off x="4674240" y="401076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100" name="PlaceHolder 2"/>
          <p:cNvSpPr>
            <a:spLocks noGrp="1"/>
          </p:cNvSpPr>
          <p:nvPr>
            <p:ph type="body"/>
          </p:nvPr>
        </p:nvSpPr>
        <p:spPr>
          <a:xfrm>
            <a:off x="457200" y="198072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101" name="PlaceHolder 3"/>
          <p:cNvSpPr>
            <a:spLocks noGrp="1"/>
          </p:cNvSpPr>
          <p:nvPr>
            <p:ph type="body"/>
          </p:nvPr>
        </p:nvSpPr>
        <p:spPr>
          <a:xfrm>
            <a:off x="3239640" y="198072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102" name="PlaceHolder 4"/>
          <p:cNvSpPr>
            <a:spLocks noGrp="1"/>
          </p:cNvSpPr>
          <p:nvPr>
            <p:ph type="body"/>
          </p:nvPr>
        </p:nvSpPr>
        <p:spPr>
          <a:xfrm>
            <a:off x="6022080" y="198072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103" name="PlaceHolder 5"/>
          <p:cNvSpPr>
            <a:spLocks noGrp="1"/>
          </p:cNvSpPr>
          <p:nvPr>
            <p:ph type="body"/>
          </p:nvPr>
        </p:nvSpPr>
        <p:spPr>
          <a:xfrm>
            <a:off x="457200" y="401076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104" name="PlaceHolder 6"/>
          <p:cNvSpPr>
            <a:spLocks noGrp="1"/>
          </p:cNvSpPr>
          <p:nvPr>
            <p:ph type="body"/>
          </p:nvPr>
        </p:nvSpPr>
        <p:spPr>
          <a:xfrm>
            <a:off x="3239640" y="401076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105" name="PlaceHolder 7"/>
          <p:cNvSpPr>
            <a:spLocks noGrp="1"/>
          </p:cNvSpPr>
          <p:nvPr>
            <p:ph type="body"/>
          </p:nvPr>
        </p:nvSpPr>
        <p:spPr>
          <a:xfrm>
            <a:off x="6022080" y="4010760"/>
            <a:ext cx="264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18" name="PlaceHolder 2"/>
          <p:cNvSpPr>
            <a:spLocks noGrp="1"/>
          </p:cNvSpPr>
          <p:nvPr>
            <p:ph type="body"/>
          </p:nvPr>
        </p:nvSpPr>
        <p:spPr>
          <a:xfrm>
            <a:off x="457200" y="1980720"/>
            <a:ext cx="8229600" cy="388620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20" name="PlaceHolder 2"/>
          <p:cNvSpPr>
            <a:spLocks noGrp="1"/>
          </p:cNvSpPr>
          <p:nvPr>
            <p:ph type="body"/>
          </p:nvPr>
        </p:nvSpPr>
        <p:spPr>
          <a:xfrm>
            <a:off x="457200" y="1980720"/>
            <a:ext cx="4015800" cy="388620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21" name="PlaceHolder 3"/>
          <p:cNvSpPr>
            <a:spLocks noGrp="1"/>
          </p:cNvSpPr>
          <p:nvPr>
            <p:ph type="body"/>
          </p:nvPr>
        </p:nvSpPr>
        <p:spPr>
          <a:xfrm>
            <a:off x="4674240" y="1980720"/>
            <a:ext cx="4015800" cy="388620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3" name="PlaceHolder 1"/>
          <p:cNvSpPr>
            <a:spLocks noGrp="1"/>
          </p:cNvSpPr>
          <p:nvPr>
            <p:ph type="subTitle"/>
          </p:nvPr>
        </p:nvSpPr>
        <p:spPr>
          <a:xfrm>
            <a:off x="457200" y="457200"/>
            <a:ext cx="8229600" cy="6359400"/>
          </a:xfrm>
          <a:prstGeom prst="rect">
            <a:avLst/>
          </a:prstGeom>
        </p:spPr>
        <p:txBody>
          <a:bodyPr lIns="0" tIns="0" rIns="0" bIns="0" anchor="ctr">
            <a:noAutofit/>
          </a:bodyPr>
          <a:lstStyle/>
          <a:p>
            <a:endParaRPr lang="en-US" sz="3400" b="0" strike="noStrike" spc="-1">
              <a:solidFill>
                <a:srgbClr val="000000"/>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25" name="PlaceHolder 2"/>
          <p:cNvSpPr>
            <a:spLocks noGrp="1"/>
          </p:cNvSpPr>
          <p:nvPr>
            <p:ph type="body"/>
          </p:nvPr>
        </p:nvSpPr>
        <p:spPr>
          <a:xfrm>
            <a:off x="45720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26" name="PlaceHolder 3"/>
          <p:cNvSpPr>
            <a:spLocks noGrp="1"/>
          </p:cNvSpPr>
          <p:nvPr>
            <p:ph type="body"/>
          </p:nvPr>
        </p:nvSpPr>
        <p:spPr>
          <a:xfrm>
            <a:off x="4674240" y="1980720"/>
            <a:ext cx="4015800" cy="388620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27" name="PlaceHolder 4"/>
          <p:cNvSpPr>
            <a:spLocks noGrp="1"/>
          </p:cNvSpPr>
          <p:nvPr>
            <p:ph type="body"/>
          </p:nvPr>
        </p:nvSpPr>
        <p:spPr>
          <a:xfrm>
            <a:off x="457200" y="401076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29" name="PlaceHolder 2"/>
          <p:cNvSpPr>
            <a:spLocks noGrp="1"/>
          </p:cNvSpPr>
          <p:nvPr>
            <p:ph type="body"/>
          </p:nvPr>
        </p:nvSpPr>
        <p:spPr>
          <a:xfrm>
            <a:off x="457200" y="1980720"/>
            <a:ext cx="4015800" cy="388620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30" name="PlaceHolder 3"/>
          <p:cNvSpPr>
            <a:spLocks noGrp="1"/>
          </p:cNvSpPr>
          <p:nvPr>
            <p:ph type="body"/>
          </p:nvPr>
        </p:nvSpPr>
        <p:spPr>
          <a:xfrm>
            <a:off x="467424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31" name="PlaceHolder 4"/>
          <p:cNvSpPr>
            <a:spLocks noGrp="1"/>
          </p:cNvSpPr>
          <p:nvPr>
            <p:ph type="body"/>
          </p:nvPr>
        </p:nvSpPr>
        <p:spPr>
          <a:xfrm>
            <a:off x="4674240" y="401076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457200"/>
            <a:ext cx="8229600" cy="1371600"/>
          </a:xfrm>
          <a:prstGeom prst="rect">
            <a:avLst/>
          </a:prstGeom>
        </p:spPr>
        <p:txBody>
          <a:bodyPr lIns="90000" tIns="46800" rIns="90000" bIns="46800" anchor="ctr">
            <a:noAutofit/>
          </a:bodyPr>
          <a:lstStyle/>
          <a:p>
            <a:endParaRPr lang="en-US" sz="4400" b="0" strike="noStrike" spc="-1">
              <a:solidFill>
                <a:srgbClr val="000000"/>
              </a:solidFill>
              <a:latin typeface="Arial"/>
            </a:endParaRPr>
          </a:p>
        </p:txBody>
      </p:sp>
      <p:sp>
        <p:nvSpPr>
          <p:cNvPr id="33" name="PlaceHolder 2"/>
          <p:cNvSpPr>
            <a:spLocks noGrp="1"/>
          </p:cNvSpPr>
          <p:nvPr>
            <p:ph type="body"/>
          </p:nvPr>
        </p:nvSpPr>
        <p:spPr>
          <a:xfrm>
            <a:off x="45720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34" name="PlaceHolder 3"/>
          <p:cNvSpPr>
            <a:spLocks noGrp="1"/>
          </p:cNvSpPr>
          <p:nvPr>
            <p:ph type="body"/>
          </p:nvPr>
        </p:nvSpPr>
        <p:spPr>
          <a:xfrm>
            <a:off x="4674240" y="1980720"/>
            <a:ext cx="40158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
        <p:nvSpPr>
          <p:cNvPr id="35" name="PlaceHolder 4"/>
          <p:cNvSpPr>
            <a:spLocks noGrp="1"/>
          </p:cNvSpPr>
          <p:nvPr>
            <p:ph type="body"/>
          </p:nvPr>
        </p:nvSpPr>
        <p:spPr>
          <a:xfrm>
            <a:off x="457200" y="4010760"/>
            <a:ext cx="8229600" cy="1853640"/>
          </a:xfrm>
          <a:prstGeom prst="rect">
            <a:avLst/>
          </a:prstGeom>
        </p:spPr>
        <p:txBody>
          <a:bodyPr lIns="90000" tIns="46800" rIns="90000" bIns="46800">
            <a:normAutofit/>
          </a:bodyPr>
          <a:lstStyle/>
          <a:p>
            <a:endParaRPr lang="en-US" sz="32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 name="PlaceHolder 1"/>
          <p:cNvSpPr>
            <a:spLocks noGrp="1"/>
          </p:cNvSpPr>
          <p:nvPr>
            <p:ph type="ftr"/>
          </p:nvPr>
        </p:nvSpPr>
        <p:spPr>
          <a:xfrm>
            <a:off x="3124080" y="6248520"/>
            <a:ext cx="2895840" cy="457200"/>
          </a:xfrm>
          <a:prstGeom prst="rect">
            <a:avLst/>
          </a:prstGeom>
        </p:spPr>
        <p:txBody>
          <a:bodyPr lIns="90000" tIns="46800" rIns="90000" bIns="46800" anchor="b">
            <a:noAutofit/>
          </a:bodyPr>
          <a:lstStyle/>
          <a:p>
            <a:pPr marL="216000" indent="-216000" algn="ctr">
              <a:buClr>
                <a:srgbClr val="000000"/>
              </a:buClr>
              <a:buSzPct val="45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latin typeface="Times New Roman"/>
              </a:rPr>
              <a:t>&lt;footer&gt;</a:t>
            </a:r>
          </a:p>
        </p:txBody>
      </p:sp>
      <p:sp>
        <p:nvSpPr>
          <p:cNvPr id="16" name="PlaceHolder 2"/>
          <p:cNvSpPr>
            <a:spLocks noGrp="1"/>
          </p:cNvSpPr>
          <p:nvPr>
            <p:ph type="sldNum"/>
          </p:nvPr>
        </p:nvSpPr>
        <p:spPr>
          <a:xfrm>
            <a:off x="6552720" y="6248520"/>
            <a:ext cx="2133720" cy="457200"/>
          </a:xfrm>
          <a:prstGeom prst="rect">
            <a:avLst/>
          </a:prstGeom>
        </p:spPr>
        <p:txBody>
          <a:bodyPr lIns="90000" tIns="46800" rIns="90000" bIns="46800" anchor="b">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B7A1A039-5B5C-4F55-B513-AF746931570F}" type="slidenum">
              <a:rPr lang="en-US" sz="1200" b="0" strike="noStrike" spc="-1">
                <a:latin typeface="Arial Black"/>
              </a:rPr>
              <a:t>‹#›</a:t>
            </a:fld>
            <a:endParaRPr lang="en-US" sz="1200" b="0" strike="noStrike" spc="-1">
              <a:latin typeface="Times New Roman"/>
            </a:endParaRPr>
          </a:p>
        </p:txBody>
      </p:sp>
      <p:grpSp>
        <p:nvGrpSpPr>
          <p:cNvPr id="2" name="Group 3"/>
          <p:cNvGrpSpPr/>
          <p:nvPr/>
        </p:nvGrpSpPr>
        <p:grpSpPr>
          <a:xfrm>
            <a:off x="0" y="0"/>
            <a:ext cx="9144000" cy="546120"/>
            <a:chOff x="0" y="0"/>
            <a:chExt cx="9144000" cy="546120"/>
          </a:xfrm>
        </p:grpSpPr>
        <p:sp>
          <p:nvSpPr>
            <p:cNvPr id="3" name="CustomShape 4"/>
            <p:cNvSpPr/>
            <p:nvPr/>
          </p:nvSpPr>
          <p:spPr>
            <a:xfrm>
              <a:off x="0" y="0"/>
              <a:ext cx="285840" cy="533520"/>
            </a:xfrm>
            <a:prstGeom prst="rect">
              <a:avLst/>
            </a:prstGeom>
            <a:gradFill rotWithShape="0">
              <a:gsLst>
                <a:gs pos="0">
                  <a:srgbClr val="FFFFFF"/>
                </a:gs>
                <a:gs pos="100000">
                  <a:srgbClr val="CCCCE6"/>
                </a:gs>
              </a:gsLst>
              <a:lin ang="10800000"/>
            </a:gradFill>
            <a:ln w="0">
              <a:noFill/>
            </a:ln>
          </p:spPr>
          <p:style>
            <a:lnRef idx="0">
              <a:scrgbClr r="0" g="0" b="0"/>
            </a:lnRef>
            <a:fillRef idx="0">
              <a:scrgbClr r="0" g="0" b="0"/>
            </a:fillRef>
            <a:effectRef idx="0">
              <a:scrgbClr r="0" g="0" b="0"/>
            </a:effectRef>
            <a:fontRef idx="minor"/>
          </p:style>
        </p:sp>
        <p:sp>
          <p:nvSpPr>
            <p:cNvPr id="4" name="CustomShape 5"/>
            <p:cNvSpPr/>
            <p:nvPr/>
          </p:nvSpPr>
          <p:spPr>
            <a:xfrm>
              <a:off x="412920" y="135000"/>
              <a:ext cx="8731080" cy="274680"/>
            </a:xfrm>
            <a:prstGeom prst="rect">
              <a:avLst/>
            </a:prstGeom>
            <a:gradFill rotWithShape="0">
              <a:gsLst>
                <a:gs pos="0">
                  <a:srgbClr val="FFFFFF"/>
                </a:gs>
                <a:gs pos="100000">
                  <a:srgbClr val="00007D"/>
                </a:gs>
              </a:gsLst>
              <a:lin ang="10800000"/>
            </a:gradFill>
            <a:ln w="0">
              <a:noFill/>
            </a:ln>
          </p:spPr>
          <p:style>
            <a:lnRef idx="0">
              <a:scrgbClr r="0" g="0" b="0"/>
            </a:lnRef>
            <a:fillRef idx="0">
              <a:scrgbClr r="0" g="0" b="0"/>
            </a:fillRef>
            <a:effectRef idx="0">
              <a:scrgbClr r="0" g="0" b="0"/>
            </a:effectRef>
            <a:fontRef idx="minor"/>
          </p:style>
        </p:sp>
        <p:sp>
          <p:nvSpPr>
            <p:cNvPr id="5" name="CustomShape 6"/>
            <p:cNvSpPr/>
            <p:nvPr/>
          </p:nvSpPr>
          <p:spPr>
            <a:xfrm>
              <a:off x="409680" y="135000"/>
              <a:ext cx="137880" cy="141120"/>
            </a:xfrm>
            <a:prstGeom prst="rect">
              <a:avLst/>
            </a:prstGeom>
            <a:solidFill>
              <a:srgbClr val="CCCCE6"/>
            </a:solidFill>
            <a:ln w="0">
              <a:noFill/>
            </a:ln>
          </p:spPr>
          <p:style>
            <a:lnRef idx="0">
              <a:scrgbClr r="0" g="0" b="0"/>
            </a:lnRef>
            <a:fillRef idx="0">
              <a:scrgbClr r="0" g="0" b="0"/>
            </a:fillRef>
            <a:effectRef idx="0">
              <a:scrgbClr r="0" g="0" b="0"/>
            </a:effectRef>
            <a:fontRef idx="minor"/>
          </p:style>
        </p:sp>
        <p:sp>
          <p:nvSpPr>
            <p:cNvPr id="6" name="CustomShape 7"/>
            <p:cNvSpPr/>
            <p:nvPr/>
          </p:nvSpPr>
          <p:spPr>
            <a:xfrm>
              <a:off x="547560" y="0"/>
              <a:ext cx="139680" cy="138240"/>
            </a:xfrm>
            <a:prstGeom prst="rect">
              <a:avLst/>
            </a:prstGeom>
            <a:solidFill>
              <a:srgbClr val="CCCCE6"/>
            </a:solidFill>
            <a:ln w="0">
              <a:noFill/>
            </a:ln>
          </p:spPr>
          <p:style>
            <a:lnRef idx="0">
              <a:scrgbClr r="0" g="0" b="0"/>
            </a:lnRef>
            <a:fillRef idx="0">
              <a:scrgbClr r="0" g="0" b="0"/>
            </a:fillRef>
            <a:effectRef idx="0">
              <a:scrgbClr r="0" g="0" b="0"/>
            </a:effectRef>
            <a:fontRef idx="minor"/>
          </p:style>
        </p:sp>
        <p:sp>
          <p:nvSpPr>
            <p:cNvPr id="7" name="CustomShape 8"/>
            <p:cNvSpPr/>
            <p:nvPr/>
          </p:nvSpPr>
          <p:spPr>
            <a:xfrm>
              <a:off x="547560" y="135000"/>
              <a:ext cx="139680" cy="141120"/>
            </a:xfrm>
            <a:prstGeom prst="rect">
              <a:avLst/>
            </a:prstGeom>
            <a:solidFill>
              <a:srgbClr val="9999CC"/>
            </a:solidFill>
            <a:ln w="0">
              <a:noFill/>
            </a:ln>
          </p:spPr>
          <p:style>
            <a:lnRef idx="0">
              <a:scrgbClr r="0" g="0" b="0"/>
            </a:lnRef>
            <a:fillRef idx="0">
              <a:scrgbClr r="0" g="0" b="0"/>
            </a:fillRef>
            <a:effectRef idx="0">
              <a:scrgbClr r="0" g="0" b="0"/>
            </a:effectRef>
            <a:fontRef idx="minor"/>
          </p:style>
        </p:sp>
        <p:sp>
          <p:nvSpPr>
            <p:cNvPr id="8" name="CustomShape 9"/>
            <p:cNvSpPr/>
            <p:nvPr/>
          </p:nvSpPr>
          <p:spPr>
            <a:xfrm>
              <a:off x="274680" y="274680"/>
              <a:ext cx="136440" cy="138240"/>
            </a:xfrm>
            <a:prstGeom prst="rect">
              <a:avLst/>
            </a:prstGeom>
            <a:solidFill>
              <a:srgbClr val="CCCCE6"/>
            </a:solidFill>
            <a:ln w="0">
              <a:noFill/>
            </a:ln>
          </p:spPr>
          <p:style>
            <a:lnRef idx="0">
              <a:scrgbClr r="0" g="0" b="0"/>
            </a:lnRef>
            <a:fillRef idx="0">
              <a:scrgbClr r="0" g="0" b="0"/>
            </a:fillRef>
            <a:effectRef idx="0">
              <a:scrgbClr r="0" g="0" b="0"/>
            </a:effectRef>
            <a:fontRef idx="minor"/>
          </p:style>
        </p:sp>
        <p:sp>
          <p:nvSpPr>
            <p:cNvPr id="9" name="CustomShape 10"/>
            <p:cNvSpPr/>
            <p:nvPr/>
          </p:nvSpPr>
          <p:spPr>
            <a:xfrm>
              <a:off x="131760" y="136440"/>
              <a:ext cx="141120" cy="138240"/>
            </a:xfrm>
            <a:prstGeom prst="rect">
              <a:avLst/>
            </a:prstGeom>
            <a:solidFill>
              <a:srgbClr val="00007D"/>
            </a:solidFill>
            <a:ln w="0">
              <a:noFill/>
            </a:ln>
          </p:spPr>
          <p:style>
            <a:lnRef idx="0">
              <a:scrgbClr r="0" g="0" b="0"/>
            </a:lnRef>
            <a:fillRef idx="0">
              <a:scrgbClr r="0" g="0" b="0"/>
            </a:fillRef>
            <a:effectRef idx="0">
              <a:scrgbClr r="0" g="0" b="0"/>
            </a:effectRef>
            <a:fontRef idx="minor"/>
          </p:style>
        </p:sp>
        <p:sp>
          <p:nvSpPr>
            <p:cNvPr id="10" name="CustomShape 11"/>
            <p:cNvSpPr/>
            <p:nvPr/>
          </p:nvSpPr>
          <p:spPr>
            <a:xfrm>
              <a:off x="409680" y="271440"/>
              <a:ext cx="137880" cy="138240"/>
            </a:xfrm>
            <a:prstGeom prst="rect">
              <a:avLst/>
            </a:prstGeom>
            <a:solidFill>
              <a:srgbClr val="9999CC"/>
            </a:solidFill>
            <a:ln w="0">
              <a:noFill/>
            </a:ln>
          </p:spPr>
          <p:style>
            <a:lnRef idx="0">
              <a:scrgbClr r="0" g="0" b="0"/>
            </a:lnRef>
            <a:fillRef idx="0">
              <a:scrgbClr r="0" g="0" b="0"/>
            </a:fillRef>
            <a:effectRef idx="0">
              <a:scrgbClr r="0" g="0" b="0"/>
            </a:effectRef>
            <a:fontRef idx="minor"/>
          </p:style>
        </p:sp>
        <p:sp>
          <p:nvSpPr>
            <p:cNvPr id="11" name="CustomShape 12"/>
            <p:cNvSpPr/>
            <p:nvPr/>
          </p:nvSpPr>
          <p:spPr>
            <a:xfrm>
              <a:off x="274680" y="409680"/>
              <a:ext cx="136440" cy="136440"/>
            </a:xfrm>
            <a:prstGeom prst="rect">
              <a:avLst/>
            </a:prstGeom>
            <a:solidFill>
              <a:srgbClr val="9999CC"/>
            </a:solidFill>
            <a:ln w="0">
              <a:noFill/>
            </a:ln>
          </p:spPr>
          <p:style>
            <a:lnRef idx="0">
              <a:scrgbClr r="0" g="0" b="0"/>
            </a:lnRef>
            <a:fillRef idx="0">
              <a:scrgbClr r="0" g="0" b="0"/>
            </a:fillRef>
            <a:effectRef idx="0">
              <a:scrgbClr r="0" g="0" b="0"/>
            </a:effectRef>
            <a:fontRef idx="minor"/>
          </p:style>
        </p:sp>
      </p:grpSp>
      <p:sp>
        <p:nvSpPr>
          <p:cNvPr id="12" name="PlaceHolder 13"/>
          <p:cNvSpPr>
            <a:spLocks noGrp="1"/>
          </p:cNvSpPr>
          <p:nvPr>
            <p:ph type="title"/>
          </p:nvPr>
        </p:nvSpPr>
        <p:spPr>
          <a:xfrm>
            <a:off x="457200" y="457200"/>
            <a:ext cx="8229600" cy="1371600"/>
          </a:xfrm>
          <a:prstGeom prst="rect">
            <a:avLst/>
          </a:prstGeom>
        </p:spPr>
        <p:txBody>
          <a:bodyPr lIns="90000" tIns="46800" rIns="90000" bIns="46800" anchor="ctr">
            <a:noAutofit/>
          </a:bodyPr>
          <a:lstStyle/>
          <a:p>
            <a:r>
              <a:rPr lang="en-US" sz="4400" b="0" strike="noStrike" spc="-1">
                <a:solidFill>
                  <a:srgbClr val="000000"/>
                </a:solidFill>
                <a:latin typeface="Arial"/>
              </a:rPr>
              <a:t>Click to edit the title text format</a:t>
            </a:r>
          </a:p>
        </p:txBody>
      </p:sp>
      <p:sp>
        <p:nvSpPr>
          <p:cNvPr id="13" name="PlaceHolder 14"/>
          <p:cNvSpPr>
            <a:spLocks noGrp="1"/>
          </p:cNvSpPr>
          <p:nvPr>
            <p:ph type="body"/>
          </p:nvPr>
        </p:nvSpPr>
        <p:spPr>
          <a:xfrm>
            <a:off x="457200" y="1980720"/>
            <a:ext cx="8229600" cy="3886200"/>
          </a:xfrm>
          <a:prstGeom prst="rect">
            <a:avLst/>
          </a:prstGeom>
        </p:spPr>
        <p:txBody>
          <a:bodyPr lIns="90000" tIns="46800" rIns="90000" bIns="46800">
            <a:normAutofit fontScale="91000"/>
          </a:bodyPr>
          <a:lstStyle/>
          <a:p>
            <a:pPr marL="342720" indent="-34272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Click to edit the outline text format</a:t>
            </a:r>
          </a:p>
          <a:p>
            <a:pPr marL="742680" lvl="1" indent="-285480">
              <a:spcBef>
                <a:spcPts val="799"/>
              </a:spcBef>
              <a:buClr>
                <a:srgbClr val="9999CC"/>
              </a:buClr>
              <a:buSzPct val="8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Second Outline Level</a:t>
            </a:r>
          </a:p>
          <a:p>
            <a:pPr marL="1143000" lvl="2" indent="-228600">
              <a:spcBef>
                <a:spcPts val="799"/>
              </a:spcBef>
              <a:buClr>
                <a:srgbClr val="00007D"/>
              </a:buClr>
              <a:buSzPct val="6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Third Outline Level</a:t>
            </a:r>
          </a:p>
          <a:p>
            <a:pPr marL="1600200" lvl="3" indent="-228600">
              <a:spcBef>
                <a:spcPts val="799"/>
              </a:spcBef>
              <a:buClr>
                <a:srgbClr val="9999CC"/>
              </a:buClr>
              <a:buSzPct val="7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Fourth Outline Level</a:t>
            </a:r>
          </a:p>
          <a:p>
            <a:pPr marL="2057400" lvl="4" indent="-228600">
              <a:spcBef>
                <a:spcPts val="799"/>
              </a:spcBef>
              <a:buClr>
                <a:srgbClr val="00007D"/>
              </a:buClr>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Fifth Outline Level</a:t>
            </a:r>
          </a:p>
          <a:p>
            <a:pPr marL="2057400" lvl="5" indent="-228600">
              <a:spcBef>
                <a:spcPts val="799"/>
              </a:spcBef>
              <a:buClr>
                <a:srgbClr val="000000"/>
              </a:buClr>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Sixth Outline Level</a:t>
            </a:r>
          </a:p>
          <a:p>
            <a:pPr marL="2057400" lvl="6" indent="-228600">
              <a:spcBef>
                <a:spcPts val="799"/>
              </a:spcBef>
              <a:buClr>
                <a:srgbClr val="000000"/>
              </a:buClr>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Seventh Outline Level</a:t>
            </a:r>
          </a:p>
        </p:txBody>
      </p:sp>
      <p:sp>
        <p:nvSpPr>
          <p:cNvPr id="14" name="PlaceHolder 15"/>
          <p:cNvSpPr>
            <a:spLocks noGrp="1"/>
          </p:cNvSpPr>
          <p:nvPr>
            <p:ph type="dt"/>
          </p:nvPr>
        </p:nvSpPr>
        <p:spPr>
          <a:xfrm>
            <a:off x="456840" y="6244920"/>
            <a:ext cx="2133720" cy="476280"/>
          </a:xfrm>
          <a:prstGeom prst="rect">
            <a:avLst/>
          </a:prstGeom>
        </p:spPr>
        <p:txBody>
          <a:bodyPr lIns="90000" tIns="46800" rIns="90000" bIns="46800" anchor="b">
            <a:noAutofit/>
          </a:bodyPr>
          <a:lstStyle/>
          <a:p>
            <a:pPr marL="216000" indent="-216000">
              <a:buClr>
                <a:srgbClr val="000000"/>
              </a:buClr>
              <a:buSzPct val="45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latin typeface="Times New Roman"/>
              </a:rPr>
              <a:t>&lt;date/time&gt;</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51" name="Group 1"/>
          <p:cNvGrpSpPr/>
          <p:nvPr/>
        </p:nvGrpSpPr>
        <p:grpSpPr>
          <a:xfrm>
            <a:off x="0" y="0"/>
            <a:ext cx="9144000" cy="6858000"/>
            <a:chOff x="0" y="0"/>
            <a:chExt cx="9144000" cy="6858000"/>
          </a:xfrm>
        </p:grpSpPr>
        <p:sp>
          <p:nvSpPr>
            <p:cNvPr id="52" name="CustomShape 2"/>
            <p:cNvSpPr/>
            <p:nvPr/>
          </p:nvSpPr>
          <p:spPr>
            <a:xfrm>
              <a:off x="0" y="0"/>
              <a:ext cx="3505320" cy="6858000"/>
            </a:xfrm>
            <a:prstGeom prst="rect">
              <a:avLst/>
            </a:prstGeom>
            <a:gradFill rotWithShape="0">
              <a:gsLst>
                <a:gs pos="0">
                  <a:srgbClr val="FFFFFF"/>
                </a:gs>
                <a:gs pos="100000">
                  <a:srgbClr val="CCCCE6"/>
                </a:gs>
              </a:gsLst>
              <a:lin ang="10800000"/>
            </a:gradFill>
            <a:ln w="0">
              <a:noFill/>
            </a:ln>
          </p:spPr>
          <p:style>
            <a:lnRef idx="0">
              <a:scrgbClr r="0" g="0" b="0"/>
            </a:lnRef>
            <a:fillRef idx="0">
              <a:scrgbClr r="0" g="0" b="0"/>
            </a:fillRef>
            <a:effectRef idx="0">
              <a:scrgbClr r="0" g="0" b="0"/>
            </a:effectRef>
            <a:fontRef idx="minor"/>
          </p:style>
        </p:sp>
        <p:sp>
          <p:nvSpPr>
            <p:cNvPr id="53" name="CustomShape 3"/>
            <p:cNvSpPr/>
            <p:nvPr/>
          </p:nvSpPr>
          <p:spPr>
            <a:xfrm>
              <a:off x="1716120" y="1690560"/>
              <a:ext cx="7427880" cy="2533680"/>
            </a:xfrm>
            <a:prstGeom prst="rect">
              <a:avLst/>
            </a:prstGeom>
            <a:solidFill>
              <a:srgbClr val="00007D"/>
            </a:solidFill>
            <a:ln w="0">
              <a:noFill/>
            </a:ln>
          </p:spPr>
          <p:style>
            <a:lnRef idx="0">
              <a:scrgbClr r="0" g="0" b="0"/>
            </a:lnRef>
            <a:fillRef idx="0">
              <a:scrgbClr r="0" g="0" b="0"/>
            </a:fillRef>
            <a:effectRef idx="0">
              <a:scrgbClr r="0" g="0" b="0"/>
            </a:effectRef>
            <a:fontRef idx="minor"/>
          </p:style>
        </p:sp>
        <p:grpSp>
          <p:nvGrpSpPr>
            <p:cNvPr id="54" name="Group 4"/>
            <p:cNvGrpSpPr/>
            <p:nvPr/>
          </p:nvGrpSpPr>
          <p:grpSpPr>
            <a:xfrm>
              <a:off x="0" y="1066680"/>
              <a:ext cx="2867040" cy="3157560"/>
              <a:chOff x="0" y="1066680"/>
              <a:chExt cx="2867040" cy="3157560"/>
            </a:xfrm>
          </p:grpSpPr>
          <p:sp>
            <p:nvSpPr>
              <p:cNvPr id="55" name="CustomShape 5"/>
              <p:cNvSpPr/>
              <p:nvPr/>
            </p:nvSpPr>
            <p:spPr>
              <a:xfrm>
                <a:off x="573120" y="3583080"/>
                <a:ext cx="576360" cy="641160"/>
              </a:xfrm>
              <a:prstGeom prst="rect">
                <a:avLst/>
              </a:prstGeom>
              <a:solidFill>
                <a:srgbClr val="9999CC"/>
              </a:solidFill>
              <a:ln w="0">
                <a:noFill/>
              </a:ln>
            </p:spPr>
            <p:style>
              <a:lnRef idx="0">
                <a:scrgbClr r="0" g="0" b="0"/>
              </a:lnRef>
              <a:fillRef idx="0">
                <a:scrgbClr r="0" g="0" b="0"/>
              </a:fillRef>
              <a:effectRef idx="0">
                <a:scrgbClr r="0" g="0" b="0"/>
              </a:effectRef>
              <a:fontRef idx="minor"/>
            </p:style>
          </p:sp>
          <p:sp>
            <p:nvSpPr>
              <p:cNvPr id="56" name="CustomShape 6"/>
              <p:cNvSpPr/>
              <p:nvPr/>
            </p:nvSpPr>
            <p:spPr>
              <a:xfrm>
                <a:off x="1716120" y="1690560"/>
                <a:ext cx="574560" cy="642960"/>
              </a:xfrm>
              <a:prstGeom prst="rect">
                <a:avLst/>
              </a:prstGeom>
              <a:solidFill>
                <a:srgbClr val="CCCCE6"/>
              </a:solidFill>
              <a:ln w="0">
                <a:noFill/>
              </a:ln>
            </p:spPr>
            <p:style>
              <a:lnRef idx="0">
                <a:scrgbClr r="0" g="0" b="0"/>
              </a:lnRef>
              <a:fillRef idx="0">
                <a:scrgbClr r="0" g="0" b="0"/>
              </a:fillRef>
              <a:effectRef idx="0">
                <a:scrgbClr r="0" g="0" b="0"/>
              </a:effectRef>
              <a:fontRef idx="minor"/>
            </p:style>
          </p:sp>
          <p:sp>
            <p:nvSpPr>
              <p:cNvPr id="57" name="CustomShape 7"/>
              <p:cNvSpPr/>
              <p:nvPr/>
            </p:nvSpPr>
            <p:spPr>
              <a:xfrm>
                <a:off x="2281320" y="1066680"/>
                <a:ext cx="585720" cy="635040"/>
              </a:xfrm>
              <a:prstGeom prst="rect">
                <a:avLst/>
              </a:prstGeom>
              <a:solidFill>
                <a:srgbClr val="CCCCE6"/>
              </a:solidFill>
              <a:ln w="0">
                <a:noFill/>
              </a:ln>
            </p:spPr>
            <p:style>
              <a:lnRef idx="0">
                <a:scrgbClr r="0" g="0" b="0"/>
              </a:lnRef>
              <a:fillRef idx="0">
                <a:scrgbClr r="0" g="0" b="0"/>
              </a:fillRef>
              <a:effectRef idx="0">
                <a:scrgbClr r="0" g="0" b="0"/>
              </a:effectRef>
              <a:fontRef idx="minor"/>
            </p:style>
          </p:sp>
          <p:sp>
            <p:nvSpPr>
              <p:cNvPr id="58" name="CustomShape 8"/>
              <p:cNvSpPr/>
              <p:nvPr/>
            </p:nvSpPr>
            <p:spPr>
              <a:xfrm>
                <a:off x="1141560" y="3583080"/>
                <a:ext cx="583920" cy="641160"/>
              </a:xfrm>
              <a:prstGeom prst="rect">
                <a:avLst/>
              </a:prstGeom>
              <a:solidFill>
                <a:srgbClr val="00007D"/>
              </a:solidFill>
              <a:ln w="0">
                <a:noFill/>
              </a:ln>
            </p:spPr>
            <p:style>
              <a:lnRef idx="0">
                <a:scrgbClr r="0" g="0" b="0"/>
              </a:lnRef>
              <a:fillRef idx="0">
                <a:scrgbClr r="0" g="0" b="0"/>
              </a:fillRef>
              <a:effectRef idx="0">
                <a:scrgbClr r="0" g="0" b="0"/>
              </a:effectRef>
              <a:fontRef idx="minor"/>
            </p:style>
          </p:sp>
          <p:sp>
            <p:nvSpPr>
              <p:cNvPr id="59" name="CustomShape 9"/>
              <p:cNvSpPr/>
              <p:nvPr/>
            </p:nvSpPr>
            <p:spPr>
              <a:xfrm>
                <a:off x="2281320" y="1690560"/>
                <a:ext cx="585720" cy="642960"/>
              </a:xfrm>
              <a:prstGeom prst="rect">
                <a:avLst/>
              </a:prstGeom>
              <a:solidFill>
                <a:srgbClr val="9999CC"/>
              </a:solidFill>
              <a:ln w="0">
                <a:noFill/>
              </a:ln>
            </p:spPr>
            <p:style>
              <a:lnRef idx="0">
                <a:scrgbClr r="0" g="0" b="0"/>
              </a:lnRef>
              <a:fillRef idx="0">
                <a:scrgbClr r="0" g="0" b="0"/>
              </a:fillRef>
              <a:effectRef idx="0">
                <a:scrgbClr r="0" g="0" b="0"/>
              </a:effectRef>
              <a:fontRef idx="minor"/>
            </p:style>
          </p:sp>
          <p:sp>
            <p:nvSpPr>
              <p:cNvPr id="60" name="CustomShape 10"/>
              <p:cNvSpPr/>
              <p:nvPr/>
            </p:nvSpPr>
            <p:spPr>
              <a:xfrm>
                <a:off x="1141560" y="2324160"/>
                <a:ext cx="583920" cy="633240"/>
              </a:xfrm>
              <a:prstGeom prst="rect">
                <a:avLst/>
              </a:prstGeom>
              <a:solidFill>
                <a:srgbClr val="CCCCE6"/>
              </a:solidFill>
              <a:ln w="0">
                <a:noFill/>
              </a:ln>
            </p:spPr>
            <p:style>
              <a:lnRef idx="0">
                <a:scrgbClr r="0" g="0" b="0"/>
              </a:lnRef>
              <a:fillRef idx="0">
                <a:scrgbClr r="0" g="0" b="0"/>
              </a:fillRef>
              <a:effectRef idx="0">
                <a:scrgbClr r="0" g="0" b="0"/>
              </a:effectRef>
              <a:fontRef idx="minor"/>
            </p:style>
          </p:sp>
          <p:sp>
            <p:nvSpPr>
              <p:cNvPr id="61" name="CustomShape 11"/>
              <p:cNvSpPr/>
              <p:nvPr/>
            </p:nvSpPr>
            <p:spPr>
              <a:xfrm>
                <a:off x="0" y="2324160"/>
                <a:ext cx="582480" cy="633240"/>
              </a:xfrm>
              <a:prstGeom prst="rect">
                <a:avLst/>
              </a:prstGeom>
              <a:solidFill>
                <a:srgbClr val="00007D"/>
              </a:solidFill>
              <a:ln w="0">
                <a:noFill/>
              </a:ln>
            </p:spPr>
            <p:style>
              <a:lnRef idx="0">
                <a:scrgbClr r="0" g="0" b="0"/>
              </a:lnRef>
              <a:fillRef idx="0">
                <a:scrgbClr r="0" g="0" b="0"/>
              </a:fillRef>
              <a:effectRef idx="0">
                <a:scrgbClr r="0" g="0" b="0"/>
              </a:effectRef>
              <a:fontRef idx="minor"/>
            </p:style>
          </p:sp>
          <p:sp>
            <p:nvSpPr>
              <p:cNvPr id="62" name="CustomShape 12"/>
              <p:cNvSpPr/>
              <p:nvPr/>
            </p:nvSpPr>
            <p:spPr>
              <a:xfrm>
                <a:off x="1716120" y="2324160"/>
                <a:ext cx="574560" cy="633240"/>
              </a:xfrm>
              <a:prstGeom prst="rect">
                <a:avLst/>
              </a:prstGeom>
              <a:solidFill>
                <a:srgbClr val="9999CC"/>
              </a:solidFill>
              <a:ln w="0">
                <a:noFill/>
              </a:ln>
            </p:spPr>
            <p:style>
              <a:lnRef idx="0">
                <a:scrgbClr r="0" g="0" b="0"/>
              </a:lnRef>
              <a:fillRef idx="0">
                <a:scrgbClr r="0" g="0" b="0"/>
              </a:fillRef>
              <a:effectRef idx="0">
                <a:scrgbClr r="0" g="0" b="0"/>
              </a:effectRef>
              <a:fontRef idx="minor"/>
            </p:style>
          </p:sp>
          <p:sp>
            <p:nvSpPr>
              <p:cNvPr id="63" name="CustomShape 13"/>
              <p:cNvSpPr/>
              <p:nvPr/>
            </p:nvSpPr>
            <p:spPr>
              <a:xfrm>
                <a:off x="573120" y="2948040"/>
                <a:ext cx="576360" cy="644400"/>
              </a:xfrm>
              <a:prstGeom prst="rect">
                <a:avLst/>
              </a:prstGeom>
              <a:solidFill>
                <a:srgbClr val="CCCCE6"/>
              </a:solidFill>
              <a:ln w="0">
                <a:noFill/>
              </a:ln>
            </p:spPr>
            <p:style>
              <a:lnRef idx="0">
                <a:scrgbClr r="0" g="0" b="0"/>
              </a:lnRef>
              <a:fillRef idx="0">
                <a:scrgbClr r="0" g="0" b="0"/>
              </a:fillRef>
              <a:effectRef idx="0">
                <a:scrgbClr r="0" g="0" b="0"/>
              </a:effectRef>
              <a:fontRef idx="minor"/>
            </p:style>
          </p:sp>
          <p:sp>
            <p:nvSpPr>
              <p:cNvPr id="64" name="CustomShape 14"/>
              <p:cNvSpPr/>
              <p:nvPr/>
            </p:nvSpPr>
            <p:spPr>
              <a:xfrm>
                <a:off x="1141560" y="2948040"/>
                <a:ext cx="583920" cy="644400"/>
              </a:xfrm>
              <a:prstGeom prst="rect">
                <a:avLst/>
              </a:prstGeom>
              <a:solidFill>
                <a:srgbClr val="9999CC"/>
              </a:solidFill>
              <a:ln w="0">
                <a:noFill/>
              </a:ln>
            </p:spPr>
            <p:style>
              <a:lnRef idx="0">
                <a:scrgbClr r="0" g="0" b="0"/>
              </a:lnRef>
              <a:fillRef idx="0">
                <a:scrgbClr r="0" g="0" b="0"/>
              </a:fillRef>
              <a:effectRef idx="0">
                <a:scrgbClr r="0" g="0" b="0"/>
              </a:effectRef>
              <a:fontRef idx="minor"/>
            </p:style>
          </p:sp>
        </p:grpSp>
      </p:grpSp>
      <p:sp>
        <p:nvSpPr>
          <p:cNvPr id="65" name="PlaceHolder 15"/>
          <p:cNvSpPr>
            <a:spLocks noGrp="1"/>
          </p:cNvSpPr>
          <p:nvPr>
            <p:ph type="dt"/>
          </p:nvPr>
        </p:nvSpPr>
        <p:spPr>
          <a:xfrm>
            <a:off x="456840" y="6248520"/>
            <a:ext cx="2133720" cy="457200"/>
          </a:xfrm>
          <a:prstGeom prst="rect">
            <a:avLst/>
          </a:prstGeom>
        </p:spPr>
        <p:txBody>
          <a:bodyPr lIns="90000" tIns="46800" rIns="90000" bIns="46800" anchor="b">
            <a:noAutofit/>
          </a:bodyPr>
          <a:lstStyle/>
          <a:p>
            <a:pPr marL="216000" indent="-216000">
              <a:buClr>
                <a:srgbClr val="000000"/>
              </a:buClr>
              <a:buSzPct val="45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latin typeface="Times New Roman"/>
              </a:rPr>
              <a:t>&lt;date/time&gt;</a:t>
            </a:r>
          </a:p>
        </p:txBody>
      </p:sp>
      <p:sp>
        <p:nvSpPr>
          <p:cNvPr id="66" name="PlaceHolder 16"/>
          <p:cNvSpPr>
            <a:spLocks noGrp="1"/>
          </p:cNvSpPr>
          <p:nvPr>
            <p:ph type="ftr"/>
          </p:nvPr>
        </p:nvSpPr>
        <p:spPr>
          <a:xfrm>
            <a:off x="3124080" y="6248520"/>
            <a:ext cx="2895840" cy="457200"/>
          </a:xfrm>
          <a:prstGeom prst="rect">
            <a:avLst/>
          </a:prstGeom>
        </p:spPr>
        <p:txBody>
          <a:bodyPr lIns="90000" tIns="46800" rIns="90000" bIns="46800" anchor="b">
            <a:noAutofit/>
          </a:bodyPr>
          <a:lstStyle/>
          <a:p>
            <a:pPr marL="216000" indent="-216000" algn="ctr">
              <a:buClr>
                <a:srgbClr val="000000"/>
              </a:buClr>
              <a:buSzPct val="45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latin typeface="Times New Roman"/>
              </a:rPr>
              <a:t>&lt;footer&gt;</a:t>
            </a:r>
          </a:p>
        </p:txBody>
      </p:sp>
      <p:sp>
        <p:nvSpPr>
          <p:cNvPr id="67" name="PlaceHolder 17"/>
          <p:cNvSpPr>
            <a:spLocks noGrp="1"/>
          </p:cNvSpPr>
          <p:nvPr>
            <p:ph type="sldNum"/>
          </p:nvPr>
        </p:nvSpPr>
        <p:spPr>
          <a:xfrm>
            <a:off x="6552720" y="6248520"/>
            <a:ext cx="2133720" cy="457200"/>
          </a:xfrm>
          <a:prstGeom prst="rect">
            <a:avLst/>
          </a:prstGeom>
        </p:spPr>
        <p:txBody>
          <a:bodyPr lIns="90000" tIns="46800" rIns="90000" bIns="46800" anchor="b">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37951853-EEDB-4150-BDC5-6A41CA73CB8B}" type="slidenum">
              <a:rPr lang="en-US" sz="1200" b="0" strike="noStrike" spc="-1">
                <a:latin typeface="Arial Black"/>
              </a:rPr>
              <a:t>‹#›</a:t>
            </a:fld>
            <a:endParaRPr lang="en-US" sz="1200" b="0" strike="noStrike" spc="-1">
              <a:latin typeface="Times New Roman"/>
            </a:endParaRPr>
          </a:p>
        </p:txBody>
      </p:sp>
      <p:sp>
        <p:nvSpPr>
          <p:cNvPr id="68" name="PlaceHolder 18"/>
          <p:cNvSpPr>
            <a:spLocks noGrp="1"/>
          </p:cNvSpPr>
          <p:nvPr>
            <p:ph type="title"/>
          </p:nvPr>
        </p:nvSpPr>
        <p:spPr>
          <a:xfrm>
            <a:off x="2971800" y="1828800"/>
            <a:ext cx="6019920" cy="2209680"/>
          </a:xfrm>
          <a:prstGeom prst="rect">
            <a:avLst/>
          </a:prstGeom>
        </p:spPr>
        <p:txBody>
          <a:bodyPr lIns="90000" tIns="46800" rIns="90000" bIns="46800" anchor="ctr">
            <a:noAutofit/>
          </a:bodyPr>
          <a:lstStyle/>
          <a:p>
            <a:r>
              <a:rPr lang="en-US" sz="5000" b="0" strike="noStrike" spc="-1">
                <a:solidFill>
                  <a:srgbClr val="FFFFFF"/>
                </a:solidFill>
                <a:latin typeface="Arial"/>
              </a:rPr>
              <a:t>Click to edit the title text format</a:t>
            </a:r>
          </a:p>
        </p:txBody>
      </p:sp>
      <p:sp>
        <p:nvSpPr>
          <p:cNvPr id="69" name="PlaceHolder 19"/>
          <p:cNvSpPr>
            <a:spLocks noGrp="1"/>
          </p:cNvSpPr>
          <p:nvPr>
            <p:ph type="body"/>
          </p:nvPr>
        </p:nvSpPr>
        <p:spPr>
          <a:xfrm>
            <a:off x="457200" y="1604520"/>
            <a:ext cx="8229240" cy="3977280"/>
          </a:xfrm>
          <a:prstGeom prst="rect">
            <a:avLst/>
          </a:prstGeom>
        </p:spPr>
        <p:txBody>
          <a:bodyPr lIns="0" tIns="0" rIns="0" bIns="0">
            <a:normAutofit/>
          </a:bodyPr>
          <a:lstStyle/>
          <a:p>
            <a:pPr>
              <a:spcBef>
                <a:spcPts val="84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400" b="0" strike="noStrike" spc="-1">
                <a:solidFill>
                  <a:srgbClr val="000000"/>
                </a:solidFill>
                <a:latin typeface="Arial"/>
              </a:rPr>
              <a:t>Click to edit the outline text format</a:t>
            </a:r>
          </a:p>
          <a:p>
            <a:pPr marL="457200" lvl="1" algn="ctr">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a:rPr>
              <a:t>Second Outline Level</a:t>
            </a:r>
          </a:p>
          <a:p>
            <a:pPr marL="914400" lvl="2" algn="ctr">
              <a:spcBef>
                <a:spcPts val="598"/>
              </a:spcBef>
              <a:buClr>
                <a:srgbClr val="00007D"/>
              </a:buClr>
              <a:buSzPct val="65000"/>
              <a:buFont typeface="Wingdings" charset="2"/>
              <a:buChar char=""/>
              <a:tabLst>
                <a:tab pos="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Arial"/>
              </a:rPr>
              <a:t>Third Outline Level</a:t>
            </a:r>
          </a:p>
          <a:p>
            <a:pPr marL="1371600" lvl="3" algn="ctr">
              <a:spcBef>
                <a:spcPts val="499"/>
              </a:spcBef>
              <a:buClr>
                <a:srgbClr val="9999CC"/>
              </a:buClr>
              <a:buSzPct val="70000"/>
              <a:buFont typeface="Wingdings" charset="2"/>
              <a:buChar char=""/>
              <a:tabLst>
                <a:tab pos="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Arial"/>
              </a:rPr>
              <a:t>Fourth Outline Level</a:t>
            </a:r>
          </a:p>
          <a:p>
            <a:pPr marL="1828800" lvl="4" algn="ctr">
              <a:spcBef>
                <a:spcPts val="499"/>
              </a:spcBef>
              <a:buClr>
                <a:srgbClr val="00007D"/>
              </a:buClr>
              <a:buFont typeface="Wingdings" charset="2"/>
              <a:buChar char=""/>
              <a:tabLst>
                <a:tab pos="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Arial"/>
              </a:rPr>
              <a:t>Fifth Outline Level</a:t>
            </a:r>
          </a:p>
          <a:p>
            <a:pPr marL="1828800" lvl="5">
              <a:spcBef>
                <a:spcPts val="499"/>
              </a:spcBef>
              <a:buClr>
                <a:srgbClr val="000000"/>
              </a:buClr>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Arial"/>
              </a:rPr>
              <a:t>Sixth Outline Level</a:t>
            </a:r>
          </a:p>
          <a:p>
            <a:pPr marL="1828800" lvl="6">
              <a:spcBef>
                <a:spcPts val="499"/>
              </a:spcBef>
              <a:buClr>
                <a:srgbClr val="000000"/>
              </a:buClr>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onlinedoctranslator.com/en/?utm_source=onlinedoctranslator&amp;utm_medium=ppt&amp;utm_campaign=attribution" TargetMode="Externa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 name="TextShape 1"/>
          <p:cNvSpPr txBox="1"/>
          <p:nvPr/>
        </p:nvSpPr>
        <p:spPr>
          <a:xfrm>
            <a:off x="2971800" y="1828800"/>
            <a:ext cx="6019920" cy="220968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5000" b="0" strike="noStrike" spc="-1">
                <a:solidFill>
                  <a:srgbClr val="FFFFFF"/>
                </a:solidFill>
                <a:latin typeface="Arial"/>
              </a:rPr>
              <a:t>Pre-conception care</a:t>
            </a:r>
            <a:endParaRPr lang="en-US" sz="5000" b="0" strike="noStrike" spc="-1">
              <a:solidFill>
                <a:srgbClr val="FFFFFF"/>
              </a:solidFill>
              <a:latin typeface="Arial"/>
            </a:endParaRPr>
          </a:p>
        </p:txBody>
      </p:sp>
      <p:sp>
        <p:nvSpPr>
          <p:cNvPr id="107" name="TextShape 2"/>
          <p:cNvSpPr txBox="1"/>
          <p:nvPr/>
        </p:nvSpPr>
        <p:spPr>
          <a:xfrm>
            <a:off x="2971800" y="4266720"/>
            <a:ext cx="6019920" cy="1752840"/>
          </a:xfrm>
          <a:prstGeom prst="rect">
            <a:avLst/>
          </a:prstGeom>
          <a:noFill/>
          <a:ln w="0">
            <a:noFill/>
          </a:ln>
        </p:spPr>
        <p:txBody>
          <a:bodyPr lIns="90000" tIns="46800" rIns="90000" bIns="46800">
            <a:noAutofit/>
          </a:bodyPr>
          <a:lstStyle/>
          <a:p>
            <a:pPr algn="l" rtl="0"/>
            <a:endParaRPr lang="en-US" sz="3400" b="0" strike="noStrike" spc="-1">
              <a:solidFill>
                <a:srgbClr val="000000"/>
              </a:solidFill>
              <a:latin typeface="Arial"/>
            </a:endParaRPr>
          </a:p>
        </p:txBody>
      </p:sp>
      <p:sp>
        <p:nvSpPr>
          <p:cNvPr id="100010001" name="ODT_ATTR_LBL_SHAPE">
            <a:extLst>
              <a:ext uri="{FF2B5EF4-FFF2-40B4-BE49-F238E27FC236}">
                <a16:creationId xmlns:a16="http://schemas.microsoft.com/office/drawing/2014/main" id="{ADCB8724-23CD-4EE8-B5B5-3CB2DDF8932E}"/>
              </a:ext>
            </a:extLst>
          </p:cNvPr>
          <p:cNvSpPr txBox="1"/>
          <p:nvPr/>
        </p:nvSpPr>
        <p:spPr>
          <a:xfrm>
            <a:off x="0" y="0"/>
            <a:ext cx="5000000" cy="276999"/>
          </a:xfrm>
          <a:prstGeom prst="rect">
            <a:avLst/>
          </a:prstGeom>
          <a:solidFill>
            <a:srgbClr val="FAFAFA"/>
          </a:solidFill>
        </p:spPr>
        <p:txBody>
          <a:bodyPr wrap="none" lIns="288000">
            <a:spAutoFit/>
          </a:bodyPr>
          <a:lstStyle/>
          <a:p>
            <a:pPr rtl="0"/>
            <a:r>
              <a:rPr lang="en-US" sz="1000" dirty="0">
                <a:solidFill>
                  <a:srgbClr val="0F2B46"/>
                </a:solidFill>
                <a:effectLst/>
                <a:latin typeface="Roboto" panose="02000000000000000000" pitchFamily="2" charset="0"/>
              </a:rPr>
              <a:t>Translated from Polish to English - </a:t>
            </a:r>
            <a:r>
              <a:rPr lang="en-US" sz="1000" u="sng" dirty="0">
                <a:solidFill>
                  <a:srgbClr val="0F2B46"/>
                </a:solidFill>
                <a:effectLst/>
                <a:latin typeface="Roboto" panose="02000000000000000000" pitchFamily="2" charset="0"/>
                <a:hlinkClick r:id="rId2" tooltip="Doc Translator - www.onlinedoctranslator.com"/>
              </a:rPr>
              <a:t>www.onlinedoctranslator.com</a:t>
            </a:r>
            <a:endParaRPr lang="en-US" sz="1000" dirty="0"/>
          </a:p>
        </p:txBody>
      </p:sp>
      <p:pic>
        <p:nvPicPr>
          <p:cNvPr id="1000100002" name="ODT_ATTR_LBL_LOGO">
            <a:extLst>
              <a:ext uri="{FF2B5EF4-FFF2-40B4-BE49-F238E27FC236}">
                <a16:creationId xmlns:a16="http://schemas.microsoft.com/office/drawing/2014/main" id="{B066AC4A-9A1C-4C10-800A-DAF9F2764385}"/>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0" y="36000"/>
            <a:ext cx="316230" cy="17970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4" name="TextShape 1"/>
          <p:cNvSpPr txBox="1"/>
          <p:nvPr/>
        </p:nvSpPr>
        <p:spPr>
          <a:xfrm>
            <a:off x="457200" y="188640"/>
            <a:ext cx="8229600" cy="158436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a:rPr>
              <a:t>IODINE PREVENTION DURING PREGNANCY AND LACTATION</a:t>
            </a:r>
          </a:p>
        </p:txBody>
      </p:sp>
      <p:sp>
        <p:nvSpPr>
          <p:cNvPr id="125" name="TextShape 2"/>
          <p:cNvSpPr txBox="1"/>
          <p:nvPr/>
        </p:nvSpPr>
        <p:spPr>
          <a:xfrm>
            <a:off x="457200" y="2276640"/>
            <a:ext cx="8229600" cy="3590640"/>
          </a:xfrm>
          <a:prstGeom prst="rect">
            <a:avLst/>
          </a:prstGeom>
          <a:noFill/>
          <a:ln w="0">
            <a:noFill/>
          </a:ln>
        </p:spPr>
        <p:txBody>
          <a:bodyPr lIns="90000" tIns="46800" rIns="90000" bIns="46800">
            <a:normAutofit/>
          </a:bodyPr>
          <a:lstStyle/>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Taking 100-150 daily</a:t>
            </a:r>
            <a:r>
              <a:rPr lang="en-US" sz="3200" b="0" strike="noStrike" spc="-1">
                <a:solidFill>
                  <a:srgbClr val="000000"/>
                </a:solidFill>
                <a:latin typeface="Arial"/>
              </a:rPr>
              <a:t>µ</a:t>
            </a:r>
            <a:r>
              <a:rPr lang="pl-PL" sz="3200" b="0" strike="noStrike" spc="-1">
                <a:solidFill>
                  <a:srgbClr val="000000"/>
                </a:solidFill>
                <a:latin typeface="Arial"/>
              </a:rPr>
              <a:t>g of iodine in tablets</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Using only iodized salt for food purposes</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Regularly eating sea fish and drinking milk</a:t>
            </a:r>
            <a:endParaRPr lang="en-US" sz="3200" b="0" strike="noStrike" spc="-1">
              <a:solidFill>
                <a:srgbClr val="000000"/>
              </a:solidFill>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6" name="TextShape 1"/>
          <p:cNvSpPr txBox="1"/>
          <p:nvPr/>
        </p:nvSpPr>
        <p:spPr>
          <a:xfrm>
            <a:off x="457200" y="260280"/>
            <a:ext cx="8229600" cy="72072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Arial"/>
              </a:rPr>
              <a:t>Prevention of rubella infections</a:t>
            </a:r>
          </a:p>
        </p:txBody>
      </p:sp>
      <p:sp>
        <p:nvSpPr>
          <p:cNvPr id="127" name="TextShape 2"/>
          <p:cNvSpPr txBox="1"/>
          <p:nvPr/>
        </p:nvSpPr>
        <p:spPr>
          <a:xfrm>
            <a:off x="468360" y="907920"/>
            <a:ext cx="8229600" cy="5950080"/>
          </a:xfrm>
          <a:prstGeom prst="rect">
            <a:avLst/>
          </a:prstGeom>
          <a:noFill/>
          <a:ln w="0">
            <a:noFill/>
          </a:ln>
        </p:spPr>
        <p:txBody>
          <a:bodyPr lIns="90000" tIns="46800" rIns="90000" bIns="46800">
            <a:normAutofit/>
          </a:bodyPr>
          <a:lstStyle/>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Women who were not vaccinated at the age of 13 or more than 15 years have passed since the primary vaccination should be vaccinated against rubella.</a:t>
            </a:r>
            <a:endParaRPr lang="en-US" sz="2800" b="0" strike="noStrike" spc="-1">
              <a:solidFill>
                <a:srgbClr val="000000"/>
              </a:solidFill>
              <a:latin typeface="Arial"/>
            </a:endParaRP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Women working with children should be especially vaccinated.</a:t>
            </a:r>
            <a:endParaRPr lang="en-US" sz="2800" b="0" strike="noStrike" spc="-1">
              <a:solidFill>
                <a:srgbClr val="000000"/>
              </a:solidFill>
              <a:latin typeface="Arial"/>
            </a:endParaRP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Such people should not become pregnant for three months after vaccination</a:t>
            </a:r>
            <a:endParaRPr lang="en-US" sz="2800" b="0" strike="noStrike" spc="-1">
              <a:solidFill>
                <a:srgbClr val="000000"/>
              </a:solidFill>
              <a:latin typeface="Arial"/>
            </a:endParaRP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You should also not get vaccinated during pregnancy. In pregnant women, it is recommended to routinely determine immunity against rubella during the first visit</a:t>
            </a:r>
            <a:endParaRPr lang="en-US" sz="2800" b="0" strike="noStrike" spc="-1">
              <a:solidFill>
                <a:srgbClr val="000000"/>
              </a:solidFill>
              <a:latin typeface="Arial"/>
            </a:endParaRP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a:endParaRP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8"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Arial"/>
              </a:rPr>
              <a:t> Prevention of developmental defects</a:t>
            </a:r>
            <a:br/>
            <a:r>
              <a:rPr lang="en-US" sz="4000" b="0" strike="noStrike" spc="-1">
                <a:solidFill>
                  <a:srgbClr val="000000"/>
                </a:solidFill>
                <a:latin typeface="Arial"/>
              </a:rPr>
              <a:t>and genetic diseases</a:t>
            </a:r>
          </a:p>
        </p:txBody>
      </p:sp>
      <p:sp>
        <p:nvSpPr>
          <p:cNvPr id="129" name="TextShape 2"/>
          <p:cNvSpPr txBox="1"/>
          <p:nvPr/>
        </p:nvSpPr>
        <p:spPr>
          <a:xfrm>
            <a:off x="457200" y="1980720"/>
            <a:ext cx="8229600" cy="3886200"/>
          </a:xfrm>
          <a:prstGeom prst="rect">
            <a:avLst/>
          </a:prstGeom>
          <a:noFill/>
          <a:ln w="0">
            <a:noFill/>
          </a:ln>
        </p:spPr>
        <p:txBody>
          <a:bodyPr lIns="90000" tIns="46800" rIns="90000" bIns="46800">
            <a:normAutofit/>
          </a:bodyPr>
          <a:lstStyle/>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Prevention II</a:t>
            </a:r>
            <a:r>
              <a:rPr lang="en-US" sz="3200" b="0" strike="noStrike" spc="-1">
                <a:solidFill>
                  <a:srgbClr val="000000"/>
                </a:solidFill>
                <a:latin typeface="Arial"/>
              </a:rPr>
              <a:t>°</a:t>
            </a:r>
            <a:r>
              <a:rPr lang="pl-PL" sz="3200" b="0" strike="noStrike" spc="-1">
                <a:solidFill>
                  <a:srgbClr val="000000"/>
                </a:solidFill>
                <a:latin typeface="Arial"/>
              </a:rPr>
              <a:t>(secondary prevention)</a:t>
            </a:r>
            <a:endParaRPr lang="en-US" sz="3200" b="0" strike="noStrike" spc="-1">
              <a:solidFill>
                <a:srgbClr val="000000"/>
              </a:solidFill>
              <a:latin typeface="Arial"/>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these are activities that reduce the degree of damage to the child or the social consequences of defects (genetic counseling, prenatal diagnosis).</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0" name="TextShape 1"/>
          <p:cNvSpPr txBox="1"/>
          <p:nvPr/>
        </p:nvSpPr>
        <p:spPr>
          <a:xfrm>
            <a:off x="457200" y="456840"/>
            <a:ext cx="8229600" cy="102708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a:rPr>
              <a:t>Genetic counseling</a:t>
            </a:r>
          </a:p>
        </p:txBody>
      </p:sp>
      <p:sp>
        <p:nvSpPr>
          <p:cNvPr id="131" name="TextShape 2"/>
          <p:cNvSpPr txBox="1"/>
          <p:nvPr/>
        </p:nvSpPr>
        <p:spPr>
          <a:xfrm>
            <a:off x="457200" y="1557360"/>
            <a:ext cx="8229600" cy="4967280"/>
          </a:xfrm>
          <a:prstGeom prst="rect">
            <a:avLst/>
          </a:prstGeom>
          <a:noFill/>
          <a:ln w="0">
            <a:noFill/>
          </a:ln>
        </p:spPr>
        <p:txBody>
          <a:bodyPr lIns="90000" tIns="46800" rIns="90000" bIns="46800">
            <a:normAutofit/>
          </a:bodyPr>
          <a:lstStyle/>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a:rPr>
              <a:t>It is a form of specialized medical assistance aimed at providing consultees with information about the risk of a genetic disease occurring in the family.</a:t>
            </a: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a:rPr>
              <a:t>Genetic counseling services include: (establishing the causal diagnosis, determining the etiology of the disease and prognosis, determining the genetic risk of recurrence of the disease in the family, presenting possible prenatal diagnostics)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 name="TextShape 1"/>
          <p:cNvSpPr txBox="1"/>
          <p:nvPr/>
        </p:nvSpPr>
        <p:spPr>
          <a:xfrm>
            <a:off x="457200" y="456840"/>
            <a:ext cx="8229600" cy="95580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a:rPr>
              <a:t>Prenatal diagnosis</a:t>
            </a:r>
          </a:p>
        </p:txBody>
      </p:sp>
      <p:sp>
        <p:nvSpPr>
          <p:cNvPr id="133" name="TextShape 2"/>
          <p:cNvSpPr txBox="1"/>
          <p:nvPr/>
        </p:nvSpPr>
        <p:spPr>
          <a:xfrm>
            <a:off x="457200" y="1699920"/>
            <a:ext cx="8229600" cy="4249800"/>
          </a:xfrm>
          <a:prstGeom prst="rect">
            <a:avLst/>
          </a:prstGeom>
          <a:noFill/>
          <a:ln w="0">
            <a:noFill/>
          </a:ln>
        </p:spPr>
        <p:txBody>
          <a:bodyPr lIns="90000" tIns="46800" rIns="90000" bIns="46800">
            <a:normAutofit/>
          </a:bodyPr>
          <a:lstStyle/>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It involves prenatal assessment of fetal development.</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Prenatal diagnosis of genetically determined diseases includes screening tests performed in each pregnancy and diagnostic tests performed in high-risk pregnancies.</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4"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a:rPr>
              <a:t>Methods of prenatal diagnosis</a:t>
            </a:r>
          </a:p>
        </p:txBody>
      </p:sp>
      <p:sp>
        <p:nvSpPr>
          <p:cNvPr id="135" name="TextShape 2"/>
          <p:cNvSpPr txBox="1"/>
          <p:nvPr/>
        </p:nvSpPr>
        <p:spPr>
          <a:xfrm>
            <a:off x="457200" y="1980720"/>
            <a:ext cx="8229600" cy="3886200"/>
          </a:xfrm>
          <a:prstGeom prst="rect">
            <a:avLst/>
          </a:prstGeom>
          <a:noFill/>
          <a:ln w="0">
            <a:noFill/>
          </a:ln>
        </p:spPr>
        <p:txBody>
          <a:bodyPr lIns="90000" tIns="46800" rIns="90000" bIns="46800">
            <a:normAutofit/>
          </a:bodyPr>
          <a:lstStyle/>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Non-invasive procedures (ultrasound, biochemical tests of fetal markers in the mother's blood serum, tests of fetal cells in the mother's blood).</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Invasive procedures (amniocentesis, chorionic villus sampling, fetal blood collection, fetal tissue collection).</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6"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Arial"/>
              </a:rPr>
              <a:t>Indications for prenatal diagnosis:</a:t>
            </a:r>
            <a:br/>
            <a:endParaRPr lang="en-US" sz="4000" b="0" strike="noStrike" spc="-1">
              <a:solidFill>
                <a:srgbClr val="000000"/>
              </a:solidFill>
              <a:latin typeface="Arial"/>
            </a:endParaRPr>
          </a:p>
        </p:txBody>
      </p:sp>
      <p:sp>
        <p:nvSpPr>
          <p:cNvPr id="137" name="TextShape 2"/>
          <p:cNvSpPr txBox="1"/>
          <p:nvPr/>
        </p:nvSpPr>
        <p:spPr>
          <a:xfrm>
            <a:off x="457200" y="1557360"/>
            <a:ext cx="8229600" cy="4967280"/>
          </a:xfrm>
          <a:prstGeom prst="rect">
            <a:avLst/>
          </a:prstGeom>
          <a:noFill/>
          <a:ln w="0">
            <a:noFill/>
          </a:ln>
        </p:spPr>
        <p:txBody>
          <a:bodyPr lIns="90000" tIns="46800" rIns="90000" bIns="46800">
            <a:normAutofit/>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Age of the pregnant woman over 35 years of age</a:t>
            </a:r>
            <a:endParaRPr lang="en-US" sz="3200" b="0" strike="noStrike" spc="-1">
              <a:solidFill>
                <a:srgbClr val="000000"/>
              </a:solidFill>
              <a:latin typeface="Arial"/>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Father's age over 55</a:t>
            </a:r>
            <a:endParaRPr lang="en-US" sz="3200" b="0" strike="noStrike" spc="-1">
              <a:solidFill>
                <a:srgbClr val="000000"/>
              </a:solidFill>
              <a:latin typeface="Arial"/>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Incorrect screening test result</a:t>
            </a:r>
            <a:endParaRPr lang="en-US" sz="3200" b="0" strike="noStrike" spc="-1">
              <a:solidFill>
                <a:srgbClr val="000000"/>
              </a:solidFill>
              <a:latin typeface="Arial"/>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Carrier of a structural chromosome aberration by one or both parents</a:t>
            </a:r>
            <a:endParaRPr lang="en-US" sz="3200" b="0" strike="noStrike" spc="-1">
              <a:solidFill>
                <a:srgbClr val="000000"/>
              </a:solidFill>
              <a:latin typeface="Arial"/>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A loaded interview</a:t>
            </a:r>
            <a:endParaRPr lang="en-US" sz="3200" b="0" strike="noStrike" spc="-1">
              <a:solidFill>
                <a:srgbClr val="000000"/>
              </a:solidFill>
              <a:latin typeface="Arial"/>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Indications of a psychological nature</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8" name="TextShape 1"/>
          <p:cNvSpPr txBox="1"/>
          <p:nvPr/>
        </p:nvSpPr>
        <p:spPr>
          <a:xfrm>
            <a:off x="457200" y="457200"/>
            <a:ext cx="8229600" cy="88416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a:rPr>
              <a:t>Non-invasive procedures</a:t>
            </a:r>
          </a:p>
        </p:txBody>
      </p:sp>
      <p:sp>
        <p:nvSpPr>
          <p:cNvPr id="139" name="TextShape 2"/>
          <p:cNvSpPr txBox="1"/>
          <p:nvPr/>
        </p:nvSpPr>
        <p:spPr>
          <a:xfrm>
            <a:off x="457200" y="1412640"/>
            <a:ext cx="8229600" cy="5040360"/>
          </a:xfrm>
          <a:prstGeom prst="rect">
            <a:avLst/>
          </a:prstGeom>
          <a:noFill/>
          <a:ln w="0">
            <a:noFill/>
          </a:ln>
        </p:spPr>
        <p:txBody>
          <a:bodyPr lIns="90000" tIns="46800" rIns="90000" bIns="46800">
            <a:normAutofit/>
          </a:bodyPr>
          <a:lstStyle/>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Ultrasound screening for Down syndrome and trisomy 18,</a:t>
            </a:r>
            <a:endParaRPr lang="en-US" sz="3200" b="0" strike="noStrike" spc="-1">
              <a:solidFill>
                <a:srgbClr val="000000"/>
              </a:solidFill>
              <a:latin typeface="Arial"/>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involves the detection of nuchal translucency, measured by ultrasound in the fetus between the 11th and 13th week of pregnancy. An additional marker is the absence or underdevelopment of the nasal bones in the fetus. This assessment is possible between the 11th and 20th week of pregnancy.</a:t>
            </a:r>
            <a:endParaRPr lang="en-US" sz="3200" b="0" strike="noStrike" spc="-1">
              <a:solidFill>
                <a:srgbClr val="000000"/>
              </a:solidFill>
              <a:latin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0" name="TextShape 1"/>
          <p:cNvSpPr txBox="1"/>
          <p:nvPr/>
        </p:nvSpPr>
        <p:spPr>
          <a:xfrm>
            <a:off x="457200" y="456840"/>
            <a:ext cx="8229600" cy="95580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a:rPr>
              <a:t>Non-invasive procedures</a:t>
            </a:r>
          </a:p>
        </p:txBody>
      </p:sp>
      <p:sp>
        <p:nvSpPr>
          <p:cNvPr id="141" name="TextShape 2"/>
          <p:cNvSpPr txBox="1"/>
          <p:nvPr/>
        </p:nvSpPr>
        <p:spPr>
          <a:xfrm>
            <a:off x="457200" y="1916280"/>
            <a:ext cx="8229600" cy="4465440"/>
          </a:xfrm>
          <a:prstGeom prst="rect">
            <a:avLst/>
          </a:prstGeom>
          <a:noFill/>
          <a:ln w="0">
            <a:noFill/>
          </a:ln>
        </p:spPr>
        <p:txBody>
          <a:bodyPr lIns="90000" tIns="46800" rIns="90000" bIns="46800">
            <a:normAutofit/>
          </a:bodyPr>
          <a:lstStyle/>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Biochemical testing of fetal markers in the mother's blood serum involves the determination of fetal proteins present in the mother's serum throughout pregnancy at specific concentrations.</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PAPP-A test, double test (10-14 weeks)</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Triple test (14-21 weeks)</a:t>
            </a:r>
            <a:endParaRPr lang="en-US" sz="3200" b="0" strike="noStrike" spc="-1">
              <a:solidFill>
                <a:srgbClr val="000000"/>
              </a:solidFill>
              <a:latin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2" name="TextShape 1"/>
          <p:cNvSpPr txBox="1"/>
          <p:nvPr/>
        </p:nvSpPr>
        <p:spPr>
          <a:xfrm>
            <a:off x="457200" y="457200"/>
            <a:ext cx="8229600" cy="88416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4400" b="0" strike="noStrike" spc="-1">
                <a:solidFill>
                  <a:srgbClr val="000000"/>
                </a:solidFill>
                <a:latin typeface="Arial"/>
              </a:rPr>
              <a:t>Amniocentesis</a:t>
            </a:r>
            <a:endParaRPr lang="en-US" sz="4400" b="0" strike="noStrike" spc="-1">
              <a:solidFill>
                <a:srgbClr val="000000"/>
              </a:solidFill>
              <a:latin typeface="Arial"/>
            </a:endParaRPr>
          </a:p>
        </p:txBody>
      </p:sp>
      <p:sp>
        <p:nvSpPr>
          <p:cNvPr id="143" name="TextShape 2"/>
          <p:cNvSpPr txBox="1"/>
          <p:nvPr/>
        </p:nvSpPr>
        <p:spPr>
          <a:xfrm>
            <a:off x="457200" y="1557360"/>
            <a:ext cx="8229600" cy="4309920"/>
          </a:xfrm>
          <a:prstGeom prst="rect">
            <a:avLst/>
          </a:prstGeom>
          <a:noFill/>
          <a:ln w="0">
            <a:noFill/>
          </a:ln>
        </p:spPr>
        <p:txBody>
          <a:bodyPr lIns="90000" tIns="46800" rIns="90000" bIns="46800">
            <a:normAutofit/>
          </a:bodyPr>
          <a:lstStyle/>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Amniotic fluid collection under ultrasound guidance. It is usually performed between the 15th and 17th week of pregnancy. 15-20 ml of amniotic fluid is collected. The so-called early amniocentesis at 11-14 weeks.</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Complications include: short-term fluid leakage, miscarriage, and fetal injury.</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a:rPr>
              <a:t>Prepared by: Anna Kuter</a:t>
            </a:r>
          </a:p>
        </p:txBody>
      </p:sp>
      <p:sp>
        <p:nvSpPr>
          <p:cNvPr id="109" name="TextShape 2"/>
          <p:cNvSpPr txBox="1"/>
          <p:nvPr/>
        </p:nvSpPr>
        <p:spPr>
          <a:xfrm>
            <a:off x="457200" y="1980720"/>
            <a:ext cx="8229600" cy="3886200"/>
          </a:xfrm>
          <a:prstGeom prst="rect">
            <a:avLst/>
          </a:prstGeom>
          <a:noFill/>
          <a:ln w="0">
            <a:noFill/>
          </a:ln>
        </p:spPr>
        <p:txBody>
          <a:bodyPr lIns="90000" tIns="46800" rIns="90000" bIns="46800">
            <a:normAutofit/>
          </a:bodyPr>
          <a:lstStyle/>
          <a:p>
            <a:pPr marL="342720" indent="-342720" algn="l" rtl="0">
              <a:lnSpc>
                <a:spcPct val="8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Literature:</a:t>
            </a:r>
            <a:endParaRPr lang="en-US" sz="2800" b="0" strike="noStrike" spc="-1">
              <a:solidFill>
                <a:srgbClr val="000000"/>
              </a:solidFill>
              <a:latin typeface="Arial"/>
            </a:endParaRPr>
          </a:p>
          <a:p>
            <a:pPr marL="342720" indent="-342720" algn="l" rtl="0">
              <a:lnSpc>
                <a:spcPct val="8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Nursing in modern obstetrics and gynecology Celina Łepecka-Klusek Wydawnictwo Polskie PZWL Warszawa 2010</a:t>
            </a:r>
            <a:endParaRPr lang="en-US" sz="2800" b="0" strike="noStrike" spc="-1">
              <a:solidFill>
                <a:srgbClr val="000000"/>
              </a:solidFill>
              <a:latin typeface="Arial"/>
            </a:endParaRPr>
          </a:p>
          <a:p>
            <a:pPr marL="342720" indent="-342720" algn="l" rtl="0">
              <a:lnSpc>
                <a:spcPct val="8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Pre-conception care Grażyna Stadnicka Wydawnictwo polskie PZWL Warszawa 2009</a:t>
            </a:r>
            <a:endParaRPr lang="en-US" sz="2800" b="0" strike="noStrike" spc="-1">
              <a:solidFill>
                <a:srgbClr val="000000"/>
              </a:solidFill>
              <a:latin typeface="Arial"/>
            </a:endParaRPr>
          </a:p>
          <a:p>
            <a:pPr marL="342720" indent="-342720" algn="l" rtl="0">
              <a:lnSpc>
                <a:spcPct val="8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Obstetrics and Gynecology Grzegorz H. Breborowicz</a:t>
            </a:r>
            <a:endParaRPr lang="en-US" sz="2800" b="0" strike="noStrike" spc="-1">
              <a:solidFill>
                <a:srgbClr val="000000"/>
              </a:solidFill>
              <a:latin typeface="Arial"/>
            </a:endParaRPr>
          </a:p>
          <a:p>
            <a:pPr marL="342720" indent="-342720" algn="l" rtl="0">
              <a:lnSpc>
                <a:spcPct val="8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Polish Publishing House PZWL Warszawa 2007</a:t>
            </a:r>
            <a:endParaRPr lang="en-US" sz="2800" b="0" strike="noStrike" spc="-1">
              <a:solidFill>
                <a:srgbClr val="000000"/>
              </a:solidFill>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4"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endParaRPr lang="en-US" sz="4400" b="0" strike="noStrike" spc="-1">
              <a:solidFill>
                <a:srgbClr val="000000"/>
              </a:solidFill>
              <a:latin typeface="Arial"/>
            </a:endParaRPr>
          </a:p>
        </p:txBody>
      </p:sp>
      <p:pic>
        <p:nvPicPr>
          <p:cNvPr id="145" name="Obraz 144"/>
          <p:cNvPicPr/>
          <p:nvPr/>
        </p:nvPicPr>
        <p:blipFill>
          <a:blip r:embed="rId2"/>
          <a:stretch/>
        </p:blipFill>
        <p:spPr>
          <a:xfrm>
            <a:off x="468360" y="476280"/>
            <a:ext cx="8207280" cy="5977080"/>
          </a:xfrm>
          <a:prstGeom prst="rect">
            <a:avLst/>
          </a:prstGeom>
          <a:ln w="0">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6" name="TextShape 1"/>
          <p:cNvSpPr txBox="1"/>
          <p:nvPr/>
        </p:nvSpPr>
        <p:spPr>
          <a:xfrm>
            <a:off x="457200" y="456840"/>
            <a:ext cx="8229600" cy="95580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a:rPr>
              <a:t>Chorionic villus biopsy</a:t>
            </a:r>
          </a:p>
        </p:txBody>
      </p:sp>
      <p:sp>
        <p:nvSpPr>
          <p:cNvPr id="147" name="TextShape 2"/>
          <p:cNvSpPr txBox="1"/>
          <p:nvPr/>
        </p:nvSpPr>
        <p:spPr>
          <a:xfrm>
            <a:off x="457200" y="1980720"/>
            <a:ext cx="8229600" cy="3886200"/>
          </a:xfrm>
          <a:prstGeom prst="rect">
            <a:avLst/>
          </a:prstGeom>
          <a:noFill/>
          <a:ln w="0">
            <a:noFill/>
          </a:ln>
        </p:spPr>
        <p:txBody>
          <a:bodyPr lIns="90000" tIns="46800" rIns="90000" bIns="46800">
            <a:normAutofit/>
          </a:bodyPr>
          <a:lstStyle/>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It is performed between the 9th and 12th week of pregnancy under ultrasound control. From 5 to 25 mg of chorionic villi are collected transabdominally or transcervically using a needle or catheter.</a:t>
            </a:r>
            <a:endParaRPr lang="en-US" sz="3200" b="0" strike="noStrike" spc="-1">
              <a:solidFill>
                <a:srgbClr val="000000"/>
              </a:solidFill>
              <a:latin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2" name="TextShape 1"/>
          <p:cNvSpPr txBox="1"/>
          <p:nvPr/>
        </p:nvSpPr>
        <p:spPr>
          <a:xfrm>
            <a:off x="457200" y="457200"/>
            <a:ext cx="8229600" cy="88416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4400" b="0" strike="noStrike" spc="-1">
                <a:solidFill>
                  <a:srgbClr val="000000"/>
                </a:solidFill>
                <a:latin typeface="Arial"/>
              </a:rPr>
              <a:t>Cordocentesis</a:t>
            </a:r>
            <a:endParaRPr lang="en-US" sz="4400" b="0" strike="noStrike" spc="-1">
              <a:solidFill>
                <a:srgbClr val="000000"/>
              </a:solidFill>
              <a:latin typeface="Arial"/>
            </a:endParaRPr>
          </a:p>
        </p:txBody>
      </p:sp>
      <p:sp>
        <p:nvSpPr>
          <p:cNvPr id="153" name="TextShape 2"/>
          <p:cNvSpPr txBox="1"/>
          <p:nvPr/>
        </p:nvSpPr>
        <p:spPr>
          <a:xfrm>
            <a:off x="457200" y="1557360"/>
            <a:ext cx="8229600" cy="4967280"/>
          </a:xfrm>
          <a:prstGeom prst="rect">
            <a:avLst/>
          </a:prstGeom>
          <a:noFill/>
          <a:ln w="0">
            <a:noFill/>
          </a:ln>
        </p:spPr>
        <p:txBody>
          <a:bodyPr lIns="90000" tIns="46800" rIns="90000" bIns="46800">
            <a:normAutofit/>
          </a:bodyPr>
          <a:lstStyle/>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a:rPr>
              <a:t>It involves puncturing the umbilical cord with a needle (through the pregnant woman's abdominal wall) and taking a blood sample.</a:t>
            </a: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a:rPr>
              <a:t>This test is performed between the 17th and 18th week of pregnancy (and in some centers from the 12th week).</a:t>
            </a: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a:rPr>
              <a:t>0.5 – 5 ml of umbilical cord blood is collected</a:t>
            </a: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a:rPr>
              <a:t>Complications include bleeding from the injection site, fetal death, umbilical cord hematoma, and umbilical cord thrombosis.</a:t>
            </a: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4" name="TextShape 1"/>
          <p:cNvSpPr txBox="1"/>
          <p:nvPr/>
        </p:nvSpPr>
        <p:spPr>
          <a:xfrm>
            <a:off x="457200" y="456840"/>
            <a:ext cx="8229600" cy="95580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a:rPr>
              <a:t>Fetal tissue biopsy</a:t>
            </a:r>
          </a:p>
        </p:txBody>
      </p:sp>
      <p:sp>
        <p:nvSpPr>
          <p:cNvPr id="155" name="TextShape 2"/>
          <p:cNvSpPr txBox="1"/>
          <p:nvPr/>
        </p:nvSpPr>
        <p:spPr>
          <a:xfrm>
            <a:off x="457200" y="1483920"/>
            <a:ext cx="8229600" cy="4753080"/>
          </a:xfrm>
          <a:prstGeom prst="rect">
            <a:avLst/>
          </a:prstGeom>
          <a:noFill/>
          <a:ln w="0">
            <a:noFill/>
          </a:ln>
        </p:spPr>
        <p:txBody>
          <a:bodyPr lIns="90000" tIns="46800" rIns="90000" bIns="46800">
            <a:normAutofit/>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Fetal tissue collection is derived from photoscopy. It is performed very rarely, most often when other tests fail.</a:t>
            </a:r>
            <a:endParaRPr lang="en-US" sz="3200" b="0" strike="noStrike" spc="-1">
              <a:solidFill>
                <a:srgbClr val="000000"/>
              </a:solidFill>
              <a:latin typeface="Arial"/>
            </a:endParaRPr>
          </a:p>
          <a:p>
            <a:pPr marL="342720" indent="-342720" algn="l" rtl="0">
              <a:spcBef>
                <a:spcPts val="799"/>
              </a:spcBef>
              <a:buClr>
                <a:srgbClr val="000000"/>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Coelocentesis – involves transabdominal or transcervical aspiration of fluid from the extraembryonic body cavity.</a:t>
            </a:r>
            <a:endParaRPr lang="en-US" sz="3200" b="0" strike="noStrike" spc="-1">
              <a:solidFill>
                <a:srgbClr val="000000"/>
              </a:solidFill>
              <a:latin typeface="Arial"/>
            </a:endParaRPr>
          </a:p>
          <a:p>
            <a:pPr marL="342720" indent="-342720" algn="l" rtl="0">
              <a:spcBef>
                <a:spcPts val="799"/>
              </a:spcBef>
              <a:buClr>
                <a:srgbClr val="000000"/>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Embryoscopy – direct viewing of the embryo through a fiberoscope.</a:t>
            </a: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6"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endParaRPr lang="en-US" sz="4400" b="0" strike="noStrike" spc="-1">
              <a:solidFill>
                <a:srgbClr val="000000"/>
              </a:solidFill>
              <a:latin typeface="Arial"/>
            </a:endParaRPr>
          </a:p>
        </p:txBody>
      </p:sp>
      <p:pic>
        <p:nvPicPr>
          <p:cNvPr id="157" name="Obraz 156" descr="http://upload.wikimedia.org/wikipedia/commons/8/87/Fetal-endoscope.gif"/>
          <p:cNvPicPr/>
          <p:nvPr/>
        </p:nvPicPr>
        <p:blipFill>
          <a:blip r:embed="rId2"/>
          <a:stretch/>
        </p:blipFill>
        <p:spPr>
          <a:xfrm>
            <a:off x="0" y="0"/>
            <a:ext cx="9144000" cy="6858000"/>
          </a:xfrm>
          <a:prstGeom prst="rect">
            <a:avLst/>
          </a:prstGeom>
          <a:ln w="0">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8"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Arial"/>
              </a:rPr>
              <a:t> Prevention of developmental defects</a:t>
            </a:r>
            <a:br/>
            <a:r>
              <a:rPr lang="en-US" sz="4000" b="0" strike="noStrike" spc="-1">
                <a:solidFill>
                  <a:srgbClr val="000000"/>
                </a:solidFill>
                <a:latin typeface="Arial"/>
              </a:rPr>
              <a:t>and genetic diseases</a:t>
            </a:r>
          </a:p>
        </p:txBody>
      </p:sp>
      <p:sp>
        <p:nvSpPr>
          <p:cNvPr id="159" name="TextShape 2"/>
          <p:cNvSpPr txBox="1"/>
          <p:nvPr/>
        </p:nvSpPr>
        <p:spPr>
          <a:xfrm>
            <a:off x="457200" y="1980720"/>
            <a:ext cx="8229600" cy="3886200"/>
          </a:xfrm>
          <a:prstGeom prst="rect">
            <a:avLst/>
          </a:prstGeom>
          <a:noFill/>
          <a:ln w="0">
            <a:noFill/>
          </a:ln>
        </p:spPr>
        <p:txBody>
          <a:bodyPr lIns="90000" tIns="46800" rIns="90000" bIns="46800">
            <a:normAutofit/>
          </a:bodyPr>
          <a:lstStyle/>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Prevention III</a:t>
            </a:r>
            <a:r>
              <a:rPr lang="en-US" sz="3200" b="0" strike="noStrike" spc="-1">
                <a:solidFill>
                  <a:srgbClr val="000000"/>
                </a:solidFill>
                <a:latin typeface="Arial"/>
              </a:rPr>
              <a:t>°</a:t>
            </a:r>
            <a:r>
              <a:rPr lang="pl-PL" sz="3200" b="0" strike="noStrike" spc="-1">
                <a:solidFill>
                  <a:srgbClr val="000000"/>
                </a:solidFill>
                <a:latin typeface="Arial"/>
              </a:rPr>
              <a:t>(tertiary prevention)</a:t>
            </a:r>
            <a:endParaRPr lang="en-US" sz="3200" b="0" strike="noStrike" spc="-1">
              <a:solidFill>
                <a:srgbClr val="000000"/>
              </a:solidFill>
              <a:latin typeface="Arial"/>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these are broadly understood interdisciplinary corrective and rehabilitation cooperation in people with congenital defects</a:t>
            </a:r>
            <a:endParaRPr lang="en-US" sz="3200" b="0" strike="noStrike" spc="-1">
              <a:solidFill>
                <a:srgbClr val="000000"/>
              </a:solidFill>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endParaRPr lang="en-US" sz="4400" b="0" strike="noStrike" spc="-1">
              <a:solidFill>
                <a:srgbClr val="000000"/>
              </a:solidFill>
              <a:latin typeface="Arial"/>
            </a:endParaRPr>
          </a:p>
        </p:txBody>
      </p:sp>
      <p:sp>
        <p:nvSpPr>
          <p:cNvPr id="111" name="TextShape 2"/>
          <p:cNvSpPr txBox="1"/>
          <p:nvPr/>
        </p:nvSpPr>
        <p:spPr>
          <a:xfrm>
            <a:off x="457200" y="1980720"/>
            <a:ext cx="8229600" cy="3886200"/>
          </a:xfrm>
          <a:prstGeom prst="rect">
            <a:avLst/>
          </a:prstGeom>
          <a:noFill/>
          <a:ln w="0">
            <a:noFill/>
          </a:ln>
        </p:spPr>
        <p:txBody>
          <a:bodyPr lIns="90000" tIns="46800" rIns="90000" bIns="46800">
            <a:normAutofit/>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The purpose of preconception care is to determine the health of the woman and her partner before the conception of the child.</a:t>
            </a:r>
            <a:endParaRPr lang="en-US" sz="3200" b="0" strike="noStrike" spc="-1">
              <a:solidFill>
                <a:srgbClr val="000000"/>
              </a:solidFill>
              <a:latin typeface="Arial"/>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It includes pregnancy risk assessment, health promotion and family planning.</a:t>
            </a:r>
            <a:endParaRPr lang="en-US" sz="3200" b="0" strike="noStrike" spc="-1">
              <a:solidFill>
                <a:srgbClr val="000000"/>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endParaRPr lang="en-US" sz="4400" b="0" strike="noStrike" spc="-1">
              <a:solidFill>
                <a:srgbClr val="000000"/>
              </a:solidFill>
              <a:latin typeface="Arial"/>
            </a:endParaRPr>
          </a:p>
        </p:txBody>
      </p:sp>
      <p:sp>
        <p:nvSpPr>
          <p:cNvPr id="113" name="TextShape 2"/>
          <p:cNvSpPr txBox="1"/>
          <p:nvPr/>
        </p:nvSpPr>
        <p:spPr>
          <a:xfrm>
            <a:off x="324000" y="1557360"/>
            <a:ext cx="8496000" cy="4525920"/>
          </a:xfrm>
          <a:prstGeom prst="rect">
            <a:avLst/>
          </a:prstGeom>
          <a:noFill/>
          <a:ln w="0">
            <a:noFill/>
          </a:ln>
        </p:spPr>
        <p:txBody>
          <a:bodyPr lIns="90000" tIns="46800" rIns="90000" bIns="46800">
            <a:normAutofit/>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 Pre-pregnancy care is the simplest form of health promotion in society, the basic assumption of which is to make the community aware of the importance of maintaining optimal health conditions before conception, during conception and in the early stages of fetal development.</a:t>
            </a:r>
            <a:endParaRPr lang="en-US" sz="3200" b="0" strike="noStrike" spc="-1">
              <a:solidFill>
                <a:srgbClr val="000000"/>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endParaRPr lang="en-US" sz="4400" b="0" strike="noStrike" spc="-1">
              <a:solidFill>
                <a:srgbClr val="000000"/>
              </a:solidFill>
              <a:latin typeface="Arial"/>
            </a:endParaRPr>
          </a:p>
        </p:txBody>
      </p:sp>
      <p:sp>
        <p:nvSpPr>
          <p:cNvPr id="115" name="TextShape 2"/>
          <p:cNvSpPr txBox="1"/>
          <p:nvPr/>
        </p:nvSpPr>
        <p:spPr>
          <a:xfrm>
            <a:off x="457200" y="1980720"/>
            <a:ext cx="8229600" cy="3886200"/>
          </a:xfrm>
          <a:prstGeom prst="rect">
            <a:avLst/>
          </a:prstGeom>
          <a:noFill/>
          <a:ln w="0">
            <a:noFill/>
          </a:ln>
        </p:spPr>
        <p:txBody>
          <a:bodyPr lIns="90000" tIns="46800" rIns="90000" bIns="46800">
            <a:normAutofit/>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 The health and condition of future parents have a significant impact on fertilization and fetal development. Therefore, when planning a pregnancy, it is worth analyzing their current lifestyle and eliminating all factors that negatively affect the course of pregnancy and fetal development.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endParaRPr lang="en-US" sz="4400" b="0" strike="noStrike" spc="-1">
              <a:solidFill>
                <a:srgbClr val="000000"/>
              </a:solidFill>
              <a:latin typeface="Arial"/>
            </a:endParaRPr>
          </a:p>
        </p:txBody>
      </p:sp>
      <p:sp>
        <p:nvSpPr>
          <p:cNvPr id="117" name="TextShape 2"/>
          <p:cNvSpPr txBox="1"/>
          <p:nvPr/>
        </p:nvSpPr>
        <p:spPr>
          <a:xfrm>
            <a:off x="457200" y="1980720"/>
            <a:ext cx="8229600" cy="3886200"/>
          </a:xfrm>
          <a:prstGeom prst="rect">
            <a:avLst/>
          </a:prstGeom>
          <a:noFill/>
          <a:ln w="0">
            <a:noFill/>
          </a:ln>
        </p:spPr>
        <p:txBody>
          <a:bodyPr lIns="90000" tIns="46800" rIns="90000" bIns="46800">
            <a:normAutofit/>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 Preparation for pregnancy should begin several months (3 to 6 months) before the planned date of conception, so that future parents can take care of their own health and thus increase the chance of optimal pregnancy development.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 name="TextShape 1"/>
          <p:cNvSpPr txBox="1"/>
          <p:nvPr/>
        </p:nvSpPr>
        <p:spPr>
          <a:xfrm>
            <a:off x="1115640" y="475920"/>
            <a:ext cx="7792920" cy="146196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Arial"/>
              </a:rPr>
              <a:t>Factors influencing the proper course of pregnancy and fetal development</a:t>
            </a:r>
          </a:p>
        </p:txBody>
      </p:sp>
      <p:sp>
        <p:nvSpPr>
          <p:cNvPr id="119" name="TextShape 2"/>
          <p:cNvSpPr txBox="1"/>
          <p:nvPr/>
        </p:nvSpPr>
        <p:spPr>
          <a:xfrm>
            <a:off x="468360" y="1915920"/>
            <a:ext cx="8229600" cy="4454280"/>
          </a:xfrm>
          <a:prstGeom prst="rect">
            <a:avLst/>
          </a:prstGeom>
          <a:noFill/>
          <a:ln w="0">
            <a:noFill/>
          </a:ln>
        </p:spPr>
        <p:txBody>
          <a:bodyPr lIns="90000" tIns="46800" rIns="90000" bIns="46800">
            <a:normAutofit fontScale="97000"/>
          </a:bodyPr>
          <a:lstStyle/>
          <a:p>
            <a:pPr marL="342720" indent="-342720" algn="l" rtl="0">
              <a:lnSpc>
                <a:spcPct val="90000"/>
              </a:lnSpc>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a:endParaRPr>
          </a:p>
          <a:p>
            <a:pPr marL="342720" indent="-342720" algn="l" rtl="0">
              <a:lnSpc>
                <a:spcPct val="90000"/>
              </a:lnSpc>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Individual characteristics of parents (age, body weight, education and level of culture, marital status)</a:t>
            </a:r>
          </a:p>
          <a:p>
            <a:pPr marL="342720" indent="-342720" algn="l" rtl="0">
              <a:lnSpc>
                <a:spcPct val="90000"/>
              </a:lnSpc>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Health behaviors (diet, smoking, psychoactive substances)</a:t>
            </a:r>
          </a:p>
          <a:p>
            <a:pPr marL="342720" indent="-342720" algn="l" rtl="0">
              <a:lnSpc>
                <a:spcPct val="90000"/>
              </a:lnSpc>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Living and working environment</a:t>
            </a:r>
          </a:p>
          <a:p>
            <a:pPr marL="342720" indent="-342720" algn="l" rtl="0">
              <a:lnSpc>
                <a:spcPct val="90000"/>
              </a:lnSpc>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a:rPr>
              <a:t>Barriers hindering access to medical care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0" name="TextShape 1"/>
          <p:cNvSpPr txBox="1"/>
          <p:nvPr/>
        </p:nvSpPr>
        <p:spPr>
          <a:xfrm>
            <a:off x="457200" y="457200"/>
            <a:ext cx="8229600" cy="137160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Arial"/>
              </a:rPr>
              <a:t> Prevention of developmental defects</a:t>
            </a:r>
            <a:br/>
            <a:r>
              <a:rPr lang="en-US" sz="4000" b="0" strike="noStrike" spc="-1">
                <a:solidFill>
                  <a:srgbClr val="000000"/>
                </a:solidFill>
                <a:latin typeface="Arial"/>
              </a:rPr>
              <a:t>and genetic diseases</a:t>
            </a:r>
          </a:p>
        </p:txBody>
      </p:sp>
      <p:sp>
        <p:nvSpPr>
          <p:cNvPr id="121" name="TextShape 2"/>
          <p:cNvSpPr txBox="1"/>
          <p:nvPr/>
        </p:nvSpPr>
        <p:spPr>
          <a:xfrm>
            <a:off x="457200" y="1980720"/>
            <a:ext cx="8229600" cy="3886200"/>
          </a:xfrm>
          <a:prstGeom prst="rect">
            <a:avLst/>
          </a:prstGeom>
          <a:noFill/>
          <a:ln w="0">
            <a:noFill/>
          </a:ln>
        </p:spPr>
        <p:txBody>
          <a:bodyPr lIns="90000" tIns="46800" rIns="90000" bIns="46800">
            <a:normAutofit/>
          </a:bodyPr>
          <a:lstStyle/>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a:endParaRPr>
          </a:p>
          <a:p>
            <a:pPr marL="342720" indent="-342720" algn="l" rtl="0">
              <a:spcBef>
                <a:spcPts val="799"/>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Arial"/>
              </a:rPr>
              <a:t>Prevention I</a:t>
            </a:r>
            <a:r>
              <a:rPr lang="en-US" sz="3200" b="0" strike="noStrike" spc="-1">
                <a:solidFill>
                  <a:srgbClr val="000000"/>
                </a:solidFill>
                <a:latin typeface="Arial"/>
              </a:rPr>
              <a:t>°</a:t>
            </a:r>
            <a:r>
              <a:rPr lang="pl-PL" sz="3200" b="0" strike="noStrike" spc="-1">
                <a:solidFill>
                  <a:srgbClr val="000000"/>
                </a:solidFill>
                <a:latin typeface="Arial"/>
              </a:rPr>
              <a:t>(primary prevention): preventing abnormalities in the development of the embryo (folic acid supplementation, iodine prophylaxis, prevention of rubella infections)</a:t>
            </a:r>
            <a:endParaRPr lang="en-US" sz="3200" b="0" strike="noStrike" spc="-1">
              <a:solidFill>
                <a:srgbClr val="000000"/>
              </a:solidFill>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 name="TextShape 1"/>
          <p:cNvSpPr txBox="1"/>
          <p:nvPr/>
        </p:nvSpPr>
        <p:spPr>
          <a:xfrm>
            <a:off x="457200" y="260280"/>
            <a:ext cx="8229600" cy="1008000"/>
          </a:xfrm>
          <a:prstGeom prst="rect">
            <a:avLst/>
          </a:prstGeom>
          <a:noFill/>
          <a:ln w="0">
            <a:noFill/>
          </a:ln>
        </p:spPr>
        <p:txBody>
          <a:bodyPr lIns="90000" tIns="46800" rIns="90000" bIns="46800" anchor="ctr">
            <a:noAutofit/>
          </a:bodyPr>
          <a:lstStyle/>
          <a:p>
            <a:pPr algn="l"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4000" b="0" strike="noStrike" spc="-1">
                <a:solidFill>
                  <a:srgbClr val="000000"/>
                </a:solidFill>
                <a:latin typeface="Arial"/>
              </a:rPr>
              <a:t>Folic acid supplementation</a:t>
            </a:r>
            <a:endParaRPr lang="en-US" sz="4000" b="0" strike="noStrike" spc="-1">
              <a:solidFill>
                <a:srgbClr val="000000"/>
              </a:solidFill>
              <a:latin typeface="Arial"/>
            </a:endParaRPr>
          </a:p>
        </p:txBody>
      </p:sp>
      <p:sp>
        <p:nvSpPr>
          <p:cNvPr id="123" name="TextShape 2"/>
          <p:cNvSpPr txBox="1"/>
          <p:nvPr/>
        </p:nvSpPr>
        <p:spPr>
          <a:xfrm>
            <a:off x="457200" y="1341360"/>
            <a:ext cx="8229600" cy="5183280"/>
          </a:xfrm>
          <a:prstGeom prst="rect">
            <a:avLst/>
          </a:prstGeom>
          <a:noFill/>
          <a:ln w="0">
            <a:noFill/>
          </a:ln>
        </p:spPr>
        <p:txBody>
          <a:bodyPr lIns="90000" tIns="46800" rIns="90000" bIns="46800">
            <a:normAutofit/>
          </a:bodyPr>
          <a:lstStyle/>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All women of childbearing age, especially before a planned pregnancy, should take 0.4 mg (up to 0.8 mg) of folic acid daily.</a:t>
            </a:r>
            <a:endParaRPr lang="en-US" sz="2800" b="0" strike="noStrike" spc="-1">
              <a:solidFill>
                <a:srgbClr val="000000"/>
              </a:solidFill>
              <a:latin typeface="Arial"/>
            </a:endParaRP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Women who have given birth to children with neural tube defects, suffer from epilepsy and take anticonvulsants should use folic acid at a dose of 4.0 mg daily under medical supervision before planning pregnancy.</a:t>
            </a:r>
            <a:endParaRPr lang="en-US" sz="2800" b="0" strike="noStrike" spc="-1">
              <a:solidFill>
                <a:srgbClr val="000000"/>
              </a:solidFill>
              <a:latin typeface="Arial"/>
            </a:endParaRPr>
          </a:p>
          <a:p>
            <a:pPr marL="342720" indent="-342720" algn="l" rtl="0">
              <a:spcBef>
                <a:spcPts val="697"/>
              </a:spcBef>
              <a:buClr>
                <a:srgbClr val="00007D"/>
              </a:buClr>
              <a:buSzPct val="75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Arial"/>
              </a:rPr>
              <a:t>Supplementation should continue until the 12th week after conception.</a:t>
            </a:r>
            <a:endParaRPr lang="en-US" sz="2800" b="0" strike="noStrike" spc="-1">
              <a:solidFill>
                <a:srgbClr val="000000"/>
              </a:solidFill>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36b86fe-e085-42e5-b47e-4ddeda701da6">
      <Terms xmlns="http://schemas.microsoft.com/office/infopath/2007/PartnerControls"/>
    </lcf76f155ced4ddcb4097134ff3c332f>
    <TaxCatchAll xmlns="fc9f4437-6dca-46c1-af3c-a35f917b15c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3751C0A7B2C194E8C05439E83269EDC" ma:contentTypeVersion="13" ma:contentTypeDescription="Create a new document." ma:contentTypeScope="" ma:versionID="3fe4503a0766e27595953878abf11314">
  <xsd:schema xmlns:xsd="http://www.w3.org/2001/XMLSchema" xmlns:xs="http://www.w3.org/2001/XMLSchema" xmlns:p="http://schemas.microsoft.com/office/2006/metadata/properties" xmlns:ns2="d36b86fe-e085-42e5-b47e-4ddeda701da6" xmlns:ns3="fc9f4437-6dca-46c1-af3c-a35f917b15c4" targetNamespace="http://schemas.microsoft.com/office/2006/metadata/properties" ma:root="true" ma:fieldsID="1c4906597077cfbbc3b27822ebcee6d3" ns2:_="" ns3:_="">
    <xsd:import namespace="d36b86fe-e085-42e5-b47e-4ddeda701da6"/>
    <xsd:import namespace="fc9f4437-6dca-46c1-af3c-a35f917b15c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b86fe-e085-42e5-b47e-4ddeda701d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7ea40342-74c2-48e6-9e58-97ed8d9bdee6"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c9f4437-6dca-46c1-af3c-a35f917b15c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b4bf71fc-79bf-407f-aaef-13a8c3708b82}" ma:internalName="TaxCatchAll" ma:showField="CatchAllData" ma:web="fc9f4437-6dca-46c1-af3c-a35f917b15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E9F95F-F9D3-43D4-A2BC-8670748FC26C}">
  <ds:schemaRefs>
    <ds:schemaRef ds:uri="http://schemas.microsoft.com/office/2006/metadata/properties"/>
    <ds:schemaRef ds:uri="http://schemas.microsoft.com/office/infopath/2007/PartnerControls"/>
    <ds:schemaRef ds:uri="d36b86fe-e085-42e5-b47e-4ddeda701da6"/>
    <ds:schemaRef ds:uri="fc9f4437-6dca-46c1-af3c-a35f917b15c4"/>
  </ds:schemaRefs>
</ds:datastoreItem>
</file>

<file path=customXml/itemProps2.xml><?xml version="1.0" encoding="utf-8"?>
<ds:datastoreItem xmlns:ds="http://schemas.openxmlformats.org/officeDocument/2006/customXml" ds:itemID="{1B75CBE7-3A77-45BD-AEC6-6B5889C356B1}">
  <ds:schemaRefs>
    <ds:schemaRef ds:uri="http://schemas.microsoft.com/sharepoint/v3/contenttype/forms"/>
  </ds:schemaRefs>
</ds:datastoreItem>
</file>

<file path=customXml/itemProps3.xml><?xml version="1.0" encoding="utf-8"?>
<ds:datastoreItem xmlns:ds="http://schemas.openxmlformats.org/officeDocument/2006/customXml" ds:itemID="{3575258D-38D9-44FC-B83E-38205AE803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b86fe-e085-42e5-b47e-4ddeda701da6"/>
    <ds:schemaRef ds:uri="fc9f4437-6dca-46c1-af3c-a35f917b15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442</TotalTime>
  <Words>1081</Words>
  <Application>Microsoft Office PowerPoint</Application>
  <PresentationFormat>Pokaz na ekranie (4:3)</PresentationFormat>
  <Paragraphs>80</Paragraphs>
  <Slides>25</Slides>
  <Notes>0</Notes>
  <HiddenSlides>0</HiddenSlides>
  <MMClips>0</MMClips>
  <ScaleCrop>false</ScaleCrop>
  <HeadingPairs>
    <vt:vector size="6" baseType="variant">
      <vt:variant>
        <vt:lpstr>Używane czcionki</vt:lpstr>
      </vt:variant>
      <vt:variant>
        <vt:i4>5</vt:i4>
      </vt:variant>
      <vt:variant>
        <vt:lpstr>Motyw</vt:lpstr>
      </vt:variant>
      <vt:variant>
        <vt:i4>2</vt:i4>
      </vt:variant>
      <vt:variant>
        <vt:lpstr>Tytuły slajdów</vt:lpstr>
      </vt:variant>
      <vt:variant>
        <vt:i4>25</vt:i4>
      </vt:variant>
    </vt:vector>
  </HeadingPairs>
  <TitlesOfParts>
    <vt:vector size="32" baseType="lpstr">
      <vt:lpstr>Arial</vt:lpstr>
      <vt:lpstr>Arial Black</vt:lpstr>
      <vt:lpstr>Roboto</vt:lpstr>
      <vt:lpstr>Times New Roman</vt:lpstr>
      <vt:lpstr>Wingdings</vt:lpstr>
      <vt:lpstr>Office Theme</vt:lpstr>
      <vt:lpstr>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Opieka przedkoncepcyjna</dc:title>
  <dc:subject/>
  <dc:creator>ANIA</dc:creator>
  <dc:description/>
  <cp:lastModifiedBy>lic. Mateusz Grądzki</cp:lastModifiedBy>
  <cp:revision>8</cp:revision>
  <dcterms:created xsi:type="dcterms:W3CDTF">2013-09-23T15:12:51Z</dcterms:created>
  <dcterms:modified xsi:type="dcterms:W3CDTF">2024-05-14T13:31:44Z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0x01010083751C0A7B2C194E8C05439E83269EDC</vt:lpwstr>
  </property>
</Properties>
</file>