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 id="2147483661" r:id="rId5"/>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 id="298" r:id="rId46"/>
    <p:sldId id="299" r:id="rId47"/>
    <p:sldId id="300" r:id="rId48"/>
    <p:sldId id="301" r:id="rId49"/>
    <p:sldId id="302" r:id="rId50"/>
    <p:sldId id="303" r:id="rId51"/>
    <p:sldId id="304" r:id="rId52"/>
    <p:sldId id="305" r:id="rId53"/>
    <p:sldId id="306" r:id="rId54"/>
    <p:sldId id="307" r:id="rId55"/>
    <p:sldId id="308" r:id="rId56"/>
    <p:sldId id="309" r:id="rId57"/>
    <p:sldId id="310" r:id="rId58"/>
    <p:sldId id="311" r:id="rId59"/>
    <p:sldId id="314" r:id="rId60"/>
    <p:sldId id="315" r:id="rId61"/>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149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slide" Target="slides/slide50.xml"/><Relationship Id="rId63" Type="http://schemas.openxmlformats.org/officeDocument/2006/relationships/viewProps" Target="viewProp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5" Type="http://schemas.openxmlformats.org/officeDocument/2006/relationships/slideMaster" Target="slideMasters/slideMaster2.xml"/><Relationship Id="rId61" Type="http://schemas.openxmlformats.org/officeDocument/2006/relationships/slide" Target="slides/slide56.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theme" Target="theme/theme1.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685440" y="151920"/>
            <a:ext cx="6870600" cy="1600200"/>
          </a:xfrm>
          <a:prstGeom prst="rect">
            <a:avLst/>
          </a:prstGeom>
        </p:spPr>
        <p:txBody>
          <a:bodyPr lIns="90000" tIns="46800" rIns="90000" bIns="46800" anchor="b">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omic Sans MS"/>
            </a:endParaRPr>
          </a:p>
        </p:txBody>
      </p:sp>
      <p:sp>
        <p:nvSpPr>
          <p:cNvPr id="73" name="PlaceHolder 2"/>
          <p:cNvSpPr>
            <a:spLocks noGrp="1"/>
          </p:cNvSpPr>
          <p:nvPr>
            <p:ph type="body"/>
          </p:nvPr>
        </p:nvSpPr>
        <p:spPr>
          <a:xfrm>
            <a:off x="685800" y="1828800"/>
            <a:ext cx="7696080" cy="1744560"/>
          </a:xfrm>
          <a:prstGeom prst="rect">
            <a:avLst/>
          </a:prstGeom>
        </p:spPr>
        <p:txBody>
          <a:bodyPr lIns="90000" tIns="46800" rIns="90000" bIns="46800">
            <a:normAutofit/>
          </a:bodyPr>
          <a:lstStyle/>
          <a:p>
            <a:endParaRPr lang="en-US" sz="3200" b="0" strike="noStrike" spc="-1">
              <a:solidFill>
                <a:srgbClr val="000000"/>
              </a:solidFill>
              <a:latin typeface="Comic Sans MS"/>
            </a:endParaRPr>
          </a:p>
        </p:txBody>
      </p:sp>
      <p:sp>
        <p:nvSpPr>
          <p:cNvPr id="74" name="PlaceHolder 3"/>
          <p:cNvSpPr>
            <a:spLocks noGrp="1"/>
          </p:cNvSpPr>
          <p:nvPr>
            <p:ph type="body"/>
          </p:nvPr>
        </p:nvSpPr>
        <p:spPr>
          <a:xfrm>
            <a:off x="685800" y="3739320"/>
            <a:ext cx="7696080" cy="1744560"/>
          </a:xfrm>
          <a:prstGeom prst="rect">
            <a:avLst/>
          </a:prstGeom>
        </p:spPr>
        <p:txBody>
          <a:bodyPr lIns="90000" tIns="46800" rIns="90000" bIns="46800">
            <a:normAutofit/>
          </a:bodyPr>
          <a:lstStyle/>
          <a:p>
            <a:endParaRPr lang="en-US" sz="3200" b="0" strike="noStrike" spc="-1">
              <a:solidFill>
                <a:srgbClr val="000000"/>
              </a:solidFill>
              <a:latin typeface="Comic Sans M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685440" y="151920"/>
            <a:ext cx="6870600" cy="1600200"/>
          </a:xfrm>
          <a:prstGeom prst="rect">
            <a:avLst/>
          </a:prstGeom>
        </p:spPr>
        <p:txBody>
          <a:bodyPr lIns="90000" tIns="46800" rIns="90000" bIns="46800" anchor="b">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omic Sans MS"/>
            </a:endParaRPr>
          </a:p>
        </p:txBody>
      </p:sp>
      <p:sp>
        <p:nvSpPr>
          <p:cNvPr id="76" name="PlaceHolder 2"/>
          <p:cNvSpPr>
            <a:spLocks noGrp="1"/>
          </p:cNvSpPr>
          <p:nvPr>
            <p:ph type="body"/>
          </p:nvPr>
        </p:nvSpPr>
        <p:spPr>
          <a:xfrm>
            <a:off x="685800" y="1828800"/>
            <a:ext cx="3755520" cy="1744560"/>
          </a:xfrm>
          <a:prstGeom prst="rect">
            <a:avLst/>
          </a:prstGeom>
        </p:spPr>
        <p:txBody>
          <a:bodyPr lIns="90000" tIns="46800" rIns="90000" bIns="46800">
            <a:normAutofit/>
          </a:bodyPr>
          <a:lstStyle/>
          <a:p>
            <a:endParaRPr lang="en-US" sz="3200" b="0" strike="noStrike" spc="-1">
              <a:solidFill>
                <a:srgbClr val="000000"/>
              </a:solidFill>
              <a:latin typeface="Comic Sans MS"/>
            </a:endParaRPr>
          </a:p>
        </p:txBody>
      </p:sp>
      <p:sp>
        <p:nvSpPr>
          <p:cNvPr id="77" name="PlaceHolder 3"/>
          <p:cNvSpPr>
            <a:spLocks noGrp="1"/>
          </p:cNvSpPr>
          <p:nvPr>
            <p:ph type="body"/>
          </p:nvPr>
        </p:nvSpPr>
        <p:spPr>
          <a:xfrm>
            <a:off x="4629600" y="1828800"/>
            <a:ext cx="3755520" cy="1744560"/>
          </a:xfrm>
          <a:prstGeom prst="rect">
            <a:avLst/>
          </a:prstGeom>
        </p:spPr>
        <p:txBody>
          <a:bodyPr lIns="90000" tIns="46800" rIns="90000" bIns="46800">
            <a:normAutofit/>
          </a:bodyPr>
          <a:lstStyle/>
          <a:p>
            <a:endParaRPr lang="en-US" sz="3200" b="0" strike="noStrike" spc="-1">
              <a:solidFill>
                <a:srgbClr val="000000"/>
              </a:solidFill>
              <a:latin typeface="Comic Sans MS"/>
            </a:endParaRPr>
          </a:p>
        </p:txBody>
      </p:sp>
      <p:sp>
        <p:nvSpPr>
          <p:cNvPr id="78" name="PlaceHolder 4"/>
          <p:cNvSpPr>
            <a:spLocks noGrp="1"/>
          </p:cNvSpPr>
          <p:nvPr>
            <p:ph type="body"/>
          </p:nvPr>
        </p:nvSpPr>
        <p:spPr>
          <a:xfrm>
            <a:off x="685800" y="3739320"/>
            <a:ext cx="3755520" cy="1744560"/>
          </a:xfrm>
          <a:prstGeom prst="rect">
            <a:avLst/>
          </a:prstGeom>
        </p:spPr>
        <p:txBody>
          <a:bodyPr lIns="90000" tIns="46800" rIns="90000" bIns="46800">
            <a:normAutofit/>
          </a:bodyPr>
          <a:lstStyle/>
          <a:p>
            <a:endParaRPr lang="en-US" sz="3200" b="0" strike="noStrike" spc="-1">
              <a:solidFill>
                <a:srgbClr val="000000"/>
              </a:solidFill>
              <a:latin typeface="Comic Sans MS"/>
            </a:endParaRPr>
          </a:p>
        </p:txBody>
      </p:sp>
      <p:sp>
        <p:nvSpPr>
          <p:cNvPr id="79" name="PlaceHolder 5"/>
          <p:cNvSpPr>
            <a:spLocks noGrp="1"/>
          </p:cNvSpPr>
          <p:nvPr>
            <p:ph type="body"/>
          </p:nvPr>
        </p:nvSpPr>
        <p:spPr>
          <a:xfrm>
            <a:off x="4629600" y="3739320"/>
            <a:ext cx="3755520" cy="1744560"/>
          </a:xfrm>
          <a:prstGeom prst="rect">
            <a:avLst/>
          </a:prstGeom>
        </p:spPr>
        <p:txBody>
          <a:bodyPr lIns="90000" tIns="46800" rIns="90000" bIns="46800">
            <a:normAutofit/>
          </a:bodyPr>
          <a:lstStyle/>
          <a:p>
            <a:endParaRPr lang="en-US" sz="3200" b="0" strike="noStrike" spc="-1">
              <a:solidFill>
                <a:srgbClr val="000000"/>
              </a:solidFill>
              <a:latin typeface="Comic Sans MS"/>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80" name="PlaceHolder 1"/>
          <p:cNvSpPr>
            <a:spLocks noGrp="1"/>
          </p:cNvSpPr>
          <p:nvPr>
            <p:ph type="title"/>
          </p:nvPr>
        </p:nvSpPr>
        <p:spPr>
          <a:xfrm>
            <a:off x="685440" y="151920"/>
            <a:ext cx="6870600" cy="1600200"/>
          </a:xfrm>
          <a:prstGeom prst="rect">
            <a:avLst/>
          </a:prstGeom>
        </p:spPr>
        <p:txBody>
          <a:bodyPr lIns="90000" tIns="46800" rIns="90000" bIns="46800" anchor="b">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omic Sans MS"/>
            </a:endParaRPr>
          </a:p>
        </p:txBody>
      </p:sp>
      <p:sp>
        <p:nvSpPr>
          <p:cNvPr id="81" name="PlaceHolder 2"/>
          <p:cNvSpPr>
            <a:spLocks noGrp="1"/>
          </p:cNvSpPr>
          <p:nvPr>
            <p:ph type="body"/>
          </p:nvPr>
        </p:nvSpPr>
        <p:spPr>
          <a:xfrm>
            <a:off x="685800" y="1828800"/>
            <a:ext cx="2477880" cy="1744560"/>
          </a:xfrm>
          <a:prstGeom prst="rect">
            <a:avLst/>
          </a:prstGeom>
        </p:spPr>
        <p:txBody>
          <a:bodyPr lIns="90000" tIns="46800" rIns="90000" bIns="46800">
            <a:normAutofit/>
          </a:bodyPr>
          <a:lstStyle/>
          <a:p>
            <a:endParaRPr lang="en-US" sz="3200" b="0" strike="noStrike" spc="-1">
              <a:solidFill>
                <a:srgbClr val="000000"/>
              </a:solidFill>
              <a:latin typeface="Comic Sans MS"/>
            </a:endParaRPr>
          </a:p>
        </p:txBody>
      </p:sp>
      <p:sp>
        <p:nvSpPr>
          <p:cNvPr id="82" name="PlaceHolder 3"/>
          <p:cNvSpPr>
            <a:spLocks noGrp="1"/>
          </p:cNvSpPr>
          <p:nvPr>
            <p:ph type="body"/>
          </p:nvPr>
        </p:nvSpPr>
        <p:spPr>
          <a:xfrm>
            <a:off x="3287880" y="1828800"/>
            <a:ext cx="2477880" cy="1744560"/>
          </a:xfrm>
          <a:prstGeom prst="rect">
            <a:avLst/>
          </a:prstGeom>
        </p:spPr>
        <p:txBody>
          <a:bodyPr lIns="90000" tIns="46800" rIns="90000" bIns="46800">
            <a:normAutofit/>
          </a:bodyPr>
          <a:lstStyle/>
          <a:p>
            <a:endParaRPr lang="en-US" sz="3200" b="0" strike="noStrike" spc="-1">
              <a:solidFill>
                <a:srgbClr val="000000"/>
              </a:solidFill>
              <a:latin typeface="Comic Sans MS"/>
            </a:endParaRPr>
          </a:p>
        </p:txBody>
      </p:sp>
      <p:sp>
        <p:nvSpPr>
          <p:cNvPr id="83" name="PlaceHolder 4"/>
          <p:cNvSpPr>
            <a:spLocks noGrp="1"/>
          </p:cNvSpPr>
          <p:nvPr>
            <p:ph type="body"/>
          </p:nvPr>
        </p:nvSpPr>
        <p:spPr>
          <a:xfrm>
            <a:off x="5889960" y="1828800"/>
            <a:ext cx="2477880" cy="1744560"/>
          </a:xfrm>
          <a:prstGeom prst="rect">
            <a:avLst/>
          </a:prstGeom>
        </p:spPr>
        <p:txBody>
          <a:bodyPr lIns="90000" tIns="46800" rIns="90000" bIns="46800">
            <a:normAutofit/>
          </a:bodyPr>
          <a:lstStyle/>
          <a:p>
            <a:endParaRPr lang="en-US" sz="3200" b="0" strike="noStrike" spc="-1">
              <a:solidFill>
                <a:srgbClr val="000000"/>
              </a:solidFill>
              <a:latin typeface="Comic Sans MS"/>
            </a:endParaRPr>
          </a:p>
        </p:txBody>
      </p:sp>
      <p:sp>
        <p:nvSpPr>
          <p:cNvPr id="84" name="PlaceHolder 5"/>
          <p:cNvSpPr>
            <a:spLocks noGrp="1"/>
          </p:cNvSpPr>
          <p:nvPr>
            <p:ph type="body"/>
          </p:nvPr>
        </p:nvSpPr>
        <p:spPr>
          <a:xfrm>
            <a:off x="685800" y="3739320"/>
            <a:ext cx="2477880" cy="1744560"/>
          </a:xfrm>
          <a:prstGeom prst="rect">
            <a:avLst/>
          </a:prstGeom>
        </p:spPr>
        <p:txBody>
          <a:bodyPr lIns="90000" tIns="46800" rIns="90000" bIns="46800">
            <a:normAutofit/>
          </a:bodyPr>
          <a:lstStyle/>
          <a:p>
            <a:endParaRPr lang="en-US" sz="3200" b="0" strike="noStrike" spc="-1">
              <a:solidFill>
                <a:srgbClr val="000000"/>
              </a:solidFill>
              <a:latin typeface="Comic Sans MS"/>
            </a:endParaRPr>
          </a:p>
        </p:txBody>
      </p:sp>
      <p:sp>
        <p:nvSpPr>
          <p:cNvPr id="85" name="PlaceHolder 6"/>
          <p:cNvSpPr>
            <a:spLocks noGrp="1"/>
          </p:cNvSpPr>
          <p:nvPr>
            <p:ph type="body"/>
          </p:nvPr>
        </p:nvSpPr>
        <p:spPr>
          <a:xfrm>
            <a:off x="3287880" y="3739320"/>
            <a:ext cx="2477880" cy="1744560"/>
          </a:xfrm>
          <a:prstGeom prst="rect">
            <a:avLst/>
          </a:prstGeom>
        </p:spPr>
        <p:txBody>
          <a:bodyPr lIns="90000" tIns="46800" rIns="90000" bIns="46800">
            <a:normAutofit/>
          </a:bodyPr>
          <a:lstStyle/>
          <a:p>
            <a:endParaRPr lang="en-US" sz="3200" b="0" strike="noStrike" spc="-1">
              <a:solidFill>
                <a:srgbClr val="000000"/>
              </a:solidFill>
              <a:latin typeface="Comic Sans MS"/>
            </a:endParaRPr>
          </a:p>
        </p:txBody>
      </p:sp>
      <p:sp>
        <p:nvSpPr>
          <p:cNvPr id="86" name="PlaceHolder 7"/>
          <p:cNvSpPr>
            <a:spLocks noGrp="1"/>
          </p:cNvSpPr>
          <p:nvPr>
            <p:ph type="body"/>
          </p:nvPr>
        </p:nvSpPr>
        <p:spPr>
          <a:xfrm>
            <a:off x="5889960" y="3739320"/>
            <a:ext cx="2477880" cy="1744560"/>
          </a:xfrm>
          <a:prstGeom prst="rect">
            <a:avLst/>
          </a:prstGeom>
        </p:spPr>
        <p:txBody>
          <a:bodyPr lIns="90000" tIns="46800" rIns="90000" bIns="46800">
            <a:normAutofit/>
          </a:bodyPr>
          <a:lstStyle/>
          <a:p>
            <a:endParaRPr lang="en-US" sz="3200" b="0" strike="noStrike" spc="-1">
              <a:solidFill>
                <a:srgbClr val="000000"/>
              </a:solidFill>
              <a:latin typeface="Comic Sans MS"/>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15" name="PlaceHolder 1"/>
          <p:cNvSpPr>
            <a:spLocks noGrp="1"/>
          </p:cNvSpPr>
          <p:nvPr>
            <p:ph type="title"/>
          </p:nvPr>
        </p:nvSpPr>
        <p:spPr>
          <a:xfrm>
            <a:off x="685440" y="151920"/>
            <a:ext cx="6870600" cy="1600200"/>
          </a:xfrm>
          <a:prstGeom prst="rect">
            <a:avLst/>
          </a:prstGeom>
        </p:spPr>
        <p:txBody>
          <a:bodyPr lIns="90000" tIns="46800" rIns="90000" bIns="46800" anchor="b">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omic Sans MS"/>
            </a:endParaRPr>
          </a:p>
        </p:txBody>
      </p:sp>
      <p:sp>
        <p:nvSpPr>
          <p:cNvPr id="116" name="PlaceHolder 2"/>
          <p:cNvSpPr>
            <a:spLocks noGrp="1"/>
          </p:cNvSpPr>
          <p:nvPr>
            <p:ph type="subTitle"/>
          </p:nvPr>
        </p:nvSpPr>
        <p:spPr>
          <a:xfrm>
            <a:off x="685800" y="1828800"/>
            <a:ext cx="7696080" cy="3657600"/>
          </a:xfrm>
          <a:prstGeom prst="rect">
            <a:avLst/>
          </a:prstGeom>
        </p:spPr>
        <p:txBody>
          <a:bodyPr lIns="0" tIns="0" rIns="0" bIns="0" anchor="ctr">
            <a:noAutofit/>
          </a:bodyPr>
          <a:lstStyle/>
          <a:p>
            <a:pPr algn="ctr">
              <a:spcBef>
                <a:spcPts val="697"/>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800" b="0" strike="noStrike" spc="-1">
              <a:solidFill>
                <a:srgbClr val="000000"/>
              </a:solidFill>
              <a:latin typeface="Comic Sans MS"/>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17" name="PlaceHolder 1"/>
          <p:cNvSpPr>
            <a:spLocks noGrp="1"/>
          </p:cNvSpPr>
          <p:nvPr>
            <p:ph type="title"/>
          </p:nvPr>
        </p:nvSpPr>
        <p:spPr>
          <a:xfrm>
            <a:off x="685440" y="151920"/>
            <a:ext cx="6870600" cy="1600200"/>
          </a:xfrm>
          <a:prstGeom prst="rect">
            <a:avLst/>
          </a:prstGeom>
        </p:spPr>
        <p:txBody>
          <a:bodyPr lIns="90000" tIns="46800" rIns="90000" bIns="46800" anchor="b">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omic Sans MS"/>
            </a:endParaRPr>
          </a:p>
        </p:txBody>
      </p:sp>
      <p:sp>
        <p:nvSpPr>
          <p:cNvPr id="118" name="PlaceHolder 2"/>
          <p:cNvSpPr>
            <a:spLocks noGrp="1"/>
          </p:cNvSpPr>
          <p:nvPr>
            <p:ph type="body"/>
          </p:nvPr>
        </p:nvSpPr>
        <p:spPr>
          <a:xfrm>
            <a:off x="685800" y="1828800"/>
            <a:ext cx="7696080" cy="3657600"/>
          </a:xfrm>
          <a:prstGeom prst="rect">
            <a:avLst/>
          </a:prstGeom>
        </p:spPr>
        <p:txBody>
          <a:bodyPr lIns="90000" tIns="46800" rIns="90000" bIns="46800">
            <a:normAutofit/>
          </a:bodyPr>
          <a:lstStyle/>
          <a:p>
            <a:endParaRPr lang="en-US" sz="3200" b="0" strike="noStrike" spc="-1">
              <a:solidFill>
                <a:srgbClr val="000000"/>
              </a:solidFill>
              <a:latin typeface="Comic Sans MS"/>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19" name="PlaceHolder 1"/>
          <p:cNvSpPr>
            <a:spLocks noGrp="1"/>
          </p:cNvSpPr>
          <p:nvPr>
            <p:ph type="title"/>
          </p:nvPr>
        </p:nvSpPr>
        <p:spPr>
          <a:xfrm>
            <a:off x="685440" y="151920"/>
            <a:ext cx="6870600" cy="1600200"/>
          </a:xfrm>
          <a:prstGeom prst="rect">
            <a:avLst/>
          </a:prstGeom>
        </p:spPr>
        <p:txBody>
          <a:bodyPr lIns="90000" tIns="46800" rIns="90000" bIns="46800" anchor="b">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omic Sans MS"/>
            </a:endParaRPr>
          </a:p>
        </p:txBody>
      </p:sp>
      <p:sp>
        <p:nvSpPr>
          <p:cNvPr id="120" name="PlaceHolder 2"/>
          <p:cNvSpPr>
            <a:spLocks noGrp="1"/>
          </p:cNvSpPr>
          <p:nvPr>
            <p:ph type="body"/>
          </p:nvPr>
        </p:nvSpPr>
        <p:spPr>
          <a:xfrm>
            <a:off x="685800" y="1828800"/>
            <a:ext cx="3755520" cy="3657600"/>
          </a:xfrm>
          <a:prstGeom prst="rect">
            <a:avLst/>
          </a:prstGeom>
        </p:spPr>
        <p:txBody>
          <a:bodyPr lIns="90000" tIns="46800" rIns="90000" bIns="46800">
            <a:normAutofit/>
          </a:bodyPr>
          <a:lstStyle/>
          <a:p>
            <a:endParaRPr lang="en-US" sz="3200" b="0" strike="noStrike" spc="-1">
              <a:solidFill>
                <a:srgbClr val="000000"/>
              </a:solidFill>
              <a:latin typeface="Comic Sans MS"/>
            </a:endParaRPr>
          </a:p>
        </p:txBody>
      </p:sp>
      <p:sp>
        <p:nvSpPr>
          <p:cNvPr id="121" name="PlaceHolder 3"/>
          <p:cNvSpPr>
            <a:spLocks noGrp="1"/>
          </p:cNvSpPr>
          <p:nvPr>
            <p:ph type="body"/>
          </p:nvPr>
        </p:nvSpPr>
        <p:spPr>
          <a:xfrm>
            <a:off x="4629600" y="1828800"/>
            <a:ext cx="3755520" cy="3657600"/>
          </a:xfrm>
          <a:prstGeom prst="rect">
            <a:avLst/>
          </a:prstGeom>
        </p:spPr>
        <p:txBody>
          <a:bodyPr lIns="90000" tIns="46800" rIns="90000" bIns="46800">
            <a:normAutofit/>
          </a:bodyPr>
          <a:lstStyle/>
          <a:p>
            <a:endParaRPr lang="en-US" sz="3200" b="0" strike="noStrike" spc="-1">
              <a:solidFill>
                <a:srgbClr val="000000"/>
              </a:solidFill>
              <a:latin typeface="Comic Sans MS"/>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2" name="PlaceHolder 1"/>
          <p:cNvSpPr>
            <a:spLocks noGrp="1"/>
          </p:cNvSpPr>
          <p:nvPr>
            <p:ph type="title"/>
          </p:nvPr>
        </p:nvSpPr>
        <p:spPr>
          <a:xfrm>
            <a:off x="685440" y="151920"/>
            <a:ext cx="6870600" cy="1600200"/>
          </a:xfrm>
          <a:prstGeom prst="rect">
            <a:avLst/>
          </a:prstGeom>
        </p:spPr>
        <p:txBody>
          <a:bodyPr lIns="90000" tIns="46800" rIns="90000" bIns="46800" anchor="b">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omic Sans MS"/>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23" name="PlaceHolder 1"/>
          <p:cNvSpPr>
            <a:spLocks noGrp="1"/>
          </p:cNvSpPr>
          <p:nvPr>
            <p:ph type="subTitle"/>
          </p:nvPr>
        </p:nvSpPr>
        <p:spPr>
          <a:xfrm>
            <a:off x="685440" y="151920"/>
            <a:ext cx="6870600" cy="7418880"/>
          </a:xfrm>
          <a:prstGeom prst="rect">
            <a:avLst/>
          </a:prstGeom>
        </p:spPr>
        <p:txBody>
          <a:bodyPr lIns="0" tIns="0" rIns="0" bIns="0" anchor="ctr">
            <a:noAutofit/>
          </a:bodyPr>
          <a:lstStyle/>
          <a:p>
            <a:pPr algn="ctr">
              <a:spcBef>
                <a:spcPts val="697"/>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800" b="0" strike="noStrike" spc="-1">
              <a:solidFill>
                <a:srgbClr val="000000"/>
              </a:solidFill>
              <a:latin typeface="Comic Sans MS"/>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24" name="PlaceHolder 1"/>
          <p:cNvSpPr>
            <a:spLocks noGrp="1"/>
          </p:cNvSpPr>
          <p:nvPr>
            <p:ph type="title"/>
          </p:nvPr>
        </p:nvSpPr>
        <p:spPr>
          <a:xfrm>
            <a:off x="685440" y="151920"/>
            <a:ext cx="6870600" cy="1600200"/>
          </a:xfrm>
          <a:prstGeom prst="rect">
            <a:avLst/>
          </a:prstGeom>
        </p:spPr>
        <p:txBody>
          <a:bodyPr lIns="90000" tIns="46800" rIns="90000" bIns="46800" anchor="b">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omic Sans MS"/>
            </a:endParaRPr>
          </a:p>
        </p:txBody>
      </p:sp>
      <p:sp>
        <p:nvSpPr>
          <p:cNvPr id="125" name="PlaceHolder 2"/>
          <p:cNvSpPr>
            <a:spLocks noGrp="1"/>
          </p:cNvSpPr>
          <p:nvPr>
            <p:ph type="body"/>
          </p:nvPr>
        </p:nvSpPr>
        <p:spPr>
          <a:xfrm>
            <a:off x="685800" y="1828800"/>
            <a:ext cx="3755520" cy="1744560"/>
          </a:xfrm>
          <a:prstGeom prst="rect">
            <a:avLst/>
          </a:prstGeom>
        </p:spPr>
        <p:txBody>
          <a:bodyPr lIns="90000" tIns="46800" rIns="90000" bIns="46800">
            <a:normAutofit/>
          </a:bodyPr>
          <a:lstStyle/>
          <a:p>
            <a:endParaRPr lang="en-US" sz="3200" b="0" strike="noStrike" spc="-1">
              <a:solidFill>
                <a:srgbClr val="000000"/>
              </a:solidFill>
              <a:latin typeface="Comic Sans MS"/>
            </a:endParaRPr>
          </a:p>
        </p:txBody>
      </p:sp>
      <p:sp>
        <p:nvSpPr>
          <p:cNvPr id="126" name="PlaceHolder 3"/>
          <p:cNvSpPr>
            <a:spLocks noGrp="1"/>
          </p:cNvSpPr>
          <p:nvPr>
            <p:ph type="body"/>
          </p:nvPr>
        </p:nvSpPr>
        <p:spPr>
          <a:xfrm>
            <a:off x="4629600" y="1828800"/>
            <a:ext cx="3755520" cy="3657600"/>
          </a:xfrm>
          <a:prstGeom prst="rect">
            <a:avLst/>
          </a:prstGeom>
        </p:spPr>
        <p:txBody>
          <a:bodyPr lIns="90000" tIns="46800" rIns="90000" bIns="46800">
            <a:normAutofit/>
          </a:bodyPr>
          <a:lstStyle/>
          <a:p>
            <a:endParaRPr lang="en-US" sz="3200" b="0" strike="noStrike" spc="-1">
              <a:solidFill>
                <a:srgbClr val="000000"/>
              </a:solidFill>
              <a:latin typeface="Comic Sans MS"/>
            </a:endParaRPr>
          </a:p>
        </p:txBody>
      </p:sp>
      <p:sp>
        <p:nvSpPr>
          <p:cNvPr id="127" name="PlaceHolder 4"/>
          <p:cNvSpPr>
            <a:spLocks noGrp="1"/>
          </p:cNvSpPr>
          <p:nvPr>
            <p:ph type="body"/>
          </p:nvPr>
        </p:nvSpPr>
        <p:spPr>
          <a:xfrm>
            <a:off x="685800" y="3739320"/>
            <a:ext cx="3755520" cy="1744560"/>
          </a:xfrm>
          <a:prstGeom prst="rect">
            <a:avLst/>
          </a:prstGeom>
        </p:spPr>
        <p:txBody>
          <a:bodyPr lIns="90000" tIns="46800" rIns="90000" bIns="46800">
            <a:normAutofit/>
          </a:bodyPr>
          <a:lstStyle/>
          <a:p>
            <a:endParaRPr lang="en-US" sz="3200" b="0" strike="noStrike" spc="-1">
              <a:solidFill>
                <a:srgbClr val="000000"/>
              </a:solidFill>
              <a:latin typeface="Comic Sans M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1" name="PlaceHolder 1"/>
          <p:cNvSpPr>
            <a:spLocks noGrp="1"/>
          </p:cNvSpPr>
          <p:nvPr>
            <p:ph type="title"/>
          </p:nvPr>
        </p:nvSpPr>
        <p:spPr>
          <a:xfrm>
            <a:off x="685440" y="151920"/>
            <a:ext cx="6870600" cy="1600200"/>
          </a:xfrm>
          <a:prstGeom prst="rect">
            <a:avLst/>
          </a:prstGeom>
        </p:spPr>
        <p:txBody>
          <a:bodyPr lIns="90000" tIns="46800" rIns="90000" bIns="46800" anchor="b">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omic Sans MS"/>
            </a:endParaRPr>
          </a:p>
        </p:txBody>
      </p:sp>
      <p:sp>
        <p:nvSpPr>
          <p:cNvPr id="52" name="PlaceHolder 2"/>
          <p:cNvSpPr>
            <a:spLocks noGrp="1"/>
          </p:cNvSpPr>
          <p:nvPr>
            <p:ph type="subTitle"/>
          </p:nvPr>
        </p:nvSpPr>
        <p:spPr>
          <a:xfrm>
            <a:off x="685800" y="1828800"/>
            <a:ext cx="7696080" cy="3657600"/>
          </a:xfrm>
          <a:prstGeom prst="rect">
            <a:avLst/>
          </a:prstGeom>
        </p:spPr>
        <p:txBody>
          <a:bodyPr lIns="0" tIns="0" rIns="0" bIns="0" anchor="ctr">
            <a:noAutofit/>
          </a:bodyPr>
          <a:lstStyle/>
          <a:p>
            <a:pPr algn="ctr">
              <a:spcBef>
                <a:spcPts val="697"/>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800" b="0" strike="noStrike" spc="-1">
              <a:solidFill>
                <a:srgbClr val="000000"/>
              </a:solidFill>
              <a:latin typeface="Comic Sans MS"/>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28" name="PlaceHolder 1"/>
          <p:cNvSpPr>
            <a:spLocks noGrp="1"/>
          </p:cNvSpPr>
          <p:nvPr>
            <p:ph type="title"/>
          </p:nvPr>
        </p:nvSpPr>
        <p:spPr>
          <a:xfrm>
            <a:off x="685440" y="151920"/>
            <a:ext cx="6870600" cy="1600200"/>
          </a:xfrm>
          <a:prstGeom prst="rect">
            <a:avLst/>
          </a:prstGeom>
        </p:spPr>
        <p:txBody>
          <a:bodyPr lIns="90000" tIns="46800" rIns="90000" bIns="46800" anchor="b">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omic Sans MS"/>
            </a:endParaRPr>
          </a:p>
        </p:txBody>
      </p:sp>
      <p:sp>
        <p:nvSpPr>
          <p:cNvPr id="129" name="PlaceHolder 2"/>
          <p:cNvSpPr>
            <a:spLocks noGrp="1"/>
          </p:cNvSpPr>
          <p:nvPr>
            <p:ph type="body"/>
          </p:nvPr>
        </p:nvSpPr>
        <p:spPr>
          <a:xfrm>
            <a:off x="685800" y="1828800"/>
            <a:ext cx="3755520" cy="3657600"/>
          </a:xfrm>
          <a:prstGeom prst="rect">
            <a:avLst/>
          </a:prstGeom>
        </p:spPr>
        <p:txBody>
          <a:bodyPr lIns="90000" tIns="46800" rIns="90000" bIns="46800">
            <a:normAutofit/>
          </a:bodyPr>
          <a:lstStyle/>
          <a:p>
            <a:endParaRPr lang="en-US" sz="3200" b="0" strike="noStrike" spc="-1">
              <a:solidFill>
                <a:srgbClr val="000000"/>
              </a:solidFill>
              <a:latin typeface="Comic Sans MS"/>
            </a:endParaRPr>
          </a:p>
        </p:txBody>
      </p:sp>
      <p:sp>
        <p:nvSpPr>
          <p:cNvPr id="130" name="PlaceHolder 3"/>
          <p:cNvSpPr>
            <a:spLocks noGrp="1"/>
          </p:cNvSpPr>
          <p:nvPr>
            <p:ph type="body"/>
          </p:nvPr>
        </p:nvSpPr>
        <p:spPr>
          <a:xfrm>
            <a:off x="4629600" y="1828800"/>
            <a:ext cx="3755520" cy="1744560"/>
          </a:xfrm>
          <a:prstGeom prst="rect">
            <a:avLst/>
          </a:prstGeom>
        </p:spPr>
        <p:txBody>
          <a:bodyPr lIns="90000" tIns="46800" rIns="90000" bIns="46800">
            <a:normAutofit/>
          </a:bodyPr>
          <a:lstStyle/>
          <a:p>
            <a:endParaRPr lang="en-US" sz="3200" b="0" strike="noStrike" spc="-1">
              <a:solidFill>
                <a:srgbClr val="000000"/>
              </a:solidFill>
              <a:latin typeface="Comic Sans MS"/>
            </a:endParaRPr>
          </a:p>
        </p:txBody>
      </p:sp>
      <p:sp>
        <p:nvSpPr>
          <p:cNvPr id="131" name="PlaceHolder 4"/>
          <p:cNvSpPr>
            <a:spLocks noGrp="1"/>
          </p:cNvSpPr>
          <p:nvPr>
            <p:ph type="body"/>
          </p:nvPr>
        </p:nvSpPr>
        <p:spPr>
          <a:xfrm>
            <a:off x="4629600" y="3739320"/>
            <a:ext cx="3755520" cy="1744560"/>
          </a:xfrm>
          <a:prstGeom prst="rect">
            <a:avLst/>
          </a:prstGeom>
        </p:spPr>
        <p:txBody>
          <a:bodyPr lIns="90000" tIns="46800" rIns="90000" bIns="46800">
            <a:normAutofit/>
          </a:bodyPr>
          <a:lstStyle/>
          <a:p>
            <a:endParaRPr lang="en-US" sz="3200" b="0" strike="noStrike" spc="-1">
              <a:solidFill>
                <a:srgbClr val="000000"/>
              </a:solidFill>
              <a:latin typeface="Comic Sans MS"/>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32" name="PlaceHolder 1"/>
          <p:cNvSpPr>
            <a:spLocks noGrp="1"/>
          </p:cNvSpPr>
          <p:nvPr>
            <p:ph type="title"/>
          </p:nvPr>
        </p:nvSpPr>
        <p:spPr>
          <a:xfrm>
            <a:off x="685440" y="151920"/>
            <a:ext cx="6870600" cy="1600200"/>
          </a:xfrm>
          <a:prstGeom prst="rect">
            <a:avLst/>
          </a:prstGeom>
        </p:spPr>
        <p:txBody>
          <a:bodyPr lIns="90000" tIns="46800" rIns="90000" bIns="46800" anchor="b">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omic Sans MS"/>
            </a:endParaRPr>
          </a:p>
        </p:txBody>
      </p:sp>
      <p:sp>
        <p:nvSpPr>
          <p:cNvPr id="133" name="PlaceHolder 2"/>
          <p:cNvSpPr>
            <a:spLocks noGrp="1"/>
          </p:cNvSpPr>
          <p:nvPr>
            <p:ph type="body"/>
          </p:nvPr>
        </p:nvSpPr>
        <p:spPr>
          <a:xfrm>
            <a:off x="685800" y="1828800"/>
            <a:ext cx="3755520" cy="1744560"/>
          </a:xfrm>
          <a:prstGeom prst="rect">
            <a:avLst/>
          </a:prstGeom>
        </p:spPr>
        <p:txBody>
          <a:bodyPr lIns="90000" tIns="46800" rIns="90000" bIns="46800">
            <a:normAutofit/>
          </a:bodyPr>
          <a:lstStyle/>
          <a:p>
            <a:endParaRPr lang="en-US" sz="3200" b="0" strike="noStrike" spc="-1">
              <a:solidFill>
                <a:srgbClr val="000000"/>
              </a:solidFill>
              <a:latin typeface="Comic Sans MS"/>
            </a:endParaRPr>
          </a:p>
        </p:txBody>
      </p:sp>
      <p:sp>
        <p:nvSpPr>
          <p:cNvPr id="134" name="PlaceHolder 3"/>
          <p:cNvSpPr>
            <a:spLocks noGrp="1"/>
          </p:cNvSpPr>
          <p:nvPr>
            <p:ph type="body"/>
          </p:nvPr>
        </p:nvSpPr>
        <p:spPr>
          <a:xfrm>
            <a:off x="4629600" y="1828800"/>
            <a:ext cx="3755520" cy="1744560"/>
          </a:xfrm>
          <a:prstGeom prst="rect">
            <a:avLst/>
          </a:prstGeom>
        </p:spPr>
        <p:txBody>
          <a:bodyPr lIns="90000" tIns="46800" rIns="90000" bIns="46800">
            <a:normAutofit/>
          </a:bodyPr>
          <a:lstStyle/>
          <a:p>
            <a:endParaRPr lang="en-US" sz="3200" b="0" strike="noStrike" spc="-1">
              <a:solidFill>
                <a:srgbClr val="000000"/>
              </a:solidFill>
              <a:latin typeface="Comic Sans MS"/>
            </a:endParaRPr>
          </a:p>
        </p:txBody>
      </p:sp>
      <p:sp>
        <p:nvSpPr>
          <p:cNvPr id="135" name="PlaceHolder 4"/>
          <p:cNvSpPr>
            <a:spLocks noGrp="1"/>
          </p:cNvSpPr>
          <p:nvPr>
            <p:ph type="body"/>
          </p:nvPr>
        </p:nvSpPr>
        <p:spPr>
          <a:xfrm>
            <a:off x="685800" y="3739320"/>
            <a:ext cx="7696080" cy="1744560"/>
          </a:xfrm>
          <a:prstGeom prst="rect">
            <a:avLst/>
          </a:prstGeom>
        </p:spPr>
        <p:txBody>
          <a:bodyPr lIns="90000" tIns="46800" rIns="90000" bIns="46800">
            <a:normAutofit/>
          </a:bodyPr>
          <a:lstStyle/>
          <a:p>
            <a:endParaRPr lang="en-US" sz="3200" b="0" strike="noStrike" spc="-1">
              <a:solidFill>
                <a:srgbClr val="000000"/>
              </a:solidFill>
              <a:latin typeface="Comic Sans MS"/>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36" name="PlaceHolder 1"/>
          <p:cNvSpPr>
            <a:spLocks noGrp="1"/>
          </p:cNvSpPr>
          <p:nvPr>
            <p:ph type="title"/>
          </p:nvPr>
        </p:nvSpPr>
        <p:spPr>
          <a:xfrm>
            <a:off x="685440" y="151920"/>
            <a:ext cx="6870600" cy="1600200"/>
          </a:xfrm>
          <a:prstGeom prst="rect">
            <a:avLst/>
          </a:prstGeom>
        </p:spPr>
        <p:txBody>
          <a:bodyPr lIns="90000" tIns="46800" rIns="90000" bIns="46800" anchor="b">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omic Sans MS"/>
            </a:endParaRPr>
          </a:p>
        </p:txBody>
      </p:sp>
      <p:sp>
        <p:nvSpPr>
          <p:cNvPr id="137" name="PlaceHolder 2"/>
          <p:cNvSpPr>
            <a:spLocks noGrp="1"/>
          </p:cNvSpPr>
          <p:nvPr>
            <p:ph type="body"/>
          </p:nvPr>
        </p:nvSpPr>
        <p:spPr>
          <a:xfrm>
            <a:off x="685800" y="1828800"/>
            <a:ext cx="7696080" cy="1744560"/>
          </a:xfrm>
          <a:prstGeom prst="rect">
            <a:avLst/>
          </a:prstGeom>
        </p:spPr>
        <p:txBody>
          <a:bodyPr lIns="90000" tIns="46800" rIns="90000" bIns="46800">
            <a:normAutofit/>
          </a:bodyPr>
          <a:lstStyle/>
          <a:p>
            <a:endParaRPr lang="en-US" sz="3200" b="0" strike="noStrike" spc="-1">
              <a:solidFill>
                <a:srgbClr val="000000"/>
              </a:solidFill>
              <a:latin typeface="Comic Sans MS"/>
            </a:endParaRPr>
          </a:p>
        </p:txBody>
      </p:sp>
      <p:sp>
        <p:nvSpPr>
          <p:cNvPr id="138" name="PlaceHolder 3"/>
          <p:cNvSpPr>
            <a:spLocks noGrp="1"/>
          </p:cNvSpPr>
          <p:nvPr>
            <p:ph type="body"/>
          </p:nvPr>
        </p:nvSpPr>
        <p:spPr>
          <a:xfrm>
            <a:off x="685800" y="3739320"/>
            <a:ext cx="7696080" cy="1744560"/>
          </a:xfrm>
          <a:prstGeom prst="rect">
            <a:avLst/>
          </a:prstGeom>
        </p:spPr>
        <p:txBody>
          <a:bodyPr lIns="90000" tIns="46800" rIns="90000" bIns="46800">
            <a:normAutofit/>
          </a:bodyPr>
          <a:lstStyle/>
          <a:p>
            <a:endParaRPr lang="en-US" sz="3200" b="0" strike="noStrike" spc="-1">
              <a:solidFill>
                <a:srgbClr val="000000"/>
              </a:solidFill>
              <a:latin typeface="Comic Sans MS"/>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39" name="PlaceHolder 1"/>
          <p:cNvSpPr>
            <a:spLocks noGrp="1"/>
          </p:cNvSpPr>
          <p:nvPr>
            <p:ph type="title"/>
          </p:nvPr>
        </p:nvSpPr>
        <p:spPr>
          <a:xfrm>
            <a:off x="685440" y="151920"/>
            <a:ext cx="6870600" cy="1600200"/>
          </a:xfrm>
          <a:prstGeom prst="rect">
            <a:avLst/>
          </a:prstGeom>
        </p:spPr>
        <p:txBody>
          <a:bodyPr lIns="90000" tIns="46800" rIns="90000" bIns="46800" anchor="b">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omic Sans MS"/>
            </a:endParaRPr>
          </a:p>
        </p:txBody>
      </p:sp>
      <p:sp>
        <p:nvSpPr>
          <p:cNvPr id="140" name="PlaceHolder 2"/>
          <p:cNvSpPr>
            <a:spLocks noGrp="1"/>
          </p:cNvSpPr>
          <p:nvPr>
            <p:ph type="body"/>
          </p:nvPr>
        </p:nvSpPr>
        <p:spPr>
          <a:xfrm>
            <a:off x="685800" y="1828800"/>
            <a:ext cx="3755520" cy="1744560"/>
          </a:xfrm>
          <a:prstGeom prst="rect">
            <a:avLst/>
          </a:prstGeom>
        </p:spPr>
        <p:txBody>
          <a:bodyPr lIns="90000" tIns="46800" rIns="90000" bIns="46800">
            <a:normAutofit/>
          </a:bodyPr>
          <a:lstStyle/>
          <a:p>
            <a:endParaRPr lang="en-US" sz="3200" b="0" strike="noStrike" spc="-1">
              <a:solidFill>
                <a:srgbClr val="000000"/>
              </a:solidFill>
              <a:latin typeface="Comic Sans MS"/>
            </a:endParaRPr>
          </a:p>
        </p:txBody>
      </p:sp>
      <p:sp>
        <p:nvSpPr>
          <p:cNvPr id="141" name="PlaceHolder 3"/>
          <p:cNvSpPr>
            <a:spLocks noGrp="1"/>
          </p:cNvSpPr>
          <p:nvPr>
            <p:ph type="body"/>
          </p:nvPr>
        </p:nvSpPr>
        <p:spPr>
          <a:xfrm>
            <a:off x="4629600" y="1828800"/>
            <a:ext cx="3755520" cy="1744560"/>
          </a:xfrm>
          <a:prstGeom prst="rect">
            <a:avLst/>
          </a:prstGeom>
        </p:spPr>
        <p:txBody>
          <a:bodyPr lIns="90000" tIns="46800" rIns="90000" bIns="46800">
            <a:normAutofit/>
          </a:bodyPr>
          <a:lstStyle/>
          <a:p>
            <a:endParaRPr lang="en-US" sz="3200" b="0" strike="noStrike" spc="-1">
              <a:solidFill>
                <a:srgbClr val="000000"/>
              </a:solidFill>
              <a:latin typeface="Comic Sans MS"/>
            </a:endParaRPr>
          </a:p>
        </p:txBody>
      </p:sp>
      <p:sp>
        <p:nvSpPr>
          <p:cNvPr id="142" name="PlaceHolder 4"/>
          <p:cNvSpPr>
            <a:spLocks noGrp="1"/>
          </p:cNvSpPr>
          <p:nvPr>
            <p:ph type="body"/>
          </p:nvPr>
        </p:nvSpPr>
        <p:spPr>
          <a:xfrm>
            <a:off x="685800" y="3739320"/>
            <a:ext cx="3755520" cy="1744560"/>
          </a:xfrm>
          <a:prstGeom prst="rect">
            <a:avLst/>
          </a:prstGeom>
        </p:spPr>
        <p:txBody>
          <a:bodyPr lIns="90000" tIns="46800" rIns="90000" bIns="46800">
            <a:normAutofit/>
          </a:bodyPr>
          <a:lstStyle/>
          <a:p>
            <a:endParaRPr lang="en-US" sz="3200" b="0" strike="noStrike" spc="-1">
              <a:solidFill>
                <a:srgbClr val="000000"/>
              </a:solidFill>
              <a:latin typeface="Comic Sans MS"/>
            </a:endParaRPr>
          </a:p>
        </p:txBody>
      </p:sp>
      <p:sp>
        <p:nvSpPr>
          <p:cNvPr id="143" name="PlaceHolder 5"/>
          <p:cNvSpPr>
            <a:spLocks noGrp="1"/>
          </p:cNvSpPr>
          <p:nvPr>
            <p:ph type="body"/>
          </p:nvPr>
        </p:nvSpPr>
        <p:spPr>
          <a:xfrm>
            <a:off x="4629600" y="3739320"/>
            <a:ext cx="3755520" cy="1744560"/>
          </a:xfrm>
          <a:prstGeom prst="rect">
            <a:avLst/>
          </a:prstGeom>
        </p:spPr>
        <p:txBody>
          <a:bodyPr lIns="90000" tIns="46800" rIns="90000" bIns="46800">
            <a:normAutofit/>
          </a:bodyPr>
          <a:lstStyle/>
          <a:p>
            <a:endParaRPr lang="en-US" sz="3200" b="0" strike="noStrike" spc="-1">
              <a:solidFill>
                <a:srgbClr val="000000"/>
              </a:solidFill>
              <a:latin typeface="Comic Sans MS"/>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44" name="PlaceHolder 1"/>
          <p:cNvSpPr>
            <a:spLocks noGrp="1"/>
          </p:cNvSpPr>
          <p:nvPr>
            <p:ph type="title"/>
          </p:nvPr>
        </p:nvSpPr>
        <p:spPr>
          <a:xfrm>
            <a:off x="685440" y="151920"/>
            <a:ext cx="6870600" cy="1600200"/>
          </a:xfrm>
          <a:prstGeom prst="rect">
            <a:avLst/>
          </a:prstGeom>
        </p:spPr>
        <p:txBody>
          <a:bodyPr lIns="90000" tIns="46800" rIns="90000" bIns="46800" anchor="b">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omic Sans MS"/>
            </a:endParaRPr>
          </a:p>
        </p:txBody>
      </p:sp>
      <p:sp>
        <p:nvSpPr>
          <p:cNvPr id="145" name="PlaceHolder 2"/>
          <p:cNvSpPr>
            <a:spLocks noGrp="1"/>
          </p:cNvSpPr>
          <p:nvPr>
            <p:ph type="body"/>
          </p:nvPr>
        </p:nvSpPr>
        <p:spPr>
          <a:xfrm>
            <a:off x="685800" y="1828800"/>
            <a:ext cx="2477880" cy="1744560"/>
          </a:xfrm>
          <a:prstGeom prst="rect">
            <a:avLst/>
          </a:prstGeom>
        </p:spPr>
        <p:txBody>
          <a:bodyPr lIns="90000" tIns="46800" rIns="90000" bIns="46800">
            <a:normAutofit/>
          </a:bodyPr>
          <a:lstStyle/>
          <a:p>
            <a:endParaRPr lang="en-US" sz="3200" b="0" strike="noStrike" spc="-1">
              <a:solidFill>
                <a:srgbClr val="000000"/>
              </a:solidFill>
              <a:latin typeface="Comic Sans MS"/>
            </a:endParaRPr>
          </a:p>
        </p:txBody>
      </p:sp>
      <p:sp>
        <p:nvSpPr>
          <p:cNvPr id="146" name="PlaceHolder 3"/>
          <p:cNvSpPr>
            <a:spLocks noGrp="1"/>
          </p:cNvSpPr>
          <p:nvPr>
            <p:ph type="body"/>
          </p:nvPr>
        </p:nvSpPr>
        <p:spPr>
          <a:xfrm>
            <a:off x="3287880" y="1828800"/>
            <a:ext cx="2477880" cy="1744560"/>
          </a:xfrm>
          <a:prstGeom prst="rect">
            <a:avLst/>
          </a:prstGeom>
        </p:spPr>
        <p:txBody>
          <a:bodyPr lIns="90000" tIns="46800" rIns="90000" bIns="46800">
            <a:normAutofit/>
          </a:bodyPr>
          <a:lstStyle/>
          <a:p>
            <a:endParaRPr lang="en-US" sz="3200" b="0" strike="noStrike" spc="-1">
              <a:solidFill>
                <a:srgbClr val="000000"/>
              </a:solidFill>
              <a:latin typeface="Comic Sans MS"/>
            </a:endParaRPr>
          </a:p>
        </p:txBody>
      </p:sp>
      <p:sp>
        <p:nvSpPr>
          <p:cNvPr id="147" name="PlaceHolder 4"/>
          <p:cNvSpPr>
            <a:spLocks noGrp="1"/>
          </p:cNvSpPr>
          <p:nvPr>
            <p:ph type="body"/>
          </p:nvPr>
        </p:nvSpPr>
        <p:spPr>
          <a:xfrm>
            <a:off x="5889960" y="1828800"/>
            <a:ext cx="2477880" cy="1744560"/>
          </a:xfrm>
          <a:prstGeom prst="rect">
            <a:avLst/>
          </a:prstGeom>
        </p:spPr>
        <p:txBody>
          <a:bodyPr lIns="90000" tIns="46800" rIns="90000" bIns="46800">
            <a:normAutofit/>
          </a:bodyPr>
          <a:lstStyle/>
          <a:p>
            <a:endParaRPr lang="en-US" sz="3200" b="0" strike="noStrike" spc="-1">
              <a:solidFill>
                <a:srgbClr val="000000"/>
              </a:solidFill>
              <a:latin typeface="Comic Sans MS"/>
            </a:endParaRPr>
          </a:p>
        </p:txBody>
      </p:sp>
      <p:sp>
        <p:nvSpPr>
          <p:cNvPr id="148" name="PlaceHolder 5"/>
          <p:cNvSpPr>
            <a:spLocks noGrp="1"/>
          </p:cNvSpPr>
          <p:nvPr>
            <p:ph type="body"/>
          </p:nvPr>
        </p:nvSpPr>
        <p:spPr>
          <a:xfrm>
            <a:off x="685800" y="3739320"/>
            <a:ext cx="2477880" cy="1744560"/>
          </a:xfrm>
          <a:prstGeom prst="rect">
            <a:avLst/>
          </a:prstGeom>
        </p:spPr>
        <p:txBody>
          <a:bodyPr lIns="90000" tIns="46800" rIns="90000" bIns="46800">
            <a:normAutofit/>
          </a:bodyPr>
          <a:lstStyle/>
          <a:p>
            <a:endParaRPr lang="en-US" sz="3200" b="0" strike="noStrike" spc="-1">
              <a:solidFill>
                <a:srgbClr val="000000"/>
              </a:solidFill>
              <a:latin typeface="Comic Sans MS"/>
            </a:endParaRPr>
          </a:p>
        </p:txBody>
      </p:sp>
      <p:sp>
        <p:nvSpPr>
          <p:cNvPr id="149" name="PlaceHolder 6"/>
          <p:cNvSpPr>
            <a:spLocks noGrp="1"/>
          </p:cNvSpPr>
          <p:nvPr>
            <p:ph type="body"/>
          </p:nvPr>
        </p:nvSpPr>
        <p:spPr>
          <a:xfrm>
            <a:off x="3287880" y="3739320"/>
            <a:ext cx="2477880" cy="1744560"/>
          </a:xfrm>
          <a:prstGeom prst="rect">
            <a:avLst/>
          </a:prstGeom>
        </p:spPr>
        <p:txBody>
          <a:bodyPr lIns="90000" tIns="46800" rIns="90000" bIns="46800">
            <a:normAutofit/>
          </a:bodyPr>
          <a:lstStyle/>
          <a:p>
            <a:endParaRPr lang="en-US" sz="3200" b="0" strike="noStrike" spc="-1">
              <a:solidFill>
                <a:srgbClr val="000000"/>
              </a:solidFill>
              <a:latin typeface="Comic Sans MS"/>
            </a:endParaRPr>
          </a:p>
        </p:txBody>
      </p:sp>
      <p:sp>
        <p:nvSpPr>
          <p:cNvPr id="150" name="PlaceHolder 7"/>
          <p:cNvSpPr>
            <a:spLocks noGrp="1"/>
          </p:cNvSpPr>
          <p:nvPr>
            <p:ph type="body"/>
          </p:nvPr>
        </p:nvSpPr>
        <p:spPr>
          <a:xfrm>
            <a:off x="5889960" y="3739320"/>
            <a:ext cx="2477880" cy="1744560"/>
          </a:xfrm>
          <a:prstGeom prst="rect">
            <a:avLst/>
          </a:prstGeom>
        </p:spPr>
        <p:txBody>
          <a:bodyPr lIns="90000" tIns="46800" rIns="90000" bIns="46800">
            <a:normAutofit/>
          </a:bodyPr>
          <a:lstStyle/>
          <a:p>
            <a:endParaRPr lang="en-US" sz="3200" b="0" strike="noStrike" spc="-1">
              <a:solidFill>
                <a:srgbClr val="000000"/>
              </a:solidFill>
              <a:latin typeface="Comic Sans M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685440" y="151920"/>
            <a:ext cx="6870600" cy="1600200"/>
          </a:xfrm>
          <a:prstGeom prst="rect">
            <a:avLst/>
          </a:prstGeom>
        </p:spPr>
        <p:txBody>
          <a:bodyPr lIns="90000" tIns="46800" rIns="90000" bIns="46800" anchor="b">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omic Sans MS"/>
            </a:endParaRPr>
          </a:p>
        </p:txBody>
      </p:sp>
      <p:sp>
        <p:nvSpPr>
          <p:cNvPr id="54" name="PlaceHolder 2"/>
          <p:cNvSpPr>
            <a:spLocks noGrp="1"/>
          </p:cNvSpPr>
          <p:nvPr>
            <p:ph type="body"/>
          </p:nvPr>
        </p:nvSpPr>
        <p:spPr>
          <a:xfrm>
            <a:off x="685800" y="1828800"/>
            <a:ext cx="7696080" cy="3657600"/>
          </a:xfrm>
          <a:prstGeom prst="rect">
            <a:avLst/>
          </a:prstGeom>
        </p:spPr>
        <p:txBody>
          <a:bodyPr lIns="90000" tIns="46800" rIns="90000" bIns="46800">
            <a:normAutofit/>
          </a:bodyPr>
          <a:lstStyle/>
          <a:p>
            <a:endParaRPr lang="en-US" sz="3200" b="0" strike="noStrike" spc="-1">
              <a:solidFill>
                <a:srgbClr val="000000"/>
              </a:solidFill>
              <a:latin typeface="Comic Sans M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685440" y="151920"/>
            <a:ext cx="6870600" cy="1600200"/>
          </a:xfrm>
          <a:prstGeom prst="rect">
            <a:avLst/>
          </a:prstGeom>
        </p:spPr>
        <p:txBody>
          <a:bodyPr lIns="90000" tIns="46800" rIns="90000" bIns="46800" anchor="b">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omic Sans MS"/>
            </a:endParaRPr>
          </a:p>
        </p:txBody>
      </p:sp>
      <p:sp>
        <p:nvSpPr>
          <p:cNvPr id="56" name="PlaceHolder 2"/>
          <p:cNvSpPr>
            <a:spLocks noGrp="1"/>
          </p:cNvSpPr>
          <p:nvPr>
            <p:ph type="body"/>
          </p:nvPr>
        </p:nvSpPr>
        <p:spPr>
          <a:xfrm>
            <a:off x="685800" y="1828800"/>
            <a:ext cx="3755520" cy="3657600"/>
          </a:xfrm>
          <a:prstGeom prst="rect">
            <a:avLst/>
          </a:prstGeom>
        </p:spPr>
        <p:txBody>
          <a:bodyPr lIns="90000" tIns="46800" rIns="90000" bIns="46800">
            <a:normAutofit/>
          </a:bodyPr>
          <a:lstStyle/>
          <a:p>
            <a:endParaRPr lang="en-US" sz="3200" b="0" strike="noStrike" spc="-1">
              <a:solidFill>
                <a:srgbClr val="000000"/>
              </a:solidFill>
              <a:latin typeface="Comic Sans MS"/>
            </a:endParaRPr>
          </a:p>
        </p:txBody>
      </p:sp>
      <p:sp>
        <p:nvSpPr>
          <p:cNvPr id="57" name="PlaceHolder 3"/>
          <p:cNvSpPr>
            <a:spLocks noGrp="1"/>
          </p:cNvSpPr>
          <p:nvPr>
            <p:ph type="body"/>
          </p:nvPr>
        </p:nvSpPr>
        <p:spPr>
          <a:xfrm>
            <a:off x="4629600" y="1828800"/>
            <a:ext cx="3755520" cy="3657600"/>
          </a:xfrm>
          <a:prstGeom prst="rect">
            <a:avLst/>
          </a:prstGeom>
        </p:spPr>
        <p:txBody>
          <a:bodyPr lIns="90000" tIns="46800" rIns="90000" bIns="46800">
            <a:normAutofit/>
          </a:bodyPr>
          <a:lstStyle/>
          <a:p>
            <a:endParaRPr lang="en-US" sz="3200" b="0" strike="noStrike" spc="-1">
              <a:solidFill>
                <a:srgbClr val="000000"/>
              </a:solidFill>
              <a:latin typeface="Comic Sans M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8" name="PlaceHolder 1"/>
          <p:cNvSpPr>
            <a:spLocks noGrp="1"/>
          </p:cNvSpPr>
          <p:nvPr>
            <p:ph type="title"/>
          </p:nvPr>
        </p:nvSpPr>
        <p:spPr>
          <a:xfrm>
            <a:off x="685440" y="151920"/>
            <a:ext cx="6870600" cy="1600200"/>
          </a:xfrm>
          <a:prstGeom prst="rect">
            <a:avLst/>
          </a:prstGeom>
        </p:spPr>
        <p:txBody>
          <a:bodyPr lIns="90000" tIns="46800" rIns="90000" bIns="46800" anchor="b">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omic Sans M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9" name="PlaceHolder 1"/>
          <p:cNvSpPr>
            <a:spLocks noGrp="1"/>
          </p:cNvSpPr>
          <p:nvPr>
            <p:ph type="subTitle"/>
          </p:nvPr>
        </p:nvSpPr>
        <p:spPr>
          <a:xfrm>
            <a:off x="685440" y="151920"/>
            <a:ext cx="6870600" cy="7418880"/>
          </a:xfrm>
          <a:prstGeom prst="rect">
            <a:avLst/>
          </a:prstGeom>
        </p:spPr>
        <p:txBody>
          <a:bodyPr lIns="0" tIns="0" rIns="0" bIns="0" anchor="ctr">
            <a:noAutofit/>
          </a:bodyPr>
          <a:lstStyle/>
          <a:p>
            <a:pPr algn="ctr">
              <a:spcBef>
                <a:spcPts val="697"/>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800" b="0" strike="noStrike" spc="-1">
              <a:solidFill>
                <a:srgbClr val="000000"/>
              </a:solidFill>
              <a:latin typeface="Comic Sans M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685440" y="151920"/>
            <a:ext cx="6870600" cy="1600200"/>
          </a:xfrm>
          <a:prstGeom prst="rect">
            <a:avLst/>
          </a:prstGeom>
        </p:spPr>
        <p:txBody>
          <a:bodyPr lIns="90000" tIns="46800" rIns="90000" bIns="46800" anchor="b">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omic Sans MS"/>
            </a:endParaRPr>
          </a:p>
        </p:txBody>
      </p:sp>
      <p:sp>
        <p:nvSpPr>
          <p:cNvPr id="61" name="PlaceHolder 2"/>
          <p:cNvSpPr>
            <a:spLocks noGrp="1"/>
          </p:cNvSpPr>
          <p:nvPr>
            <p:ph type="body"/>
          </p:nvPr>
        </p:nvSpPr>
        <p:spPr>
          <a:xfrm>
            <a:off x="685800" y="1828800"/>
            <a:ext cx="3755520" cy="1744560"/>
          </a:xfrm>
          <a:prstGeom prst="rect">
            <a:avLst/>
          </a:prstGeom>
        </p:spPr>
        <p:txBody>
          <a:bodyPr lIns="90000" tIns="46800" rIns="90000" bIns="46800">
            <a:normAutofit/>
          </a:bodyPr>
          <a:lstStyle/>
          <a:p>
            <a:endParaRPr lang="en-US" sz="3200" b="0" strike="noStrike" spc="-1">
              <a:solidFill>
                <a:srgbClr val="000000"/>
              </a:solidFill>
              <a:latin typeface="Comic Sans MS"/>
            </a:endParaRPr>
          </a:p>
        </p:txBody>
      </p:sp>
      <p:sp>
        <p:nvSpPr>
          <p:cNvPr id="62" name="PlaceHolder 3"/>
          <p:cNvSpPr>
            <a:spLocks noGrp="1"/>
          </p:cNvSpPr>
          <p:nvPr>
            <p:ph type="body"/>
          </p:nvPr>
        </p:nvSpPr>
        <p:spPr>
          <a:xfrm>
            <a:off x="4629600" y="1828800"/>
            <a:ext cx="3755520" cy="3657600"/>
          </a:xfrm>
          <a:prstGeom prst="rect">
            <a:avLst/>
          </a:prstGeom>
        </p:spPr>
        <p:txBody>
          <a:bodyPr lIns="90000" tIns="46800" rIns="90000" bIns="46800">
            <a:normAutofit/>
          </a:bodyPr>
          <a:lstStyle/>
          <a:p>
            <a:endParaRPr lang="en-US" sz="3200" b="0" strike="noStrike" spc="-1">
              <a:solidFill>
                <a:srgbClr val="000000"/>
              </a:solidFill>
              <a:latin typeface="Comic Sans MS"/>
            </a:endParaRPr>
          </a:p>
        </p:txBody>
      </p:sp>
      <p:sp>
        <p:nvSpPr>
          <p:cNvPr id="63" name="PlaceHolder 4"/>
          <p:cNvSpPr>
            <a:spLocks noGrp="1"/>
          </p:cNvSpPr>
          <p:nvPr>
            <p:ph type="body"/>
          </p:nvPr>
        </p:nvSpPr>
        <p:spPr>
          <a:xfrm>
            <a:off x="685800" y="3739320"/>
            <a:ext cx="3755520" cy="1744560"/>
          </a:xfrm>
          <a:prstGeom prst="rect">
            <a:avLst/>
          </a:prstGeom>
        </p:spPr>
        <p:txBody>
          <a:bodyPr lIns="90000" tIns="46800" rIns="90000" bIns="46800">
            <a:normAutofit/>
          </a:bodyPr>
          <a:lstStyle/>
          <a:p>
            <a:endParaRPr lang="en-US" sz="3200" b="0" strike="noStrike" spc="-1">
              <a:solidFill>
                <a:srgbClr val="000000"/>
              </a:solidFill>
              <a:latin typeface="Comic Sans M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685440" y="151920"/>
            <a:ext cx="6870600" cy="1600200"/>
          </a:xfrm>
          <a:prstGeom prst="rect">
            <a:avLst/>
          </a:prstGeom>
        </p:spPr>
        <p:txBody>
          <a:bodyPr lIns="90000" tIns="46800" rIns="90000" bIns="46800" anchor="b">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omic Sans MS"/>
            </a:endParaRPr>
          </a:p>
        </p:txBody>
      </p:sp>
      <p:sp>
        <p:nvSpPr>
          <p:cNvPr id="65" name="PlaceHolder 2"/>
          <p:cNvSpPr>
            <a:spLocks noGrp="1"/>
          </p:cNvSpPr>
          <p:nvPr>
            <p:ph type="body"/>
          </p:nvPr>
        </p:nvSpPr>
        <p:spPr>
          <a:xfrm>
            <a:off x="685800" y="1828800"/>
            <a:ext cx="3755520" cy="3657600"/>
          </a:xfrm>
          <a:prstGeom prst="rect">
            <a:avLst/>
          </a:prstGeom>
        </p:spPr>
        <p:txBody>
          <a:bodyPr lIns="90000" tIns="46800" rIns="90000" bIns="46800">
            <a:normAutofit/>
          </a:bodyPr>
          <a:lstStyle/>
          <a:p>
            <a:endParaRPr lang="en-US" sz="3200" b="0" strike="noStrike" spc="-1">
              <a:solidFill>
                <a:srgbClr val="000000"/>
              </a:solidFill>
              <a:latin typeface="Comic Sans MS"/>
            </a:endParaRPr>
          </a:p>
        </p:txBody>
      </p:sp>
      <p:sp>
        <p:nvSpPr>
          <p:cNvPr id="66" name="PlaceHolder 3"/>
          <p:cNvSpPr>
            <a:spLocks noGrp="1"/>
          </p:cNvSpPr>
          <p:nvPr>
            <p:ph type="body"/>
          </p:nvPr>
        </p:nvSpPr>
        <p:spPr>
          <a:xfrm>
            <a:off x="4629600" y="1828800"/>
            <a:ext cx="3755520" cy="1744560"/>
          </a:xfrm>
          <a:prstGeom prst="rect">
            <a:avLst/>
          </a:prstGeom>
        </p:spPr>
        <p:txBody>
          <a:bodyPr lIns="90000" tIns="46800" rIns="90000" bIns="46800">
            <a:normAutofit/>
          </a:bodyPr>
          <a:lstStyle/>
          <a:p>
            <a:endParaRPr lang="en-US" sz="3200" b="0" strike="noStrike" spc="-1">
              <a:solidFill>
                <a:srgbClr val="000000"/>
              </a:solidFill>
              <a:latin typeface="Comic Sans MS"/>
            </a:endParaRPr>
          </a:p>
        </p:txBody>
      </p:sp>
      <p:sp>
        <p:nvSpPr>
          <p:cNvPr id="67" name="PlaceHolder 4"/>
          <p:cNvSpPr>
            <a:spLocks noGrp="1"/>
          </p:cNvSpPr>
          <p:nvPr>
            <p:ph type="body"/>
          </p:nvPr>
        </p:nvSpPr>
        <p:spPr>
          <a:xfrm>
            <a:off x="4629600" y="3739320"/>
            <a:ext cx="3755520" cy="1744560"/>
          </a:xfrm>
          <a:prstGeom prst="rect">
            <a:avLst/>
          </a:prstGeom>
        </p:spPr>
        <p:txBody>
          <a:bodyPr lIns="90000" tIns="46800" rIns="90000" bIns="46800">
            <a:normAutofit/>
          </a:bodyPr>
          <a:lstStyle/>
          <a:p>
            <a:endParaRPr lang="en-US" sz="3200" b="0" strike="noStrike" spc="-1">
              <a:solidFill>
                <a:srgbClr val="000000"/>
              </a:solidFill>
              <a:latin typeface="Comic Sans M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8" name="PlaceHolder 1"/>
          <p:cNvSpPr>
            <a:spLocks noGrp="1"/>
          </p:cNvSpPr>
          <p:nvPr>
            <p:ph type="title"/>
          </p:nvPr>
        </p:nvSpPr>
        <p:spPr>
          <a:xfrm>
            <a:off x="685440" y="151920"/>
            <a:ext cx="6870600" cy="1600200"/>
          </a:xfrm>
          <a:prstGeom prst="rect">
            <a:avLst/>
          </a:prstGeom>
        </p:spPr>
        <p:txBody>
          <a:bodyPr lIns="90000" tIns="46800" rIns="90000" bIns="46800" anchor="b">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omic Sans MS"/>
            </a:endParaRPr>
          </a:p>
        </p:txBody>
      </p:sp>
      <p:sp>
        <p:nvSpPr>
          <p:cNvPr id="69" name="PlaceHolder 2"/>
          <p:cNvSpPr>
            <a:spLocks noGrp="1"/>
          </p:cNvSpPr>
          <p:nvPr>
            <p:ph type="body"/>
          </p:nvPr>
        </p:nvSpPr>
        <p:spPr>
          <a:xfrm>
            <a:off x="685800" y="1828800"/>
            <a:ext cx="3755520" cy="1744560"/>
          </a:xfrm>
          <a:prstGeom prst="rect">
            <a:avLst/>
          </a:prstGeom>
        </p:spPr>
        <p:txBody>
          <a:bodyPr lIns="90000" tIns="46800" rIns="90000" bIns="46800">
            <a:normAutofit/>
          </a:bodyPr>
          <a:lstStyle/>
          <a:p>
            <a:endParaRPr lang="en-US" sz="3200" b="0" strike="noStrike" spc="-1">
              <a:solidFill>
                <a:srgbClr val="000000"/>
              </a:solidFill>
              <a:latin typeface="Comic Sans MS"/>
            </a:endParaRPr>
          </a:p>
        </p:txBody>
      </p:sp>
      <p:sp>
        <p:nvSpPr>
          <p:cNvPr id="70" name="PlaceHolder 3"/>
          <p:cNvSpPr>
            <a:spLocks noGrp="1"/>
          </p:cNvSpPr>
          <p:nvPr>
            <p:ph type="body"/>
          </p:nvPr>
        </p:nvSpPr>
        <p:spPr>
          <a:xfrm>
            <a:off x="4629600" y="1828800"/>
            <a:ext cx="3755520" cy="1744560"/>
          </a:xfrm>
          <a:prstGeom prst="rect">
            <a:avLst/>
          </a:prstGeom>
        </p:spPr>
        <p:txBody>
          <a:bodyPr lIns="90000" tIns="46800" rIns="90000" bIns="46800">
            <a:normAutofit/>
          </a:bodyPr>
          <a:lstStyle/>
          <a:p>
            <a:endParaRPr lang="en-US" sz="3200" b="0" strike="noStrike" spc="-1">
              <a:solidFill>
                <a:srgbClr val="000000"/>
              </a:solidFill>
              <a:latin typeface="Comic Sans MS"/>
            </a:endParaRPr>
          </a:p>
        </p:txBody>
      </p:sp>
      <p:sp>
        <p:nvSpPr>
          <p:cNvPr id="71" name="PlaceHolder 4"/>
          <p:cNvSpPr>
            <a:spLocks noGrp="1"/>
          </p:cNvSpPr>
          <p:nvPr>
            <p:ph type="body"/>
          </p:nvPr>
        </p:nvSpPr>
        <p:spPr>
          <a:xfrm>
            <a:off x="685800" y="3739320"/>
            <a:ext cx="7696080" cy="1744560"/>
          </a:xfrm>
          <a:prstGeom prst="rect">
            <a:avLst/>
          </a:prstGeom>
        </p:spPr>
        <p:txBody>
          <a:bodyPr lIns="90000" tIns="46800" rIns="90000" bIns="46800">
            <a:normAutofit/>
          </a:bodyPr>
          <a:lstStyle/>
          <a:p>
            <a:endParaRPr lang="en-US" sz="3200" b="0" strike="noStrike" spc="-1">
              <a:solidFill>
                <a:srgbClr val="000000"/>
              </a:solidFill>
              <a:latin typeface="Comic Sans M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 name="Dowolny kształt: kształt 50"/>
          <p:cNvSpPr/>
          <p:nvPr/>
        </p:nvSpPr>
        <p:spPr>
          <a:xfrm rot="18427200">
            <a:off x="7777800" y="-14760"/>
            <a:ext cx="1162080" cy="2084400"/>
          </a:xfrm>
          <a:custGeom>
            <a:avLst/>
            <a:gdLst/>
            <a:ahLst/>
            <a:cxnLst/>
            <a:rect l="l" t="t" r="r" b="b"/>
            <a:pathLst>
              <a:path w="2903" h="3686">
                <a:moveTo>
                  <a:pt x="2903" y="433"/>
                </a:moveTo>
                <a:lnTo>
                  <a:pt x="2565" y="80"/>
                </a:lnTo>
                <a:lnTo>
                  <a:pt x="2241" y="0"/>
                </a:lnTo>
                <a:lnTo>
                  <a:pt x="110" y="2811"/>
                </a:lnTo>
                <a:lnTo>
                  <a:pt x="110" y="3228"/>
                </a:lnTo>
                <a:lnTo>
                  <a:pt x="0" y="3631"/>
                </a:lnTo>
                <a:lnTo>
                  <a:pt x="72" y="3686"/>
                </a:lnTo>
                <a:lnTo>
                  <a:pt x="441" y="3355"/>
                </a:lnTo>
                <a:lnTo>
                  <a:pt x="740" y="3228"/>
                </a:lnTo>
                <a:lnTo>
                  <a:pt x="2903" y="433"/>
                </a:lnTo>
                <a:lnTo>
                  <a:pt x="2903" y="433"/>
                </a:lnTo>
                <a:close/>
              </a:path>
            </a:pathLst>
          </a:custGeom>
          <a:solidFill>
            <a:srgbClr val="FFFFFF"/>
          </a:solidFill>
          <a:ln w="0">
            <a:noFill/>
          </a:ln>
        </p:spPr>
        <p:style>
          <a:lnRef idx="0">
            <a:scrgbClr r="0" g="0" b="0"/>
          </a:lnRef>
          <a:fillRef idx="0">
            <a:scrgbClr r="0" g="0" b="0"/>
          </a:fillRef>
          <a:effectRef idx="0">
            <a:scrgbClr r="0" g="0" b="0"/>
          </a:effectRef>
          <a:fontRef idx="minor"/>
        </p:style>
      </p:sp>
      <p:sp>
        <p:nvSpPr>
          <p:cNvPr id="52" name="PlaceHolder 1"/>
          <p:cNvSpPr>
            <a:spLocks noGrp="1"/>
          </p:cNvSpPr>
          <p:nvPr>
            <p:ph type="title"/>
          </p:nvPr>
        </p:nvSpPr>
        <p:spPr>
          <a:xfrm>
            <a:off x="685440" y="151920"/>
            <a:ext cx="6870600" cy="1600200"/>
          </a:xfrm>
          <a:prstGeom prst="rect">
            <a:avLst/>
          </a:prstGeom>
        </p:spPr>
        <p:txBody>
          <a:bodyPr lIns="90000" tIns="46800" rIns="90000" bIns="46800" anchor="b">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Comic Sans MS"/>
              </a:rPr>
              <a:t>Click to edit the title text format</a:t>
            </a:r>
          </a:p>
        </p:txBody>
      </p:sp>
      <p:sp>
        <p:nvSpPr>
          <p:cNvPr id="2" name="PlaceHolder 2"/>
          <p:cNvSpPr>
            <a:spLocks noGrp="1"/>
          </p:cNvSpPr>
          <p:nvPr>
            <p:ph type="body"/>
          </p:nvPr>
        </p:nvSpPr>
        <p:spPr>
          <a:xfrm>
            <a:off x="685800" y="1828800"/>
            <a:ext cx="7696080" cy="3657600"/>
          </a:xfrm>
          <a:prstGeom prst="rect">
            <a:avLst/>
          </a:prstGeom>
        </p:spPr>
        <p:txBody>
          <a:bodyPr lIns="90000" tIns="46800" rIns="90000" bIns="46800">
            <a:normAutofit fontScale="82000"/>
          </a:bodyPr>
          <a:lstStyle/>
          <a:p>
            <a:pPr marL="342720" indent="-342720">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omic Sans MS"/>
              </a:rPr>
              <a:t>Click to edit the outline text format</a:t>
            </a:r>
          </a:p>
          <a:p>
            <a:pPr marL="742680" lvl="1" indent="-285480">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omic Sans MS"/>
              </a:rPr>
              <a:t>Second Outline Level</a:t>
            </a:r>
          </a:p>
          <a:p>
            <a:pPr marL="1143000" lvl="2" indent="-228600">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omic Sans MS"/>
              </a:rPr>
              <a:t>Third Outline Level</a:t>
            </a:r>
          </a:p>
          <a:p>
            <a:pPr marL="1600200" lvl="3" indent="-228600">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omic Sans MS"/>
              </a:rPr>
              <a:t>Fourth Outline Level</a:t>
            </a:r>
          </a:p>
          <a:p>
            <a:pPr marL="2057400" lvl="4" indent="-228600">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omic Sans MS"/>
              </a:rPr>
              <a:t>Fifth Outline Level</a:t>
            </a:r>
          </a:p>
          <a:p>
            <a:pPr marL="2057400" lvl="5" indent="-228600">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omic Sans MS"/>
              </a:rPr>
              <a:t>Sixth Outline Level</a:t>
            </a:r>
          </a:p>
          <a:p>
            <a:pPr marL="2057400" lvl="6" indent="-228600">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omic Sans MS"/>
              </a:rPr>
              <a:t>Seventh Outline Level</a:t>
            </a:r>
          </a:p>
        </p:txBody>
      </p:sp>
      <p:sp>
        <p:nvSpPr>
          <p:cNvPr id="3" name="PlaceHolder 3"/>
          <p:cNvSpPr>
            <a:spLocks noGrp="1"/>
          </p:cNvSpPr>
          <p:nvPr>
            <p:ph type="dt"/>
          </p:nvPr>
        </p:nvSpPr>
        <p:spPr>
          <a:xfrm>
            <a:off x="1371600" y="6248520"/>
            <a:ext cx="1905120" cy="457200"/>
          </a:xfrm>
          <a:prstGeom prst="rect">
            <a:avLst/>
          </a:prstGeom>
        </p:spPr>
        <p:txBody>
          <a:bodyPr lIns="90000" tIns="46800" rIns="90000" bIns="46800">
            <a:noAutofit/>
          </a:bodyPr>
          <a:lstStyle/>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0" strike="noStrike" spc="-1">
                <a:latin typeface="Comic Sans MS"/>
              </a:rPr>
              <a:t>&lt;date/time&gt;</a:t>
            </a:r>
            <a:endParaRPr lang="en-US" sz="1400" b="0" strike="noStrike" spc="-1">
              <a:latin typeface="Times New Roman"/>
            </a:endParaRPr>
          </a:p>
        </p:txBody>
      </p:sp>
      <p:sp>
        <p:nvSpPr>
          <p:cNvPr id="4" name="PlaceHolder 4"/>
          <p:cNvSpPr>
            <a:spLocks noGrp="1"/>
          </p:cNvSpPr>
          <p:nvPr>
            <p:ph type="ftr"/>
          </p:nvPr>
        </p:nvSpPr>
        <p:spPr>
          <a:xfrm>
            <a:off x="3555720" y="6248520"/>
            <a:ext cx="2895480" cy="457200"/>
          </a:xfrm>
          <a:prstGeom prst="rect">
            <a:avLst/>
          </a:prstGeom>
        </p:spPr>
        <p:txBody>
          <a:bodyPr lIns="90000" tIns="46800" rIns="90000" bIns="46800">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0" strike="noStrike" spc="-1">
                <a:latin typeface="Comic Sans MS"/>
              </a:rPr>
              <a:t>&lt;footer&gt;</a:t>
            </a:r>
            <a:endParaRPr lang="en-US" sz="1400" b="0" strike="noStrike" spc="-1">
              <a:latin typeface="Times New Roman"/>
            </a:endParaRPr>
          </a:p>
        </p:txBody>
      </p:sp>
      <p:sp>
        <p:nvSpPr>
          <p:cNvPr id="5" name="PlaceHolder 5"/>
          <p:cNvSpPr>
            <a:spLocks noGrp="1"/>
          </p:cNvSpPr>
          <p:nvPr>
            <p:ph type="sldNum"/>
          </p:nvPr>
        </p:nvSpPr>
        <p:spPr>
          <a:xfrm>
            <a:off x="6718320" y="6248520"/>
            <a:ext cx="1905120" cy="457200"/>
          </a:xfrm>
          <a:prstGeom prst="rect">
            <a:avLst/>
          </a:prstGeom>
        </p:spPr>
        <p:txBody>
          <a:bodyPr lIns="90000" tIns="46800" rIns="90000" bIns="46800">
            <a:noAutofit/>
          </a:bodyPr>
          <a:lstStyle/>
          <a:p>
            <a:pPr algn="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8075FA3F-8932-442A-A0AD-E7B26AA35D07}" type="slidenum">
              <a:rPr lang="en-US" sz="1400" b="0" strike="noStrike" spc="-1">
                <a:latin typeface="Comic Sans MS"/>
              </a:rPr>
              <a:t>‹#›</a:t>
            </a:fld>
            <a:endParaRPr lang="en-US" sz="1400" b="0" strike="noStrike" spc="-1">
              <a:latin typeface="Times New Roman"/>
            </a:endParaRPr>
          </a:p>
        </p:txBody>
      </p:sp>
      <p:sp>
        <p:nvSpPr>
          <p:cNvPr id="6" name="Dowolny kształt: kształt 5"/>
          <p:cNvSpPr/>
          <p:nvPr/>
        </p:nvSpPr>
        <p:spPr>
          <a:xfrm rot="18427200">
            <a:off x="7865280" y="24840"/>
            <a:ext cx="1164960" cy="2097000"/>
          </a:xfrm>
          <a:custGeom>
            <a:avLst/>
            <a:gdLst/>
            <a:ahLst/>
            <a:cxnLst/>
            <a:rect l="l" t="t" r="r" b="b"/>
            <a:pathLst>
              <a:path w="2911" h="3703">
                <a:moveTo>
                  <a:pt x="2293" y="0"/>
                </a:moveTo>
                <a:lnTo>
                  <a:pt x="130" y="2835"/>
                </a:lnTo>
                <a:lnTo>
                  <a:pt x="131" y="3201"/>
                </a:lnTo>
                <a:lnTo>
                  <a:pt x="0" y="3633"/>
                </a:lnTo>
                <a:lnTo>
                  <a:pt x="50" y="3703"/>
                </a:lnTo>
                <a:lnTo>
                  <a:pt x="422" y="3352"/>
                </a:lnTo>
                <a:lnTo>
                  <a:pt x="763" y="3220"/>
                </a:lnTo>
                <a:lnTo>
                  <a:pt x="2911" y="428"/>
                </a:lnTo>
                <a:lnTo>
                  <a:pt x="2589" y="96"/>
                </a:lnTo>
                <a:lnTo>
                  <a:pt x="2293" y="0"/>
                </a:lnTo>
                <a:lnTo>
                  <a:pt x="2293" y="0"/>
                </a:lnTo>
                <a:close/>
              </a:path>
            </a:pathLst>
          </a:custGeom>
          <a:solidFill>
            <a:srgbClr val="703DFF"/>
          </a:solidFill>
          <a:ln w="0">
            <a:noFill/>
          </a:ln>
        </p:spPr>
        <p:style>
          <a:lnRef idx="0">
            <a:scrgbClr r="0" g="0" b="0"/>
          </a:lnRef>
          <a:fillRef idx="0">
            <a:scrgbClr r="0" g="0" b="0"/>
          </a:fillRef>
          <a:effectRef idx="0">
            <a:scrgbClr r="0" g="0" b="0"/>
          </a:effectRef>
          <a:fontRef idx="minor"/>
        </p:style>
      </p:sp>
      <p:sp>
        <p:nvSpPr>
          <p:cNvPr id="7" name="Dowolny kształt: kształt 6"/>
          <p:cNvSpPr/>
          <p:nvPr/>
        </p:nvSpPr>
        <p:spPr>
          <a:xfrm rot="18427200">
            <a:off x="7831080" y="191880"/>
            <a:ext cx="1025640" cy="1571400"/>
          </a:xfrm>
          <a:custGeom>
            <a:avLst/>
            <a:gdLst/>
            <a:ahLst/>
            <a:cxnLst/>
            <a:rect l="l" t="t" r="r" b="b"/>
            <a:pathLst>
              <a:path w="2561" h="2777">
                <a:moveTo>
                  <a:pt x="0" y="2485"/>
                </a:moveTo>
                <a:lnTo>
                  <a:pt x="432" y="2553"/>
                </a:lnTo>
                <a:lnTo>
                  <a:pt x="736" y="2777"/>
                </a:lnTo>
                <a:lnTo>
                  <a:pt x="2561" y="399"/>
                </a:lnTo>
                <a:lnTo>
                  <a:pt x="2118" y="82"/>
                </a:lnTo>
                <a:lnTo>
                  <a:pt x="1898" y="0"/>
                </a:lnTo>
                <a:lnTo>
                  <a:pt x="0" y="2485"/>
                </a:lnTo>
                <a:lnTo>
                  <a:pt x="0" y="2485"/>
                </a:lnTo>
                <a:close/>
              </a:path>
            </a:pathLst>
          </a:custGeom>
          <a:solidFill>
            <a:srgbClr val="FFB800"/>
          </a:solidFill>
          <a:ln w="0">
            <a:noFill/>
          </a:ln>
        </p:spPr>
        <p:style>
          <a:lnRef idx="0">
            <a:scrgbClr r="0" g="0" b="0"/>
          </a:lnRef>
          <a:fillRef idx="0">
            <a:scrgbClr r="0" g="0" b="0"/>
          </a:fillRef>
          <a:effectRef idx="0">
            <a:scrgbClr r="0" g="0" b="0"/>
          </a:effectRef>
          <a:fontRef idx="minor"/>
        </p:style>
      </p:sp>
      <p:grpSp>
        <p:nvGrpSpPr>
          <p:cNvPr id="8" name="Grupa 7"/>
          <p:cNvGrpSpPr/>
          <p:nvPr/>
        </p:nvGrpSpPr>
        <p:grpSpPr>
          <a:xfrm>
            <a:off x="7920" y="5540400"/>
            <a:ext cx="1784520" cy="1246320"/>
            <a:chOff x="7920" y="5540400"/>
            <a:chExt cx="1784520" cy="1246320"/>
          </a:xfrm>
        </p:grpSpPr>
        <p:sp>
          <p:nvSpPr>
            <p:cNvPr id="9" name="Dowolny kształt: kształt 8"/>
            <p:cNvSpPr/>
            <p:nvPr/>
          </p:nvSpPr>
          <p:spPr>
            <a:xfrm>
              <a:off x="38160" y="5564160"/>
              <a:ext cx="1728720" cy="1030320"/>
            </a:xfrm>
            <a:custGeom>
              <a:avLst/>
              <a:gdLst/>
              <a:ahLst/>
              <a:cxnLst/>
              <a:rect l="l" t="t" r="r" b="b"/>
              <a:pathLst>
                <a:path w="2177" h="1298">
                  <a:moveTo>
                    <a:pt x="1587" y="1260"/>
                  </a:moveTo>
                  <a:lnTo>
                    <a:pt x="1420" y="1106"/>
                  </a:lnTo>
                  <a:lnTo>
                    <a:pt x="1331" y="477"/>
                  </a:lnTo>
                  <a:lnTo>
                    <a:pt x="2139" y="330"/>
                  </a:lnTo>
                  <a:lnTo>
                    <a:pt x="2177" y="203"/>
                  </a:lnTo>
                  <a:lnTo>
                    <a:pt x="2099" y="100"/>
                  </a:lnTo>
                  <a:lnTo>
                    <a:pt x="1276" y="211"/>
                  </a:lnTo>
                  <a:lnTo>
                    <a:pt x="1219" y="32"/>
                  </a:lnTo>
                  <a:lnTo>
                    <a:pt x="1085" y="0"/>
                  </a:lnTo>
                  <a:lnTo>
                    <a:pt x="958" y="28"/>
                  </a:lnTo>
                  <a:lnTo>
                    <a:pt x="888" y="106"/>
                  </a:lnTo>
                  <a:lnTo>
                    <a:pt x="937" y="285"/>
                  </a:lnTo>
                  <a:lnTo>
                    <a:pt x="660" y="441"/>
                  </a:lnTo>
                  <a:lnTo>
                    <a:pt x="983" y="473"/>
                  </a:lnTo>
                  <a:lnTo>
                    <a:pt x="1112" y="889"/>
                  </a:lnTo>
                  <a:lnTo>
                    <a:pt x="141" y="469"/>
                  </a:lnTo>
                  <a:lnTo>
                    <a:pt x="46" y="509"/>
                  </a:lnTo>
                  <a:lnTo>
                    <a:pt x="0" y="636"/>
                  </a:lnTo>
                  <a:lnTo>
                    <a:pt x="55" y="779"/>
                  </a:lnTo>
                  <a:lnTo>
                    <a:pt x="1139" y="1288"/>
                  </a:lnTo>
                  <a:lnTo>
                    <a:pt x="1378" y="1256"/>
                  </a:lnTo>
                  <a:lnTo>
                    <a:pt x="1570" y="1298"/>
                  </a:lnTo>
                  <a:lnTo>
                    <a:pt x="1587" y="1260"/>
                  </a:lnTo>
                  <a:lnTo>
                    <a:pt x="1587" y="1260"/>
                  </a:lnTo>
                  <a:close/>
                </a:path>
              </a:pathLst>
            </a:custGeom>
            <a:solidFill>
              <a:srgbClr val="F8F8F8"/>
            </a:solidFill>
            <a:ln w="0">
              <a:noFill/>
            </a:ln>
          </p:spPr>
          <p:style>
            <a:lnRef idx="0">
              <a:scrgbClr r="0" g="0" b="0"/>
            </a:lnRef>
            <a:fillRef idx="0">
              <a:scrgbClr r="0" g="0" b="0"/>
            </a:fillRef>
            <a:effectRef idx="0">
              <a:scrgbClr r="0" g="0" b="0"/>
            </a:effectRef>
            <a:fontRef idx="minor"/>
          </p:style>
        </p:sp>
        <p:sp>
          <p:nvSpPr>
            <p:cNvPr id="10" name="Dowolny kształt: kształt 9"/>
            <p:cNvSpPr/>
            <p:nvPr/>
          </p:nvSpPr>
          <p:spPr>
            <a:xfrm>
              <a:off x="1622520" y="5686560"/>
              <a:ext cx="112680" cy="204480"/>
            </a:xfrm>
            <a:custGeom>
              <a:avLst/>
              <a:gdLst/>
              <a:ahLst/>
              <a:cxnLst/>
              <a:rect l="l" t="t" r="r" b="b"/>
              <a:pathLst>
                <a:path w="143" h="258">
                  <a:moveTo>
                    <a:pt x="0" y="7"/>
                  </a:moveTo>
                  <a:lnTo>
                    <a:pt x="120" y="0"/>
                  </a:lnTo>
                  <a:lnTo>
                    <a:pt x="143" y="233"/>
                  </a:lnTo>
                  <a:lnTo>
                    <a:pt x="8" y="258"/>
                  </a:lnTo>
                  <a:lnTo>
                    <a:pt x="0" y="7"/>
                  </a:lnTo>
                  <a:lnTo>
                    <a:pt x="0" y="7"/>
                  </a:lnTo>
                  <a:close/>
                </a:path>
              </a:pathLst>
            </a:custGeom>
            <a:solidFill>
              <a:srgbClr val="FFEF66"/>
            </a:solidFill>
            <a:ln w="0">
              <a:noFill/>
            </a:ln>
          </p:spPr>
          <p:style>
            <a:lnRef idx="0">
              <a:scrgbClr r="0" g="0" b="0"/>
            </a:lnRef>
            <a:fillRef idx="0">
              <a:scrgbClr r="0" g="0" b="0"/>
            </a:fillRef>
            <a:effectRef idx="0">
              <a:scrgbClr r="0" g="0" b="0"/>
            </a:effectRef>
            <a:fontRef idx="minor"/>
          </p:style>
        </p:sp>
        <p:sp>
          <p:nvSpPr>
            <p:cNvPr id="11" name="Dowolny kształt: kształt 10"/>
            <p:cNvSpPr/>
            <p:nvPr/>
          </p:nvSpPr>
          <p:spPr>
            <a:xfrm>
              <a:off x="31680" y="5991120"/>
              <a:ext cx="1257480" cy="650880"/>
            </a:xfrm>
            <a:custGeom>
              <a:avLst/>
              <a:gdLst/>
              <a:ahLst/>
              <a:cxnLst/>
              <a:rect l="l" t="t"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rgbClr val="FF0000"/>
            </a:solidFill>
            <a:ln w="0">
              <a:noFill/>
            </a:ln>
          </p:spPr>
          <p:style>
            <a:lnRef idx="0">
              <a:scrgbClr r="0" g="0" b="0"/>
            </a:lnRef>
            <a:fillRef idx="0">
              <a:scrgbClr r="0" g="0" b="0"/>
            </a:fillRef>
            <a:effectRef idx="0">
              <a:scrgbClr r="0" g="0" b="0"/>
            </a:effectRef>
            <a:fontRef idx="minor"/>
          </p:style>
        </p:sp>
        <p:sp>
          <p:nvSpPr>
            <p:cNvPr id="12" name="Dowolny kształt: kształt 11"/>
            <p:cNvSpPr/>
            <p:nvPr/>
          </p:nvSpPr>
          <p:spPr>
            <a:xfrm>
              <a:off x="204840" y="6045120"/>
              <a:ext cx="833400" cy="593640"/>
            </a:xfrm>
            <a:custGeom>
              <a:avLst/>
              <a:gdLst/>
              <a:ahLst/>
              <a:cxnLst/>
              <a:rect l="l" t="t"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rgbClr val="FFB800"/>
            </a:solidFill>
            <a:ln w="0">
              <a:noFill/>
            </a:ln>
          </p:spPr>
          <p:style>
            <a:lnRef idx="0">
              <a:scrgbClr r="0" g="0" b="0"/>
            </a:lnRef>
            <a:fillRef idx="0">
              <a:scrgbClr r="0" g="0" b="0"/>
            </a:fillRef>
            <a:effectRef idx="0">
              <a:scrgbClr r="0" g="0" b="0"/>
            </a:effectRef>
            <a:fontRef idx="minor"/>
          </p:style>
        </p:sp>
        <p:sp>
          <p:nvSpPr>
            <p:cNvPr id="13" name="Dowolny kształt: kształt 12"/>
            <p:cNvSpPr/>
            <p:nvPr/>
          </p:nvSpPr>
          <p:spPr>
            <a:xfrm>
              <a:off x="770040" y="5607000"/>
              <a:ext cx="214200" cy="192240"/>
            </a:xfrm>
            <a:custGeom>
              <a:avLst/>
              <a:gdLst/>
              <a:ahLst/>
              <a:cxnLst/>
              <a:rect l="l" t="t" r="r" b="b"/>
              <a:pathLst>
                <a:path w="272" h="241">
                  <a:moveTo>
                    <a:pt x="0" y="28"/>
                  </a:moveTo>
                  <a:lnTo>
                    <a:pt x="160" y="0"/>
                  </a:lnTo>
                  <a:lnTo>
                    <a:pt x="251" y="36"/>
                  </a:lnTo>
                  <a:lnTo>
                    <a:pt x="272" y="139"/>
                  </a:lnTo>
                  <a:lnTo>
                    <a:pt x="164" y="146"/>
                  </a:lnTo>
                  <a:lnTo>
                    <a:pt x="32" y="241"/>
                  </a:lnTo>
                  <a:lnTo>
                    <a:pt x="0" y="28"/>
                  </a:lnTo>
                  <a:lnTo>
                    <a:pt x="0" y="28"/>
                  </a:lnTo>
                  <a:close/>
                </a:path>
              </a:pathLst>
            </a:custGeom>
            <a:solidFill>
              <a:srgbClr val="00B200"/>
            </a:solidFill>
            <a:ln w="0">
              <a:noFill/>
            </a:ln>
          </p:spPr>
          <p:style>
            <a:lnRef idx="0">
              <a:scrgbClr r="0" g="0" b="0"/>
            </a:lnRef>
            <a:fillRef idx="0">
              <a:scrgbClr r="0" g="0" b="0"/>
            </a:fillRef>
            <a:effectRef idx="0">
              <a:scrgbClr r="0" g="0" b="0"/>
            </a:effectRef>
            <a:fontRef idx="minor"/>
          </p:style>
        </p:sp>
        <p:sp>
          <p:nvSpPr>
            <p:cNvPr id="14" name="Dowolny kształt: kształt 13"/>
            <p:cNvSpPr/>
            <p:nvPr/>
          </p:nvSpPr>
          <p:spPr>
            <a:xfrm>
              <a:off x="1017720" y="6608880"/>
              <a:ext cx="120600" cy="177840"/>
            </a:xfrm>
            <a:custGeom>
              <a:avLst/>
              <a:gdLst/>
              <a:ahLst/>
              <a:cxnLst/>
              <a:rect l="l" t="t" r="r" b="b"/>
              <a:pathLst>
                <a:path w="152" h="224">
                  <a:moveTo>
                    <a:pt x="152" y="4"/>
                  </a:moveTo>
                  <a:lnTo>
                    <a:pt x="152" y="224"/>
                  </a:lnTo>
                  <a:lnTo>
                    <a:pt x="0" y="8"/>
                  </a:lnTo>
                  <a:lnTo>
                    <a:pt x="72" y="0"/>
                  </a:lnTo>
                  <a:lnTo>
                    <a:pt x="152" y="4"/>
                  </a:lnTo>
                  <a:lnTo>
                    <a:pt x="152" y="4"/>
                  </a:lnTo>
                  <a:close/>
                </a:path>
              </a:pathLst>
            </a:custGeom>
            <a:solidFill>
              <a:srgbClr val="00B200"/>
            </a:solidFill>
            <a:ln w="0">
              <a:noFill/>
            </a:ln>
          </p:spPr>
          <p:style>
            <a:lnRef idx="0">
              <a:scrgbClr r="0" g="0" b="0"/>
            </a:lnRef>
            <a:fillRef idx="0">
              <a:scrgbClr r="0" g="0" b="0"/>
            </a:fillRef>
            <a:effectRef idx="0">
              <a:scrgbClr r="0" g="0" b="0"/>
            </a:effectRef>
            <a:fontRef idx="minor"/>
          </p:style>
        </p:sp>
        <p:sp>
          <p:nvSpPr>
            <p:cNvPr id="15" name="Dowolny kształt: kształt 14"/>
            <p:cNvSpPr/>
            <p:nvPr/>
          </p:nvSpPr>
          <p:spPr>
            <a:xfrm>
              <a:off x="800280" y="5726160"/>
              <a:ext cx="306360" cy="608040"/>
            </a:xfrm>
            <a:custGeom>
              <a:avLst/>
              <a:gdLst/>
              <a:ahLst/>
              <a:cxnLst/>
              <a:rect l="l" t="t" r="r" b="b"/>
              <a:pathLst>
                <a:path w="386" h="764">
                  <a:moveTo>
                    <a:pt x="0" y="80"/>
                  </a:moveTo>
                  <a:lnTo>
                    <a:pt x="87" y="0"/>
                  </a:lnTo>
                  <a:lnTo>
                    <a:pt x="232" y="6"/>
                  </a:lnTo>
                  <a:lnTo>
                    <a:pt x="386" y="764"/>
                  </a:lnTo>
                  <a:lnTo>
                    <a:pt x="279" y="720"/>
                  </a:lnTo>
                  <a:lnTo>
                    <a:pt x="152" y="677"/>
                  </a:lnTo>
                  <a:lnTo>
                    <a:pt x="0" y="80"/>
                  </a:lnTo>
                  <a:lnTo>
                    <a:pt x="0" y="80"/>
                  </a:lnTo>
                  <a:close/>
                </a:path>
              </a:pathLst>
            </a:custGeom>
            <a:solidFill>
              <a:srgbClr val="FFB800"/>
            </a:solidFill>
            <a:ln w="0">
              <a:noFill/>
            </a:ln>
          </p:spPr>
          <p:style>
            <a:lnRef idx="0">
              <a:scrgbClr r="0" g="0" b="0"/>
            </a:lnRef>
            <a:fillRef idx="0">
              <a:scrgbClr r="0" g="0" b="0"/>
            </a:fillRef>
            <a:effectRef idx="0">
              <a:scrgbClr r="0" g="0" b="0"/>
            </a:effectRef>
            <a:fontRef idx="minor"/>
          </p:style>
        </p:sp>
        <p:sp>
          <p:nvSpPr>
            <p:cNvPr id="16" name="Dowolny kształt: kształt 15"/>
            <p:cNvSpPr/>
            <p:nvPr/>
          </p:nvSpPr>
          <p:spPr>
            <a:xfrm>
              <a:off x="1060560" y="5699160"/>
              <a:ext cx="577800" cy="276120"/>
            </a:xfrm>
            <a:custGeom>
              <a:avLst/>
              <a:gdLst/>
              <a:ahLst/>
              <a:cxnLst/>
              <a:rect l="l" t="t" r="r" b="b"/>
              <a:pathLst>
                <a:path w="728" h="348">
                  <a:moveTo>
                    <a:pt x="692" y="0"/>
                  </a:moveTo>
                  <a:lnTo>
                    <a:pt x="0" y="106"/>
                  </a:lnTo>
                  <a:lnTo>
                    <a:pt x="28" y="348"/>
                  </a:lnTo>
                  <a:lnTo>
                    <a:pt x="715" y="237"/>
                  </a:lnTo>
                  <a:lnTo>
                    <a:pt x="728" y="43"/>
                  </a:lnTo>
                  <a:lnTo>
                    <a:pt x="692" y="0"/>
                  </a:lnTo>
                  <a:lnTo>
                    <a:pt x="692" y="0"/>
                  </a:lnTo>
                  <a:close/>
                </a:path>
              </a:pathLst>
            </a:custGeom>
            <a:solidFill>
              <a:srgbClr val="FFB800"/>
            </a:solidFill>
            <a:ln w="0">
              <a:noFill/>
            </a:ln>
          </p:spPr>
          <p:style>
            <a:lnRef idx="0">
              <a:scrgbClr r="0" g="0" b="0"/>
            </a:lnRef>
            <a:fillRef idx="0">
              <a:scrgbClr r="0" g="0" b="0"/>
            </a:fillRef>
            <a:effectRef idx="0">
              <a:scrgbClr r="0" g="0" b="0"/>
            </a:effectRef>
            <a:fontRef idx="minor"/>
          </p:style>
        </p:sp>
        <p:sp>
          <p:nvSpPr>
            <p:cNvPr id="17" name="Dowolny kształt: kształt 16"/>
            <p:cNvSpPr/>
            <p:nvPr/>
          </p:nvSpPr>
          <p:spPr>
            <a:xfrm>
              <a:off x="550800" y="5862600"/>
              <a:ext cx="247680" cy="106560"/>
            </a:xfrm>
            <a:custGeom>
              <a:avLst/>
              <a:gdLst/>
              <a:ahLst/>
              <a:cxnLst/>
              <a:rect l="l" t="t" r="r" b="b"/>
              <a:pathLst>
                <a:path w="312" h="135">
                  <a:moveTo>
                    <a:pt x="272" y="0"/>
                  </a:moveTo>
                  <a:lnTo>
                    <a:pt x="0" y="78"/>
                  </a:lnTo>
                  <a:lnTo>
                    <a:pt x="312" y="135"/>
                  </a:lnTo>
                  <a:lnTo>
                    <a:pt x="272" y="0"/>
                  </a:lnTo>
                  <a:lnTo>
                    <a:pt x="272" y="0"/>
                  </a:lnTo>
                  <a:close/>
                </a:path>
              </a:pathLst>
            </a:custGeom>
            <a:solidFill>
              <a:srgbClr val="FFEF66"/>
            </a:solidFill>
            <a:ln w="0">
              <a:noFill/>
            </a:ln>
          </p:spPr>
          <p:style>
            <a:lnRef idx="0">
              <a:scrgbClr r="0" g="0" b="0"/>
            </a:lnRef>
            <a:fillRef idx="0">
              <a:scrgbClr r="0" g="0" b="0"/>
            </a:fillRef>
            <a:effectRef idx="0">
              <a:scrgbClr r="0" g="0" b="0"/>
            </a:effectRef>
            <a:fontRef idx="minor"/>
          </p:style>
        </p:sp>
        <p:grpSp>
          <p:nvGrpSpPr>
            <p:cNvPr id="18" name="Grupa 17"/>
            <p:cNvGrpSpPr/>
            <p:nvPr/>
          </p:nvGrpSpPr>
          <p:grpSpPr>
            <a:xfrm>
              <a:off x="7920" y="5540400"/>
              <a:ext cx="1784520" cy="1238400"/>
              <a:chOff x="7920" y="5540400"/>
              <a:chExt cx="1784520" cy="1238400"/>
            </a:xfrm>
          </p:grpSpPr>
          <p:grpSp>
            <p:nvGrpSpPr>
              <p:cNvPr id="19" name="Grupa 18"/>
              <p:cNvGrpSpPr/>
              <p:nvPr/>
            </p:nvGrpSpPr>
            <p:grpSpPr>
              <a:xfrm>
                <a:off x="792000" y="5654520"/>
                <a:ext cx="870120" cy="1124280"/>
                <a:chOff x="792000" y="5654520"/>
                <a:chExt cx="870120" cy="1124280"/>
              </a:xfrm>
            </p:grpSpPr>
            <p:sp>
              <p:nvSpPr>
                <p:cNvPr id="20" name="Dowolny kształt: kształt 19"/>
                <p:cNvSpPr/>
                <p:nvPr/>
              </p:nvSpPr>
              <p:spPr>
                <a:xfrm>
                  <a:off x="792000" y="5694480"/>
                  <a:ext cx="249480" cy="137880"/>
                </a:xfrm>
                <a:custGeom>
                  <a:avLst/>
                  <a:gdLst/>
                  <a:ahLst/>
                  <a:cxnLst/>
                  <a:rect l="l" t="t" r="r" b="b"/>
                  <a:pathLst>
                    <a:path w="313" h="175">
                      <a:moveTo>
                        <a:pt x="0" y="107"/>
                      </a:moveTo>
                      <a:lnTo>
                        <a:pt x="114" y="10"/>
                      </a:lnTo>
                      <a:lnTo>
                        <a:pt x="213" y="0"/>
                      </a:lnTo>
                      <a:lnTo>
                        <a:pt x="292" y="27"/>
                      </a:lnTo>
                      <a:lnTo>
                        <a:pt x="313" y="91"/>
                      </a:lnTo>
                      <a:lnTo>
                        <a:pt x="167" y="67"/>
                      </a:lnTo>
                      <a:lnTo>
                        <a:pt x="74" y="101"/>
                      </a:lnTo>
                      <a:lnTo>
                        <a:pt x="13" y="175"/>
                      </a:lnTo>
                      <a:lnTo>
                        <a:pt x="0" y="107"/>
                      </a:lnTo>
                      <a:lnTo>
                        <a:pt x="0" y="107"/>
                      </a:lnTo>
                      <a:close/>
                    </a:path>
                  </a:pathLst>
                </a:custGeom>
                <a:solidFill>
                  <a:srgbClr val="000000"/>
                </a:solidFill>
                <a:ln w="0">
                  <a:noFill/>
                </a:ln>
              </p:spPr>
              <p:style>
                <a:lnRef idx="0">
                  <a:scrgbClr r="0" g="0" b="0"/>
                </a:lnRef>
                <a:fillRef idx="0">
                  <a:scrgbClr r="0" g="0" b="0"/>
                </a:fillRef>
                <a:effectRef idx="0">
                  <a:scrgbClr r="0" g="0" b="0"/>
                </a:effectRef>
                <a:fontRef idx="minor"/>
              </p:style>
            </p:sp>
            <p:sp>
              <p:nvSpPr>
                <p:cNvPr id="21" name="Dowolny kształt: kształt 20"/>
                <p:cNvSpPr/>
                <p:nvPr/>
              </p:nvSpPr>
              <p:spPr>
                <a:xfrm>
                  <a:off x="1009800" y="6567480"/>
                  <a:ext cx="182520" cy="211320"/>
                </a:xfrm>
                <a:custGeom>
                  <a:avLst/>
                  <a:gdLst/>
                  <a:ahLst/>
                  <a:cxnLst/>
                  <a:rect l="l" t="t" r="r" b="b"/>
                  <a:pathLst>
                    <a:path w="230" h="266">
                      <a:moveTo>
                        <a:pt x="0" y="40"/>
                      </a:moveTo>
                      <a:lnTo>
                        <a:pt x="160" y="266"/>
                      </a:lnTo>
                      <a:lnTo>
                        <a:pt x="230" y="251"/>
                      </a:lnTo>
                      <a:lnTo>
                        <a:pt x="223" y="17"/>
                      </a:lnTo>
                      <a:lnTo>
                        <a:pt x="166" y="0"/>
                      </a:lnTo>
                      <a:lnTo>
                        <a:pt x="179" y="197"/>
                      </a:lnTo>
                      <a:lnTo>
                        <a:pt x="71" y="4"/>
                      </a:lnTo>
                      <a:lnTo>
                        <a:pt x="0" y="40"/>
                      </a:lnTo>
                      <a:lnTo>
                        <a:pt x="0" y="40"/>
                      </a:lnTo>
                      <a:close/>
                    </a:path>
                  </a:pathLst>
                </a:custGeom>
                <a:solidFill>
                  <a:srgbClr val="000000"/>
                </a:solidFill>
                <a:ln w="0">
                  <a:noFill/>
                </a:ln>
              </p:spPr>
              <p:style>
                <a:lnRef idx="0">
                  <a:scrgbClr r="0" g="0" b="0"/>
                </a:lnRef>
                <a:fillRef idx="0">
                  <a:scrgbClr r="0" g="0" b="0"/>
                </a:fillRef>
                <a:effectRef idx="0">
                  <a:scrgbClr r="0" g="0" b="0"/>
                </a:effectRef>
                <a:fontRef idx="minor"/>
              </p:style>
            </p:sp>
            <p:sp>
              <p:nvSpPr>
                <p:cNvPr id="22" name="Dowolny kształt: kształt 21"/>
                <p:cNvSpPr/>
                <p:nvPr/>
              </p:nvSpPr>
              <p:spPr>
                <a:xfrm>
                  <a:off x="1593720" y="5654520"/>
                  <a:ext cx="68400" cy="185760"/>
                </a:xfrm>
                <a:custGeom>
                  <a:avLst/>
                  <a:gdLst/>
                  <a:ahLst/>
                  <a:cxnLst/>
                  <a:rect l="l" t="t" r="r" b="b"/>
                  <a:pathLst>
                    <a:path w="87" h="234">
                      <a:moveTo>
                        <a:pt x="0" y="19"/>
                      </a:moveTo>
                      <a:lnTo>
                        <a:pt x="36" y="93"/>
                      </a:lnTo>
                      <a:lnTo>
                        <a:pt x="44" y="154"/>
                      </a:lnTo>
                      <a:lnTo>
                        <a:pt x="27" y="234"/>
                      </a:lnTo>
                      <a:lnTo>
                        <a:pt x="80" y="220"/>
                      </a:lnTo>
                      <a:lnTo>
                        <a:pt x="87" y="116"/>
                      </a:lnTo>
                      <a:lnTo>
                        <a:pt x="46" y="0"/>
                      </a:lnTo>
                      <a:lnTo>
                        <a:pt x="0" y="19"/>
                      </a:lnTo>
                      <a:lnTo>
                        <a:pt x="0" y="19"/>
                      </a:lnTo>
                      <a:close/>
                    </a:path>
                  </a:pathLst>
                </a:custGeom>
                <a:solidFill>
                  <a:srgbClr val="000000"/>
                </a:solidFill>
                <a:ln w="0">
                  <a:noFill/>
                </a:ln>
              </p:spPr>
              <p:style>
                <a:lnRef idx="0">
                  <a:scrgbClr r="0" g="0" b="0"/>
                </a:lnRef>
                <a:fillRef idx="0">
                  <a:scrgbClr r="0" g="0" b="0"/>
                </a:fillRef>
                <a:effectRef idx="0">
                  <a:scrgbClr r="0" g="0" b="0"/>
                </a:effectRef>
                <a:fontRef idx="minor"/>
              </p:style>
            </p:sp>
          </p:grpSp>
          <p:sp>
            <p:nvSpPr>
              <p:cNvPr id="23" name="Dowolny kształt: kształt 22"/>
              <p:cNvSpPr/>
              <p:nvPr/>
            </p:nvSpPr>
            <p:spPr>
              <a:xfrm>
                <a:off x="120600" y="5924520"/>
                <a:ext cx="944640" cy="397080"/>
              </a:xfrm>
              <a:custGeom>
                <a:avLst/>
                <a:gdLst/>
                <a:ahLst/>
                <a:cxnLst/>
                <a:rect l="l" t="t" r="r" b="b"/>
                <a:pathLst>
                  <a:path w="1190" h="500">
                    <a:moveTo>
                      <a:pt x="100" y="0"/>
                    </a:moveTo>
                    <a:lnTo>
                      <a:pt x="1190" y="490"/>
                    </a:lnTo>
                    <a:lnTo>
                      <a:pt x="1076" y="500"/>
                    </a:lnTo>
                    <a:lnTo>
                      <a:pt x="0" y="27"/>
                    </a:lnTo>
                    <a:lnTo>
                      <a:pt x="100" y="0"/>
                    </a:lnTo>
                    <a:lnTo>
                      <a:pt x="100" y="0"/>
                    </a:lnTo>
                    <a:close/>
                  </a:path>
                </a:pathLst>
              </a:custGeom>
              <a:solidFill>
                <a:srgbClr val="000000"/>
              </a:solidFill>
              <a:ln w="0">
                <a:noFill/>
              </a:ln>
            </p:spPr>
            <p:style>
              <a:lnRef idx="0">
                <a:scrgbClr r="0" g="0" b="0"/>
              </a:lnRef>
              <a:fillRef idx="0">
                <a:scrgbClr r="0" g="0" b="0"/>
              </a:fillRef>
              <a:effectRef idx="0">
                <a:scrgbClr r="0" g="0" b="0"/>
              </a:effectRef>
              <a:fontRef idx="minor"/>
            </p:style>
          </p:sp>
          <p:sp>
            <p:nvSpPr>
              <p:cNvPr id="24" name="Dowolny kształt: kształt 23"/>
              <p:cNvSpPr/>
              <p:nvPr/>
            </p:nvSpPr>
            <p:spPr>
              <a:xfrm>
                <a:off x="412920" y="6168960"/>
                <a:ext cx="387360" cy="235080"/>
              </a:xfrm>
              <a:custGeom>
                <a:avLst/>
                <a:gdLst/>
                <a:ahLst/>
                <a:cxnLst/>
                <a:rect l="l" t="t"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rgbClr val="000000"/>
              </a:solidFill>
              <a:ln w="0">
                <a:noFill/>
              </a:ln>
            </p:spPr>
            <p:style>
              <a:lnRef idx="0">
                <a:scrgbClr r="0" g="0" b="0"/>
              </a:lnRef>
              <a:fillRef idx="0">
                <a:scrgbClr r="0" g="0" b="0"/>
              </a:fillRef>
              <a:effectRef idx="0">
                <a:scrgbClr r="0" g="0" b="0"/>
              </a:effectRef>
              <a:fontRef idx="minor"/>
            </p:style>
          </p:sp>
          <p:sp>
            <p:nvSpPr>
              <p:cNvPr id="25" name="Dowolny kształt: kształt 24"/>
              <p:cNvSpPr/>
              <p:nvPr/>
            </p:nvSpPr>
            <p:spPr>
              <a:xfrm>
                <a:off x="896760" y="5842080"/>
                <a:ext cx="169920" cy="377640"/>
              </a:xfrm>
              <a:custGeom>
                <a:avLst/>
                <a:gdLst/>
                <a:ahLst/>
                <a:cxnLst/>
                <a:rect l="l" t="t" r="r" b="b"/>
                <a:pathLst>
                  <a:path w="213" h="478">
                    <a:moveTo>
                      <a:pt x="24" y="0"/>
                    </a:moveTo>
                    <a:lnTo>
                      <a:pt x="91" y="25"/>
                    </a:lnTo>
                    <a:lnTo>
                      <a:pt x="80" y="192"/>
                    </a:lnTo>
                    <a:lnTo>
                      <a:pt x="106" y="327"/>
                    </a:lnTo>
                    <a:lnTo>
                      <a:pt x="213" y="451"/>
                    </a:lnTo>
                    <a:lnTo>
                      <a:pt x="97" y="478"/>
                    </a:lnTo>
                    <a:lnTo>
                      <a:pt x="30" y="344"/>
                    </a:lnTo>
                    <a:lnTo>
                      <a:pt x="0" y="57"/>
                    </a:lnTo>
                    <a:lnTo>
                      <a:pt x="24" y="0"/>
                    </a:lnTo>
                    <a:lnTo>
                      <a:pt x="24" y="0"/>
                    </a:lnTo>
                    <a:close/>
                  </a:path>
                </a:pathLst>
              </a:custGeom>
              <a:solidFill>
                <a:srgbClr val="000000"/>
              </a:solidFill>
              <a:ln w="0">
                <a:noFill/>
              </a:ln>
            </p:spPr>
            <p:style>
              <a:lnRef idx="0">
                <a:scrgbClr r="0" g="0" b="0"/>
              </a:lnRef>
              <a:fillRef idx="0">
                <a:scrgbClr r="0" g="0" b="0"/>
              </a:fillRef>
              <a:effectRef idx="0">
                <a:scrgbClr r="0" g="0" b="0"/>
              </a:effectRef>
              <a:fontRef idx="minor"/>
            </p:style>
          </p:sp>
          <p:grpSp>
            <p:nvGrpSpPr>
              <p:cNvPr id="26" name="Grupa 25"/>
              <p:cNvGrpSpPr/>
              <p:nvPr/>
            </p:nvGrpSpPr>
            <p:grpSpPr>
              <a:xfrm>
                <a:off x="7920" y="5540400"/>
                <a:ext cx="1784520" cy="1076400"/>
                <a:chOff x="7920" y="5540400"/>
                <a:chExt cx="1784520" cy="1076400"/>
              </a:xfrm>
            </p:grpSpPr>
            <p:sp>
              <p:nvSpPr>
                <p:cNvPr id="27" name="Dowolny kształt: kształt 26"/>
                <p:cNvSpPr/>
                <p:nvPr/>
              </p:nvSpPr>
              <p:spPr>
                <a:xfrm>
                  <a:off x="1062000" y="6426360"/>
                  <a:ext cx="119160" cy="137880"/>
                </a:xfrm>
                <a:custGeom>
                  <a:avLst/>
                  <a:gdLst/>
                  <a:ahLst/>
                  <a:cxnLst/>
                  <a:rect l="l" t="t" r="r" b="b"/>
                  <a:pathLst>
                    <a:path w="150" h="173">
                      <a:moveTo>
                        <a:pt x="110" y="0"/>
                      </a:moveTo>
                      <a:lnTo>
                        <a:pt x="40" y="66"/>
                      </a:lnTo>
                      <a:lnTo>
                        <a:pt x="0" y="173"/>
                      </a:lnTo>
                      <a:lnTo>
                        <a:pt x="80" y="160"/>
                      </a:lnTo>
                      <a:lnTo>
                        <a:pt x="103" y="84"/>
                      </a:lnTo>
                      <a:lnTo>
                        <a:pt x="150" y="27"/>
                      </a:lnTo>
                      <a:lnTo>
                        <a:pt x="110" y="0"/>
                      </a:lnTo>
                      <a:lnTo>
                        <a:pt x="110" y="0"/>
                      </a:lnTo>
                      <a:close/>
                    </a:path>
                  </a:pathLst>
                </a:custGeom>
                <a:solidFill>
                  <a:srgbClr val="000000"/>
                </a:solidFill>
                <a:ln w="0">
                  <a:noFill/>
                </a:ln>
              </p:spPr>
              <p:style>
                <a:lnRef idx="0">
                  <a:scrgbClr r="0" g="0" b="0"/>
                </a:lnRef>
                <a:fillRef idx="0">
                  <a:scrgbClr r="0" g="0" b="0"/>
                </a:fillRef>
                <a:effectRef idx="0">
                  <a:scrgbClr r="0" g="0" b="0"/>
                </a:effectRef>
                <a:fontRef idx="minor"/>
              </p:style>
            </p:sp>
            <p:sp>
              <p:nvSpPr>
                <p:cNvPr id="28" name="Dowolny kształt: kształt 27"/>
                <p:cNvSpPr/>
                <p:nvPr/>
              </p:nvSpPr>
              <p:spPr>
                <a:xfrm>
                  <a:off x="7920" y="5918040"/>
                  <a:ext cx="1336680" cy="698760"/>
                </a:xfrm>
                <a:custGeom>
                  <a:avLst/>
                  <a:gdLst/>
                  <a:ahLst/>
                  <a:cxnLst/>
                  <a:rect l="l" t="t"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rgbClr val="000000"/>
                </a:solidFill>
                <a:ln w="0">
                  <a:noFill/>
                </a:ln>
              </p:spPr>
              <p:style>
                <a:lnRef idx="0">
                  <a:scrgbClr r="0" g="0" b="0"/>
                </a:lnRef>
                <a:fillRef idx="0">
                  <a:scrgbClr r="0" g="0" b="0"/>
                </a:fillRef>
                <a:effectRef idx="0">
                  <a:scrgbClr r="0" g="0" b="0"/>
                </a:effectRef>
                <a:fontRef idx="minor"/>
              </p:style>
            </p:sp>
            <p:sp>
              <p:nvSpPr>
                <p:cNvPr id="29" name="Dowolny kształt: kształt 28"/>
                <p:cNvSpPr/>
                <p:nvPr/>
              </p:nvSpPr>
              <p:spPr>
                <a:xfrm>
                  <a:off x="168120" y="5985000"/>
                  <a:ext cx="127080" cy="264960"/>
                </a:xfrm>
                <a:custGeom>
                  <a:avLst/>
                  <a:gdLst/>
                  <a:ahLst/>
                  <a:cxnLst/>
                  <a:rect l="l" t="t"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rgbClr val="000000"/>
                </a:solidFill>
                <a:ln w="0">
                  <a:noFill/>
                </a:ln>
              </p:spPr>
              <p:style>
                <a:lnRef idx="0">
                  <a:scrgbClr r="0" g="0" b="0"/>
                </a:lnRef>
                <a:fillRef idx="0">
                  <a:scrgbClr r="0" g="0" b="0"/>
                </a:fillRef>
                <a:effectRef idx="0">
                  <a:scrgbClr r="0" g="0" b="0"/>
                </a:effectRef>
                <a:fontRef idx="minor"/>
              </p:style>
            </p:sp>
            <p:sp>
              <p:nvSpPr>
                <p:cNvPr id="30" name="Dowolny kształt: kształt 29"/>
                <p:cNvSpPr/>
                <p:nvPr/>
              </p:nvSpPr>
              <p:spPr>
                <a:xfrm>
                  <a:off x="712800" y="5540400"/>
                  <a:ext cx="511200" cy="942840"/>
                </a:xfrm>
                <a:custGeom>
                  <a:avLst/>
                  <a:gdLst/>
                  <a:ahLst/>
                  <a:cxnLst/>
                  <a:rect l="l" t="t" r="r" b="b"/>
                  <a:pathLst>
                    <a:path w="642" h="1188">
                      <a:moveTo>
                        <a:pt x="218" y="896"/>
                      </a:moveTo>
                      <a:lnTo>
                        <a:pt x="0" y="124"/>
                      </a:lnTo>
                      <a:lnTo>
                        <a:pt x="81" y="38"/>
                      </a:lnTo>
                      <a:lnTo>
                        <a:pt x="258" y="0"/>
                      </a:lnTo>
                      <a:lnTo>
                        <a:pt x="399" y="57"/>
                      </a:lnTo>
                      <a:lnTo>
                        <a:pt x="642" y="1188"/>
                      </a:lnTo>
                      <a:lnTo>
                        <a:pt x="555" y="1091"/>
                      </a:lnTo>
                      <a:lnTo>
                        <a:pt x="355" y="97"/>
                      </a:lnTo>
                      <a:lnTo>
                        <a:pt x="226" y="61"/>
                      </a:lnTo>
                      <a:lnTo>
                        <a:pt x="119" y="74"/>
                      </a:lnTo>
                      <a:lnTo>
                        <a:pt x="76" y="141"/>
                      </a:lnTo>
                      <a:lnTo>
                        <a:pt x="306" y="924"/>
                      </a:lnTo>
                      <a:lnTo>
                        <a:pt x="218" y="896"/>
                      </a:lnTo>
                      <a:lnTo>
                        <a:pt x="218" y="896"/>
                      </a:lnTo>
                      <a:close/>
                    </a:path>
                  </a:pathLst>
                </a:custGeom>
                <a:solidFill>
                  <a:srgbClr val="000000"/>
                </a:solidFill>
                <a:ln w="0">
                  <a:noFill/>
                </a:ln>
              </p:spPr>
              <p:style>
                <a:lnRef idx="0">
                  <a:scrgbClr r="0" g="0" b="0"/>
                </a:lnRef>
                <a:fillRef idx="0">
                  <a:scrgbClr r="0" g="0" b="0"/>
                </a:fillRef>
                <a:effectRef idx="0">
                  <a:scrgbClr r="0" g="0" b="0"/>
                </a:effectRef>
                <a:fontRef idx="minor"/>
              </p:style>
            </p:sp>
            <p:sp>
              <p:nvSpPr>
                <p:cNvPr id="31" name="Dowolny kształt: kształt 30"/>
                <p:cNvSpPr/>
                <p:nvPr/>
              </p:nvSpPr>
              <p:spPr>
                <a:xfrm>
                  <a:off x="917640" y="5794200"/>
                  <a:ext cx="152280" cy="400320"/>
                </a:xfrm>
                <a:custGeom>
                  <a:avLst/>
                  <a:gdLst/>
                  <a:ahLst/>
                  <a:cxnLst/>
                  <a:rect l="l" t="t" r="r" b="b"/>
                  <a:pathLst>
                    <a:path w="192" h="504">
                      <a:moveTo>
                        <a:pt x="0" y="27"/>
                      </a:moveTo>
                      <a:lnTo>
                        <a:pt x="76" y="194"/>
                      </a:lnTo>
                      <a:lnTo>
                        <a:pt x="113" y="318"/>
                      </a:lnTo>
                      <a:lnTo>
                        <a:pt x="116" y="504"/>
                      </a:lnTo>
                      <a:lnTo>
                        <a:pt x="192" y="504"/>
                      </a:lnTo>
                      <a:lnTo>
                        <a:pt x="187" y="360"/>
                      </a:lnTo>
                      <a:lnTo>
                        <a:pt x="162" y="208"/>
                      </a:lnTo>
                      <a:lnTo>
                        <a:pt x="99" y="59"/>
                      </a:lnTo>
                      <a:lnTo>
                        <a:pt x="63" y="0"/>
                      </a:lnTo>
                      <a:lnTo>
                        <a:pt x="0" y="27"/>
                      </a:lnTo>
                      <a:lnTo>
                        <a:pt x="0" y="27"/>
                      </a:lnTo>
                      <a:close/>
                    </a:path>
                  </a:pathLst>
                </a:custGeom>
                <a:solidFill>
                  <a:srgbClr val="000000"/>
                </a:solidFill>
                <a:ln w="0">
                  <a:noFill/>
                </a:ln>
              </p:spPr>
              <p:style>
                <a:lnRef idx="0">
                  <a:scrgbClr r="0" g="0" b="0"/>
                </a:lnRef>
                <a:fillRef idx="0">
                  <a:scrgbClr r="0" g="0" b="0"/>
                </a:fillRef>
                <a:effectRef idx="0">
                  <a:scrgbClr r="0" g="0" b="0"/>
                </a:effectRef>
                <a:fontRef idx="minor"/>
              </p:style>
            </p:sp>
            <p:sp>
              <p:nvSpPr>
                <p:cNvPr id="32" name="Dowolny kształt: kształt 31"/>
                <p:cNvSpPr/>
                <p:nvPr/>
              </p:nvSpPr>
              <p:spPr>
                <a:xfrm>
                  <a:off x="520560" y="5762520"/>
                  <a:ext cx="309600" cy="214560"/>
                </a:xfrm>
                <a:custGeom>
                  <a:avLst/>
                  <a:gdLst/>
                  <a:ahLst/>
                  <a:cxnLst/>
                  <a:rect l="l" t="t" r="r" b="b"/>
                  <a:pathLst>
                    <a:path w="390" h="269">
                      <a:moveTo>
                        <a:pt x="297" y="0"/>
                      </a:moveTo>
                      <a:lnTo>
                        <a:pt x="257" y="17"/>
                      </a:lnTo>
                      <a:lnTo>
                        <a:pt x="253" y="66"/>
                      </a:lnTo>
                      <a:lnTo>
                        <a:pt x="0" y="169"/>
                      </a:lnTo>
                      <a:lnTo>
                        <a:pt x="0" y="222"/>
                      </a:lnTo>
                      <a:lnTo>
                        <a:pt x="284" y="226"/>
                      </a:lnTo>
                      <a:lnTo>
                        <a:pt x="320" y="269"/>
                      </a:lnTo>
                      <a:lnTo>
                        <a:pt x="390" y="266"/>
                      </a:lnTo>
                      <a:lnTo>
                        <a:pt x="383" y="190"/>
                      </a:lnTo>
                      <a:lnTo>
                        <a:pt x="116" y="176"/>
                      </a:lnTo>
                      <a:lnTo>
                        <a:pt x="333" y="89"/>
                      </a:lnTo>
                      <a:lnTo>
                        <a:pt x="297" y="0"/>
                      </a:lnTo>
                      <a:lnTo>
                        <a:pt x="297" y="0"/>
                      </a:lnTo>
                      <a:close/>
                    </a:path>
                  </a:pathLst>
                </a:custGeom>
                <a:solidFill>
                  <a:srgbClr val="000000"/>
                </a:solidFill>
                <a:ln w="0">
                  <a:noFill/>
                </a:ln>
              </p:spPr>
              <p:style>
                <a:lnRef idx="0">
                  <a:scrgbClr r="0" g="0" b="0"/>
                </a:lnRef>
                <a:fillRef idx="0">
                  <a:scrgbClr r="0" g="0" b="0"/>
                </a:fillRef>
                <a:effectRef idx="0">
                  <a:scrgbClr r="0" g="0" b="0"/>
                </a:effectRef>
                <a:fontRef idx="minor"/>
              </p:style>
            </p:sp>
            <p:sp>
              <p:nvSpPr>
                <p:cNvPr id="33" name="Dowolny kształt: kształt 32"/>
                <p:cNvSpPr/>
                <p:nvPr/>
              </p:nvSpPr>
              <p:spPr>
                <a:xfrm>
                  <a:off x="1044720" y="5616720"/>
                  <a:ext cx="747720" cy="336240"/>
                </a:xfrm>
                <a:custGeom>
                  <a:avLst/>
                  <a:gdLst/>
                  <a:ahLst/>
                  <a:cxnLst/>
                  <a:rect l="l" t="t" r="r" b="b"/>
                  <a:pathLst>
                    <a:path w="941" h="424">
                      <a:moveTo>
                        <a:pt x="0" y="131"/>
                      </a:moveTo>
                      <a:lnTo>
                        <a:pt x="863" y="0"/>
                      </a:lnTo>
                      <a:lnTo>
                        <a:pt x="926" y="78"/>
                      </a:lnTo>
                      <a:lnTo>
                        <a:pt x="941" y="181"/>
                      </a:lnTo>
                      <a:lnTo>
                        <a:pt x="903" y="282"/>
                      </a:lnTo>
                      <a:lnTo>
                        <a:pt x="57" y="424"/>
                      </a:lnTo>
                      <a:lnTo>
                        <a:pt x="53" y="384"/>
                      </a:lnTo>
                      <a:lnTo>
                        <a:pt x="863" y="242"/>
                      </a:lnTo>
                      <a:lnTo>
                        <a:pt x="893" y="145"/>
                      </a:lnTo>
                      <a:lnTo>
                        <a:pt x="840" y="57"/>
                      </a:lnTo>
                      <a:lnTo>
                        <a:pt x="0" y="185"/>
                      </a:lnTo>
                      <a:lnTo>
                        <a:pt x="0" y="131"/>
                      </a:lnTo>
                      <a:lnTo>
                        <a:pt x="0" y="131"/>
                      </a:lnTo>
                      <a:close/>
                    </a:path>
                  </a:pathLst>
                </a:custGeom>
                <a:solidFill>
                  <a:srgbClr val="000000"/>
                </a:solidFill>
                <a:ln w="0">
                  <a:noFill/>
                </a:ln>
              </p:spPr>
              <p:style>
                <a:lnRef idx="0">
                  <a:scrgbClr r="0" g="0" b="0"/>
                </a:lnRef>
                <a:fillRef idx="0">
                  <a:scrgbClr r="0" g="0" b="0"/>
                </a:fillRef>
                <a:effectRef idx="0">
                  <a:scrgbClr r="0" g="0" b="0"/>
                </a:effectRef>
                <a:fontRef idx="minor"/>
              </p:style>
            </p:sp>
            <p:sp>
              <p:nvSpPr>
                <p:cNvPr id="34" name="Dowolny kształt: kształt 33"/>
                <p:cNvSpPr/>
                <p:nvPr/>
              </p:nvSpPr>
              <p:spPr>
                <a:xfrm>
                  <a:off x="1138320" y="5724360"/>
                  <a:ext cx="388800" cy="136800"/>
                </a:xfrm>
                <a:custGeom>
                  <a:avLst/>
                  <a:gdLst/>
                  <a:ahLst/>
                  <a:cxnLst/>
                  <a:rect l="l" t="t" r="r" b="b"/>
                  <a:pathLst>
                    <a:path w="488" h="173">
                      <a:moveTo>
                        <a:pt x="0" y="126"/>
                      </a:moveTo>
                      <a:lnTo>
                        <a:pt x="66" y="173"/>
                      </a:lnTo>
                      <a:lnTo>
                        <a:pt x="222" y="166"/>
                      </a:lnTo>
                      <a:lnTo>
                        <a:pt x="418" y="116"/>
                      </a:lnTo>
                      <a:lnTo>
                        <a:pt x="488" y="42"/>
                      </a:lnTo>
                      <a:lnTo>
                        <a:pt x="443" y="2"/>
                      </a:lnTo>
                      <a:lnTo>
                        <a:pt x="253" y="0"/>
                      </a:lnTo>
                      <a:lnTo>
                        <a:pt x="110" y="12"/>
                      </a:lnTo>
                      <a:lnTo>
                        <a:pt x="15" y="76"/>
                      </a:lnTo>
                      <a:lnTo>
                        <a:pt x="112" y="95"/>
                      </a:lnTo>
                      <a:lnTo>
                        <a:pt x="275" y="53"/>
                      </a:lnTo>
                      <a:lnTo>
                        <a:pt x="416" y="53"/>
                      </a:lnTo>
                      <a:lnTo>
                        <a:pt x="268" y="110"/>
                      </a:lnTo>
                      <a:lnTo>
                        <a:pt x="142" y="126"/>
                      </a:lnTo>
                      <a:lnTo>
                        <a:pt x="0" y="126"/>
                      </a:lnTo>
                      <a:lnTo>
                        <a:pt x="0" y="126"/>
                      </a:lnTo>
                      <a:close/>
                    </a:path>
                  </a:pathLst>
                </a:custGeom>
                <a:solidFill>
                  <a:srgbClr val="000000"/>
                </a:solidFill>
                <a:ln w="0">
                  <a:noFill/>
                </a:ln>
              </p:spPr>
              <p:style>
                <a:lnRef idx="0">
                  <a:scrgbClr r="0" g="0" b="0"/>
                </a:lnRef>
                <a:fillRef idx="0">
                  <a:scrgbClr r="0" g="0" b="0"/>
                </a:fillRef>
                <a:effectRef idx="0">
                  <a:scrgbClr r="0" g="0" b="0"/>
                </a:effectRef>
                <a:fontRef idx="minor"/>
              </p:style>
            </p:sp>
          </p:grpSp>
        </p:grpSp>
      </p:grpSp>
      <p:grpSp>
        <p:nvGrpSpPr>
          <p:cNvPr id="35" name="Grupa 34"/>
          <p:cNvGrpSpPr/>
          <p:nvPr/>
        </p:nvGrpSpPr>
        <p:grpSpPr>
          <a:xfrm>
            <a:off x="8680320" y="2116080"/>
            <a:ext cx="385920" cy="4308480"/>
            <a:chOff x="8680320" y="2116080"/>
            <a:chExt cx="385920" cy="4308480"/>
          </a:xfrm>
        </p:grpSpPr>
        <p:sp>
          <p:nvSpPr>
            <p:cNvPr id="36" name="Dowolny kształt: kształt 35"/>
            <p:cNvSpPr/>
            <p:nvPr/>
          </p:nvSpPr>
          <p:spPr>
            <a:xfrm flipH="1">
              <a:off x="8680320" y="4159080"/>
              <a:ext cx="325440" cy="2265480"/>
            </a:xfrm>
            <a:custGeom>
              <a:avLst/>
              <a:gdLst/>
              <a:ahLst/>
              <a:cxnLst/>
              <a:rect l="l" t="t"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lnTo>
                    <a:pt x="692" y="3156"/>
                  </a:lnTo>
                  <a:close/>
                </a:path>
              </a:pathLst>
            </a:custGeom>
            <a:solidFill>
              <a:srgbClr val="703DFF"/>
            </a:solidFill>
            <a:ln w="0">
              <a:noFill/>
            </a:ln>
          </p:spPr>
          <p:style>
            <a:lnRef idx="0">
              <a:scrgbClr r="0" g="0" b="0"/>
            </a:lnRef>
            <a:fillRef idx="0">
              <a:scrgbClr r="0" g="0" b="0"/>
            </a:fillRef>
            <a:effectRef idx="0">
              <a:scrgbClr r="0" g="0" b="0"/>
            </a:effectRef>
            <a:fontRef idx="minor"/>
          </p:style>
        </p:sp>
        <p:sp>
          <p:nvSpPr>
            <p:cNvPr id="37" name="Dowolny kształt: kształt 36"/>
            <p:cNvSpPr/>
            <p:nvPr/>
          </p:nvSpPr>
          <p:spPr>
            <a:xfrm flipH="1">
              <a:off x="8740800" y="2116080"/>
              <a:ext cx="325440" cy="2592360"/>
            </a:xfrm>
            <a:custGeom>
              <a:avLst/>
              <a:gdLst/>
              <a:ahLst/>
              <a:cxnLst/>
              <a:rect l="l" t="t"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lnTo>
                    <a:pt x="692" y="3156"/>
                  </a:lnTo>
                  <a:close/>
                </a:path>
              </a:pathLst>
            </a:custGeom>
            <a:solidFill>
              <a:srgbClr val="703DFF"/>
            </a:solidFill>
            <a:ln w="0">
              <a:noFill/>
            </a:ln>
          </p:spPr>
          <p:style>
            <a:lnRef idx="0">
              <a:scrgbClr r="0" g="0" b="0"/>
            </a:lnRef>
            <a:fillRef idx="0">
              <a:scrgbClr r="0" g="0" b="0"/>
            </a:fillRef>
            <a:effectRef idx="0">
              <a:scrgbClr r="0" g="0" b="0"/>
            </a:effectRef>
            <a:fontRef idx="minor"/>
          </p:style>
        </p:sp>
      </p:grpSp>
      <p:grpSp>
        <p:nvGrpSpPr>
          <p:cNvPr id="38" name="Grupa 37"/>
          <p:cNvGrpSpPr/>
          <p:nvPr/>
        </p:nvGrpSpPr>
        <p:grpSpPr>
          <a:xfrm>
            <a:off x="7171560" y="-87480"/>
            <a:ext cx="2427480" cy="2247120"/>
            <a:chOff x="7171560" y="-87480"/>
            <a:chExt cx="2427480" cy="2247120"/>
          </a:xfrm>
        </p:grpSpPr>
        <p:grpSp>
          <p:nvGrpSpPr>
            <p:cNvPr id="39" name="Grupa 38"/>
            <p:cNvGrpSpPr/>
            <p:nvPr/>
          </p:nvGrpSpPr>
          <p:grpSpPr>
            <a:xfrm>
              <a:off x="7171560" y="-87480"/>
              <a:ext cx="2427480" cy="2247120"/>
              <a:chOff x="7171560" y="-87480"/>
              <a:chExt cx="2427480" cy="2247120"/>
            </a:xfrm>
          </p:grpSpPr>
          <p:sp>
            <p:nvSpPr>
              <p:cNvPr id="40" name="Dowolny kształt: kształt 39"/>
              <p:cNvSpPr/>
              <p:nvPr/>
            </p:nvSpPr>
            <p:spPr>
              <a:xfrm rot="18427200">
                <a:off x="8619840" y="1723680"/>
                <a:ext cx="98640" cy="457200"/>
              </a:xfrm>
              <a:custGeom>
                <a:avLst/>
                <a:gdLst/>
                <a:ahLst/>
                <a:cxnLst/>
                <a:rect l="l" t="t" r="r" b="b"/>
                <a:pathLst>
                  <a:path w="245" h="806">
                    <a:moveTo>
                      <a:pt x="123" y="9"/>
                    </a:moveTo>
                    <a:lnTo>
                      <a:pt x="131" y="342"/>
                    </a:lnTo>
                    <a:lnTo>
                      <a:pt x="0" y="806"/>
                    </a:lnTo>
                    <a:lnTo>
                      <a:pt x="79" y="789"/>
                    </a:lnTo>
                    <a:lnTo>
                      <a:pt x="218" y="376"/>
                    </a:lnTo>
                    <a:lnTo>
                      <a:pt x="245" y="0"/>
                    </a:lnTo>
                    <a:lnTo>
                      <a:pt x="123" y="9"/>
                    </a:lnTo>
                    <a:lnTo>
                      <a:pt x="123" y="9"/>
                    </a:lnTo>
                    <a:close/>
                  </a:path>
                </a:pathLst>
              </a:custGeom>
              <a:solidFill>
                <a:srgbClr val="000000"/>
              </a:solidFill>
              <a:ln w="0">
                <a:noFill/>
              </a:ln>
            </p:spPr>
            <p:style>
              <a:lnRef idx="0">
                <a:scrgbClr r="0" g="0" b="0"/>
              </a:lnRef>
              <a:fillRef idx="0">
                <a:scrgbClr r="0" g="0" b="0"/>
              </a:fillRef>
              <a:effectRef idx="0">
                <a:scrgbClr r="0" g="0" b="0"/>
              </a:effectRef>
              <a:fontRef idx="minor"/>
            </p:style>
          </p:sp>
          <p:grpSp>
            <p:nvGrpSpPr>
              <p:cNvPr id="41" name="Grupa 40"/>
              <p:cNvGrpSpPr/>
              <p:nvPr/>
            </p:nvGrpSpPr>
            <p:grpSpPr>
              <a:xfrm>
                <a:off x="7171560" y="-87480"/>
                <a:ext cx="2427480" cy="2247120"/>
                <a:chOff x="7171560" y="-87480"/>
                <a:chExt cx="2427480" cy="2247120"/>
              </a:xfrm>
            </p:grpSpPr>
            <p:sp>
              <p:nvSpPr>
                <p:cNvPr id="42" name="Dowolny kształt: kształt 41"/>
                <p:cNvSpPr/>
                <p:nvPr/>
              </p:nvSpPr>
              <p:spPr>
                <a:xfrm rot="18427200">
                  <a:off x="7883640" y="111960"/>
                  <a:ext cx="243000" cy="198720"/>
                </a:xfrm>
                <a:custGeom>
                  <a:avLst/>
                  <a:gdLst/>
                  <a:ahLst/>
                  <a:cxnLst/>
                  <a:rect l="l" t="t" r="r" b="b"/>
                  <a:pathLst>
                    <a:path w="604" h="349">
                      <a:moveTo>
                        <a:pt x="0" y="0"/>
                      </a:moveTo>
                      <a:lnTo>
                        <a:pt x="298" y="184"/>
                      </a:lnTo>
                      <a:lnTo>
                        <a:pt x="500" y="349"/>
                      </a:lnTo>
                      <a:lnTo>
                        <a:pt x="604" y="140"/>
                      </a:lnTo>
                      <a:lnTo>
                        <a:pt x="359" y="9"/>
                      </a:lnTo>
                      <a:lnTo>
                        <a:pt x="464" y="184"/>
                      </a:lnTo>
                      <a:lnTo>
                        <a:pt x="131" y="17"/>
                      </a:lnTo>
                      <a:lnTo>
                        <a:pt x="0" y="0"/>
                      </a:lnTo>
                      <a:lnTo>
                        <a:pt x="0" y="0"/>
                      </a:lnTo>
                      <a:close/>
                    </a:path>
                  </a:pathLst>
                </a:custGeom>
                <a:solidFill>
                  <a:srgbClr val="000000"/>
                </a:solidFill>
                <a:ln w="0">
                  <a:noFill/>
                </a:ln>
              </p:spPr>
              <p:style>
                <a:lnRef idx="0">
                  <a:scrgbClr r="0" g="0" b="0"/>
                </a:lnRef>
                <a:fillRef idx="0">
                  <a:scrgbClr r="0" g="0" b="0"/>
                </a:fillRef>
                <a:effectRef idx="0">
                  <a:scrgbClr r="0" g="0" b="0"/>
                </a:effectRef>
                <a:fontRef idx="minor"/>
              </p:style>
            </p:sp>
            <p:sp>
              <p:nvSpPr>
                <p:cNvPr id="43" name="Dowolny kształt: kształt 42"/>
                <p:cNvSpPr/>
                <p:nvPr/>
              </p:nvSpPr>
              <p:spPr>
                <a:xfrm rot="18427200">
                  <a:off x="8014320" y="525600"/>
                  <a:ext cx="427320" cy="695160"/>
                </a:xfrm>
                <a:custGeom>
                  <a:avLst/>
                  <a:gdLst/>
                  <a:ahLst/>
                  <a:cxnLst/>
                  <a:rect l="l" t="t" r="r" b="b"/>
                  <a:pathLst>
                    <a:path w="1064" h="1230">
                      <a:moveTo>
                        <a:pt x="741" y="129"/>
                      </a:moveTo>
                      <a:lnTo>
                        <a:pt x="485" y="352"/>
                      </a:lnTo>
                      <a:lnTo>
                        <a:pt x="163" y="762"/>
                      </a:lnTo>
                      <a:lnTo>
                        <a:pt x="0" y="1101"/>
                      </a:lnTo>
                      <a:lnTo>
                        <a:pt x="59" y="1230"/>
                      </a:lnTo>
                      <a:lnTo>
                        <a:pt x="262" y="1201"/>
                      </a:lnTo>
                      <a:lnTo>
                        <a:pt x="578" y="914"/>
                      </a:lnTo>
                      <a:lnTo>
                        <a:pt x="876" y="534"/>
                      </a:lnTo>
                      <a:lnTo>
                        <a:pt x="1034" y="270"/>
                      </a:lnTo>
                      <a:lnTo>
                        <a:pt x="1064" y="84"/>
                      </a:lnTo>
                      <a:lnTo>
                        <a:pt x="977" y="0"/>
                      </a:lnTo>
                      <a:lnTo>
                        <a:pt x="836" y="65"/>
                      </a:lnTo>
                      <a:lnTo>
                        <a:pt x="969" y="107"/>
                      </a:lnTo>
                      <a:lnTo>
                        <a:pt x="876" y="352"/>
                      </a:lnTo>
                      <a:lnTo>
                        <a:pt x="690" y="656"/>
                      </a:lnTo>
                      <a:lnTo>
                        <a:pt x="350" y="1008"/>
                      </a:lnTo>
                      <a:lnTo>
                        <a:pt x="116" y="1114"/>
                      </a:lnTo>
                      <a:lnTo>
                        <a:pt x="135" y="943"/>
                      </a:lnTo>
                      <a:lnTo>
                        <a:pt x="437" y="504"/>
                      </a:lnTo>
                      <a:lnTo>
                        <a:pt x="831" y="118"/>
                      </a:lnTo>
                      <a:lnTo>
                        <a:pt x="741" y="129"/>
                      </a:lnTo>
                      <a:lnTo>
                        <a:pt x="741" y="129"/>
                      </a:lnTo>
                      <a:close/>
                    </a:path>
                  </a:pathLst>
                </a:custGeom>
                <a:solidFill>
                  <a:srgbClr val="000000"/>
                </a:solidFill>
                <a:ln w="0">
                  <a:noFill/>
                </a:ln>
              </p:spPr>
              <p:style>
                <a:lnRef idx="0">
                  <a:scrgbClr r="0" g="0" b="0"/>
                </a:lnRef>
                <a:fillRef idx="0">
                  <a:scrgbClr r="0" g="0" b="0"/>
                </a:fillRef>
                <a:effectRef idx="0">
                  <a:scrgbClr r="0" g="0" b="0"/>
                </a:effectRef>
                <a:fontRef idx="minor"/>
              </p:style>
            </p:sp>
            <p:sp>
              <p:nvSpPr>
                <p:cNvPr id="44" name="Dowolny kształt: kształt 43"/>
                <p:cNvSpPr/>
                <p:nvPr/>
              </p:nvSpPr>
              <p:spPr>
                <a:xfrm rot="18427200">
                  <a:off x="7713000" y="288000"/>
                  <a:ext cx="801720" cy="1425600"/>
                </a:xfrm>
                <a:custGeom>
                  <a:avLst/>
                  <a:gdLst/>
                  <a:ahLst/>
                  <a:cxnLst/>
                  <a:rect l="l" t="t" r="r" b="b"/>
                  <a:pathLst>
                    <a:path w="2002" h="2521">
                      <a:moveTo>
                        <a:pt x="1941" y="0"/>
                      </a:moveTo>
                      <a:lnTo>
                        <a:pt x="0" y="2521"/>
                      </a:lnTo>
                      <a:lnTo>
                        <a:pt x="192" y="2450"/>
                      </a:lnTo>
                      <a:lnTo>
                        <a:pt x="2002" y="61"/>
                      </a:lnTo>
                      <a:lnTo>
                        <a:pt x="1941" y="0"/>
                      </a:lnTo>
                      <a:lnTo>
                        <a:pt x="1941" y="0"/>
                      </a:lnTo>
                      <a:close/>
                    </a:path>
                  </a:pathLst>
                </a:custGeom>
                <a:solidFill>
                  <a:srgbClr val="000000"/>
                </a:solidFill>
                <a:ln w="0">
                  <a:noFill/>
                </a:ln>
              </p:spPr>
              <p:style>
                <a:lnRef idx="0">
                  <a:scrgbClr r="0" g="0" b="0"/>
                </a:lnRef>
                <a:fillRef idx="0">
                  <a:scrgbClr r="0" g="0" b="0"/>
                </a:fillRef>
                <a:effectRef idx="0">
                  <a:scrgbClr r="0" g="0" b="0"/>
                </a:effectRef>
                <a:fontRef idx="minor"/>
              </p:style>
            </p:sp>
            <p:sp>
              <p:nvSpPr>
                <p:cNvPr id="45" name="Dowolny kształt: kształt 44"/>
                <p:cNvSpPr/>
                <p:nvPr/>
              </p:nvSpPr>
              <p:spPr>
                <a:xfrm rot="18427200">
                  <a:off x="7783200" y="-30240"/>
                  <a:ext cx="1203480" cy="2133360"/>
                </a:xfrm>
                <a:custGeom>
                  <a:avLst/>
                  <a:gdLst/>
                  <a:ahLst/>
                  <a:cxnLst/>
                  <a:rect l="l" t="t" r="r" b="b"/>
                  <a:pathLst>
                    <a:path w="3007" h="3771">
                      <a:moveTo>
                        <a:pt x="95" y="2844"/>
                      </a:moveTo>
                      <a:lnTo>
                        <a:pt x="394" y="2834"/>
                      </a:lnTo>
                      <a:lnTo>
                        <a:pt x="821" y="3009"/>
                      </a:lnTo>
                      <a:lnTo>
                        <a:pt x="681" y="2817"/>
                      </a:lnTo>
                      <a:lnTo>
                        <a:pt x="367" y="2703"/>
                      </a:lnTo>
                      <a:lnTo>
                        <a:pt x="637" y="2720"/>
                      </a:lnTo>
                      <a:lnTo>
                        <a:pt x="979" y="2870"/>
                      </a:lnTo>
                      <a:lnTo>
                        <a:pt x="2859" y="420"/>
                      </a:lnTo>
                      <a:lnTo>
                        <a:pt x="2578" y="148"/>
                      </a:lnTo>
                      <a:lnTo>
                        <a:pt x="2308" y="0"/>
                      </a:lnTo>
                      <a:lnTo>
                        <a:pt x="2692" y="78"/>
                      </a:lnTo>
                      <a:lnTo>
                        <a:pt x="3007" y="428"/>
                      </a:lnTo>
                      <a:lnTo>
                        <a:pt x="831" y="3273"/>
                      </a:lnTo>
                      <a:lnTo>
                        <a:pt x="481" y="3412"/>
                      </a:lnTo>
                      <a:lnTo>
                        <a:pt x="105" y="3771"/>
                      </a:lnTo>
                      <a:lnTo>
                        <a:pt x="0" y="3667"/>
                      </a:lnTo>
                      <a:lnTo>
                        <a:pt x="131" y="3631"/>
                      </a:lnTo>
                      <a:lnTo>
                        <a:pt x="376" y="3385"/>
                      </a:lnTo>
                      <a:lnTo>
                        <a:pt x="165" y="3273"/>
                      </a:lnTo>
                      <a:lnTo>
                        <a:pt x="165" y="3176"/>
                      </a:lnTo>
                      <a:lnTo>
                        <a:pt x="411" y="3298"/>
                      </a:lnTo>
                      <a:lnTo>
                        <a:pt x="411" y="3186"/>
                      </a:lnTo>
                      <a:lnTo>
                        <a:pt x="603" y="3220"/>
                      </a:lnTo>
                      <a:lnTo>
                        <a:pt x="428" y="3079"/>
                      </a:lnTo>
                      <a:lnTo>
                        <a:pt x="629" y="3062"/>
                      </a:lnTo>
                      <a:lnTo>
                        <a:pt x="95" y="2844"/>
                      </a:lnTo>
                      <a:lnTo>
                        <a:pt x="95" y="2844"/>
                      </a:lnTo>
                      <a:close/>
                    </a:path>
                  </a:pathLst>
                </a:custGeom>
                <a:solidFill>
                  <a:srgbClr val="000000"/>
                </a:solidFill>
                <a:ln w="0">
                  <a:noFill/>
                </a:ln>
              </p:spPr>
              <p:style>
                <a:lnRef idx="0">
                  <a:scrgbClr r="0" g="0" b="0"/>
                </a:lnRef>
                <a:fillRef idx="0">
                  <a:scrgbClr r="0" g="0" b="0"/>
                </a:fillRef>
                <a:effectRef idx="0">
                  <a:scrgbClr r="0" g="0" b="0"/>
                </a:effectRef>
                <a:fontRef idx="minor"/>
              </p:style>
            </p:sp>
            <p:sp>
              <p:nvSpPr>
                <p:cNvPr id="46" name="Dowolny kształt: kształt 45"/>
                <p:cNvSpPr/>
                <p:nvPr/>
              </p:nvSpPr>
              <p:spPr>
                <a:xfrm rot="18427200">
                  <a:off x="8409600" y="1422720"/>
                  <a:ext cx="268200" cy="193680"/>
                </a:xfrm>
                <a:custGeom>
                  <a:avLst/>
                  <a:gdLst/>
                  <a:ahLst/>
                  <a:cxnLst/>
                  <a:rect l="l" t="t" r="r" b="b"/>
                  <a:pathLst>
                    <a:path w="673" h="342">
                      <a:moveTo>
                        <a:pt x="0" y="80"/>
                      </a:moveTo>
                      <a:lnTo>
                        <a:pt x="255" y="106"/>
                      </a:lnTo>
                      <a:lnTo>
                        <a:pt x="639" y="342"/>
                      </a:lnTo>
                      <a:lnTo>
                        <a:pt x="673" y="289"/>
                      </a:lnTo>
                      <a:lnTo>
                        <a:pt x="447" y="114"/>
                      </a:lnTo>
                      <a:lnTo>
                        <a:pt x="26" y="0"/>
                      </a:lnTo>
                      <a:lnTo>
                        <a:pt x="0" y="80"/>
                      </a:lnTo>
                      <a:lnTo>
                        <a:pt x="0" y="80"/>
                      </a:lnTo>
                      <a:close/>
                    </a:path>
                  </a:pathLst>
                </a:custGeom>
                <a:solidFill>
                  <a:srgbClr val="000000"/>
                </a:solidFill>
                <a:ln w="0">
                  <a:noFill/>
                </a:ln>
              </p:spPr>
              <p:style>
                <a:lnRef idx="0">
                  <a:scrgbClr r="0" g="0" b="0"/>
                </a:lnRef>
                <a:fillRef idx="0">
                  <a:scrgbClr r="0" g="0" b="0"/>
                </a:fillRef>
                <a:effectRef idx="0">
                  <a:scrgbClr r="0" g="0" b="0"/>
                </a:effectRef>
                <a:fontRef idx="minor"/>
              </p:style>
            </p:sp>
            <p:sp>
              <p:nvSpPr>
                <p:cNvPr id="47" name="Dowolny kształt: kształt 46"/>
                <p:cNvSpPr/>
                <p:nvPr/>
              </p:nvSpPr>
              <p:spPr>
                <a:xfrm rot="18427200">
                  <a:off x="8339400" y="1278360"/>
                  <a:ext cx="287640" cy="228600"/>
                </a:xfrm>
                <a:custGeom>
                  <a:avLst/>
                  <a:gdLst/>
                  <a:ahLst/>
                  <a:cxnLst/>
                  <a:rect l="l" t="t" r="r" b="b"/>
                  <a:pathLst>
                    <a:path w="716" h="403">
                      <a:moveTo>
                        <a:pt x="0" y="78"/>
                      </a:moveTo>
                      <a:lnTo>
                        <a:pt x="340" y="148"/>
                      </a:lnTo>
                      <a:lnTo>
                        <a:pt x="638" y="403"/>
                      </a:lnTo>
                      <a:lnTo>
                        <a:pt x="716" y="296"/>
                      </a:lnTo>
                      <a:lnTo>
                        <a:pt x="420" y="114"/>
                      </a:lnTo>
                      <a:lnTo>
                        <a:pt x="70" y="0"/>
                      </a:lnTo>
                      <a:lnTo>
                        <a:pt x="0" y="78"/>
                      </a:lnTo>
                      <a:lnTo>
                        <a:pt x="0" y="78"/>
                      </a:lnTo>
                      <a:close/>
                    </a:path>
                  </a:pathLst>
                </a:custGeom>
                <a:solidFill>
                  <a:srgbClr val="000000"/>
                </a:solidFill>
                <a:ln w="0">
                  <a:noFill/>
                </a:ln>
              </p:spPr>
              <p:style>
                <a:lnRef idx="0">
                  <a:scrgbClr r="0" g="0" b="0"/>
                </a:lnRef>
                <a:fillRef idx="0">
                  <a:scrgbClr r="0" g="0" b="0"/>
                </a:fillRef>
                <a:effectRef idx="0">
                  <a:scrgbClr r="0" g="0" b="0"/>
                </a:effectRef>
                <a:fontRef idx="minor"/>
              </p:style>
            </p:sp>
            <p:sp>
              <p:nvSpPr>
                <p:cNvPr id="48" name="Dowolny kształt: kształt 47"/>
                <p:cNvSpPr/>
                <p:nvPr/>
              </p:nvSpPr>
              <p:spPr>
                <a:xfrm rot="18427200">
                  <a:off x="7913520" y="333360"/>
                  <a:ext cx="287280" cy="233640"/>
                </a:xfrm>
                <a:custGeom>
                  <a:avLst/>
                  <a:gdLst/>
                  <a:ahLst/>
                  <a:cxnLst/>
                  <a:rect l="l" t="t" r="r" b="b"/>
                  <a:pathLst>
                    <a:path w="717" h="411">
                      <a:moveTo>
                        <a:pt x="0" y="78"/>
                      </a:moveTo>
                      <a:lnTo>
                        <a:pt x="316" y="139"/>
                      </a:lnTo>
                      <a:lnTo>
                        <a:pt x="649" y="411"/>
                      </a:lnTo>
                      <a:lnTo>
                        <a:pt x="717" y="314"/>
                      </a:lnTo>
                      <a:lnTo>
                        <a:pt x="394" y="87"/>
                      </a:lnTo>
                      <a:lnTo>
                        <a:pt x="54" y="0"/>
                      </a:lnTo>
                      <a:lnTo>
                        <a:pt x="0" y="78"/>
                      </a:lnTo>
                      <a:lnTo>
                        <a:pt x="0" y="78"/>
                      </a:lnTo>
                      <a:close/>
                    </a:path>
                  </a:pathLst>
                </a:custGeom>
                <a:solidFill>
                  <a:srgbClr val="000000"/>
                </a:solidFill>
                <a:ln w="0">
                  <a:noFill/>
                </a:ln>
              </p:spPr>
              <p:style>
                <a:lnRef idx="0">
                  <a:scrgbClr r="0" g="0" b="0"/>
                </a:lnRef>
                <a:fillRef idx="0">
                  <a:scrgbClr r="0" g="0" b="0"/>
                </a:fillRef>
                <a:effectRef idx="0">
                  <a:scrgbClr r="0" g="0" b="0"/>
                </a:effectRef>
                <a:fontRef idx="minor"/>
              </p:style>
            </p:sp>
            <p:sp>
              <p:nvSpPr>
                <p:cNvPr id="49" name="Dowolny kształt: kształt 48"/>
                <p:cNvSpPr/>
                <p:nvPr/>
              </p:nvSpPr>
              <p:spPr>
                <a:xfrm rot="18427200">
                  <a:off x="7855560" y="224280"/>
                  <a:ext cx="284040" cy="218880"/>
                </a:xfrm>
                <a:custGeom>
                  <a:avLst/>
                  <a:gdLst/>
                  <a:ahLst/>
                  <a:cxnLst/>
                  <a:rect l="l" t="t" r="r" b="b"/>
                  <a:pathLst>
                    <a:path w="709" h="386">
                      <a:moveTo>
                        <a:pt x="0" y="88"/>
                      </a:moveTo>
                      <a:lnTo>
                        <a:pt x="272" y="131"/>
                      </a:lnTo>
                      <a:lnTo>
                        <a:pt x="665" y="386"/>
                      </a:lnTo>
                      <a:lnTo>
                        <a:pt x="709" y="308"/>
                      </a:lnTo>
                      <a:lnTo>
                        <a:pt x="306" y="53"/>
                      </a:lnTo>
                      <a:lnTo>
                        <a:pt x="43" y="0"/>
                      </a:lnTo>
                      <a:lnTo>
                        <a:pt x="0" y="88"/>
                      </a:lnTo>
                      <a:lnTo>
                        <a:pt x="0" y="88"/>
                      </a:lnTo>
                      <a:close/>
                    </a:path>
                  </a:pathLst>
                </a:custGeom>
                <a:solidFill>
                  <a:srgbClr val="000000"/>
                </a:solidFill>
                <a:ln w="0">
                  <a:noFill/>
                </a:ln>
              </p:spPr>
              <p:style>
                <a:lnRef idx="0">
                  <a:scrgbClr r="0" g="0" b="0"/>
                </a:lnRef>
                <a:fillRef idx="0">
                  <a:scrgbClr r="0" g="0" b="0"/>
                </a:fillRef>
                <a:effectRef idx="0">
                  <a:scrgbClr r="0" g="0" b="0"/>
                </a:effectRef>
                <a:fontRef idx="minor"/>
              </p:style>
            </p:sp>
          </p:grpSp>
        </p:grpSp>
        <p:sp>
          <p:nvSpPr>
            <p:cNvPr id="50" name="Łącznik prosty 49"/>
            <p:cNvSpPr/>
            <p:nvPr/>
          </p:nvSpPr>
          <p:spPr>
            <a:xfrm>
              <a:off x="7731000" y="133200"/>
              <a:ext cx="66960" cy="152640"/>
            </a:xfrm>
            <a:prstGeom prst="line">
              <a:avLst/>
            </a:prstGeom>
            <a:ln w="38160">
              <a:solidFill>
                <a:srgbClr val="000000"/>
              </a:solidFill>
              <a:miter/>
            </a:ln>
          </p:spPr>
          <p:style>
            <a:lnRef idx="0">
              <a:scrgbClr r="0" g="0" b="0"/>
            </a:lnRef>
            <a:fillRef idx="0">
              <a:scrgbClr r="0" g="0" b="0"/>
            </a:fillRef>
            <a:effectRef idx="0">
              <a:scrgbClr r="0" g="0" b="0"/>
            </a:effectRef>
            <a:fontRef idx="minor"/>
          </p:style>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7" name="Dowolny kształt: kształt 86"/>
          <p:cNvSpPr/>
          <p:nvPr/>
        </p:nvSpPr>
        <p:spPr>
          <a:xfrm>
            <a:off x="20520" y="12600"/>
            <a:ext cx="8896320" cy="6780240"/>
          </a:xfrm>
          <a:custGeom>
            <a:avLst/>
            <a:gdLst/>
            <a:ahLst/>
            <a:cxnLst/>
            <a:rect l="l" t="t" r="r" b="b"/>
            <a:pathLst>
              <a:path w="3985" h="3619">
                <a:moveTo>
                  <a:pt x="2822" y="0"/>
                </a:moveTo>
                <a:lnTo>
                  <a:pt x="0" y="975"/>
                </a:lnTo>
                <a:lnTo>
                  <a:pt x="2169" y="3619"/>
                </a:lnTo>
                <a:lnTo>
                  <a:pt x="3985" y="1125"/>
                </a:lnTo>
                <a:lnTo>
                  <a:pt x="2822" y="0"/>
                </a:lnTo>
                <a:lnTo>
                  <a:pt x="2822" y="0"/>
                </a:lnTo>
                <a:close/>
              </a:path>
            </a:pathLst>
          </a:custGeom>
          <a:solidFill>
            <a:srgbClr val="FFEF66"/>
          </a:solidFill>
          <a:ln w="0">
            <a:noFill/>
          </a:ln>
        </p:spPr>
        <p:style>
          <a:lnRef idx="0">
            <a:scrgbClr r="0" g="0" b="0"/>
          </a:lnRef>
          <a:fillRef idx="0">
            <a:scrgbClr r="0" g="0" b="0"/>
          </a:fillRef>
          <a:effectRef idx="0">
            <a:scrgbClr r="0" g="0" b="0"/>
          </a:effectRef>
          <a:fontRef idx="minor"/>
        </p:style>
      </p:sp>
      <p:sp>
        <p:nvSpPr>
          <p:cNvPr id="88" name="PlaceHolder 1"/>
          <p:cNvSpPr>
            <a:spLocks noGrp="1"/>
          </p:cNvSpPr>
          <p:nvPr>
            <p:ph type="title"/>
          </p:nvPr>
        </p:nvSpPr>
        <p:spPr>
          <a:xfrm>
            <a:off x="1371600" y="1510920"/>
            <a:ext cx="6400800" cy="2273400"/>
          </a:xfrm>
          <a:prstGeom prst="rect">
            <a:avLst/>
          </a:prstGeom>
        </p:spPr>
        <p:txBody>
          <a:bodyPr lIns="90000" tIns="46800" rIns="90000" bIns="46800" anchor="b">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FF0000"/>
                </a:solidFill>
                <a:latin typeface="Comic Sans MS"/>
              </a:rPr>
              <a:t>Click to edit the title text format</a:t>
            </a:r>
          </a:p>
        </p:txBody>
      </p:sp>
      <p:sp>
        <p:nvSpPr>
          <p:cNvPr id="89" name="PlaceHolder 2"/>
          <p:cNvSpPr>
            <a:spLocks noGrp="1"/>
          </p:cNvSpPr>
          <p:nvPr>
            <p:ph type="dt"/>
          </p:nvPr>
        </p:nvSpPr>
        <p:spPr>
          <a:xfrm>
            <a:off x="685800" y="6248520"/>
            <a:ext cx="1905120" cy="457200"/>
          </a:xfrm>
          <a:prstGeom prst="rect">
            <a:avLst/>
          </a:prstGeom>
        </p:spPr>
        <p:txBody>
          <a:bodyPr lIns="90000" tIns="46800" rIns="90000" bIns="46800">
            <a:noAutofit/>
          </a:bodyPr>
          <a:lstStyle/>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0" strike="noStrike" spc="-1">
                <a:latin typeface="Comic Sans MS"/>
              </a:rPr>
              <a:t>&lt;date/time&gt;</a:t>
            </a:r>
            <a:endParaRPr lang="en-US" sz="1400" b="0" strike="noStrike" spc="-1">
              <a:latin typeface="Times New Roman"/>
            </a:endParaRPr>
          </a:p>
        </p:txBody>
      </p:sp>
      <p:sp>
        <p:nvSpPr>
          <p:cNvPr id="90" name="PlaceHolder 3"/>
          <p:cNvSpPr>
            <a:spLocks noGrp="1"/>
          </p:cNvSpPr>
          <p:nvPr>
            <p:ph type="ftr"/>
          </p:nvPr>
        </p:nvSpPr>
        <p:spPr>
          <a:xfrm>
            <a:off x="3124080" y="6248520"/>
            <a:ext cx="2895840" cy="457200"/>
          </a:xfrm>
          <a:prstGeom prst="rect">
            <a:avLst/>
          </a:prstGeom>
        </p:spPr>
        <p:txBody>
          <a:bodyPr lIns="90000" tIns="46800" rIns="90000" bIns="46800">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0" strike="noStrike" spc="-1">
                <a:latin typeface="Comic Sans MS"/>
              </a:rPr>
              <a:t>&lt;footer&gt;</a:t>
            </a:r>
            <a:endParaRPr lang="en-US" sz="1400" b="0" strike="noStrike" spc="-1">
              <a:latin typeface="Times New Roman"/>
            </a:endParaRPr>
          </a:p>
        </p:txBody>
      </p:sp>
      <p:sp>
        <p:nvSpPr>
          <p:cNvPr id="91" name="PlaceHolder 4"/>
          <p:cNvSpPr>
            <a:spLocks noGrp="1"/>
          </p:cNvSpPr>
          <p:nvPr>
            <p:ph type="sldNum"/>
          </p:nvPr>
        </p:nvSpPr>
        <p:spPr>
          <a:xfrm>
            <a:off x="6553080" y="6248520"/>
            <a:ext cx="1905120" cy="457200"/>
          </a:xfrm>
          <a:prstGeom prst="rect">
            <a:avLst/>
          </a:prstGeom>
        </p:spPr>
        <p:txBody>
          <a:bodyPr lIns="90000" tIns="46800" rIns="90000" bIns="46800">
            <a:noAutofit/>
          </a:bodyPr>
          <a:lstStyle/>
          <a:p>
            <a:pPr algn="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0A04184D-26F2-49D6-9CC6-77FAF0D1705B}" type="slidenum">
              <a:rPr lang="en-US" sz="1400" b="0" strike="noStrike" spc="-1">
                <a:latin typeface="Comic Sans MS"/>
              </a:rPr>
              <a:t>‹#›</a:t>
            </a:fld>
            <a:endParaRPr lang="en-US" sz="1400" b="0" strike="noStrike" spc="-1">
              <a:latin typeface="Times New Roman"/>
            </a:endParaRPr>
          </a:p>
        </p:txBody>
      </p:sp>
      <p:grpSp>
        <p:nvGrpSpPr>
          <p:cNvPr id="92" name="Grupa 91"/>
          <p:cNvGrpSpPr/>
          <p:nvPr/>
        </p:nvGrpSpPr>
        <p:grpSpPr>
          <a:xfrm>
            <a:off x="195120" y="235080"/>
            <a:ext cx="3787920" cy="1778040"/>
            <a:chOff x="195120" y="235080"/>
            <a:chExt cx="3787920" cy="1778040"/>
          </a:xfrm>
        </p:grpSpPr>
        <p:sp>
          <p:nvSpPr>
            <p:cNvPr id="93" name="Dowolny kształt: kształt 92"/>
            <p:cNvSpPr/>
            <p:nvPr/>
          </p:nvSpPr>
          <p:spPr>
            <a:xfrm>
              <a:off x="281160" y="281160"/>
              <a:ext cx="3571560" cy="1614240"/>
            </a:xfrm>
            <a:custGeom>
              <a:avLst/>
              <a:gdLst/>
              <a:ahLst/>
              <a:cxnLst/>
              <a:rect l="l" t="t"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lnTo>
                    <a:pt x="794" y="395"/>
                  </a:lnTo>
                  <a:close/>
                </a:path>
              </a:pathLst>
            </a:custGeom>
            <a:solidFill>
              <a:srgbClr val="F8F8F8"/>
            </a:solidFill>
            <a:ln w="0">
              <a:noFill/>
            </a:ln>
          </p:spPr>
          <p:style>
            <a:lnRef idx="0">
              <a:scrgbClr r="0" g="0" b="0"/>
            </a:lnRef>
            <a:fillRef idx="0">
              <a:scrgbClr r="0" g="0" b="0"/>
            </a:fillRef>
            <a:effectRef idx="0">
              <a:scrgbClr r="0" g="0" b="0"/>
            </a:effectRef>
            <a:fontRef idx="minor"/>
          </p:style>
        </p:sp>
        <p:sp>
          <p:nvSpPr>
            <p:cNvPr id="94" name="Dowolny kształt: kształt 93"/>
            <p:cNvSpPr/>
            <p:nvPr/>
          </p:nvSpPr>
          <p:spPr>
            <a:xfrm>
              <a:off x="263520" y="414360"/>
              <a:ext cx="3562200" cy="1598760"/>
            </a:xfrm>
            <a:custGeom>
              <a:avLst/>
              <a:gdLst/>
              <a:ahLst/>
              <a:cxnLst/>
              <a:rect l="l" t="t"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rgbClr val="FF0000"/>
            </a:solidFill>
            <a:ln w="0">
              <a:noFill/>
            </a:ln>
          </p:spPr>
          <p:style>
            <a:lnRef idx="0">
              <a:scrgbClr r="0" g="0" b="0"/>
            </a:lnRef>
            <a:fillRef idx="0">
              <a:scrgbClr r="0" g="0" b="0"/>
            </a:fillRef>
            <a:effectRef idx="0">
              <a:scrgbClr r="0" g="0" b="0"/>
            </a:effectRef>
            <a:fontRef idx="minor"/>
          </p:style>
        </p:sp>
        <p:sp>
          <p:nvSpPr>
            <p:cNvPr id="95" name="Dowolny kształt: kształt 94"/>
            <p:cNvSpPr/>
            <p:nvPr/>
          </p:nvSpPr>
          <p:spPr>
            <a:xfrm>
              <a:off x="752400" y="546120"/>
              <a:ext cx="2362320" cy="1458720"/>
            </a:xfrm>
            <a:custGeom>
              <a:avLst/>
              <a:gdLst/>
              <a:ahLst/>
              <a:cxnLst/>
              <a:rect l="l" t="t"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rgbClr val="FFB800"/>
            </a:solidFill>
            <a:ln w="0">
              <a:noFill/>
            </a:ln>
          </p:spPr>
          <p:style>
            <a:lnRef idx="0">
              <a:scrgbClr r="0" g="0" b="0"/>
            </a:lnRef>
            <a:fillRef idx="0">
              <a:scrgbClr r="0" g="0" b="0"/>
            </a:fillRef>
            <a:effectRef idx="0">
              <a:scrgbClr r="0" g="0" b="0"/>
            </a:effectRef>
            <a:fontRef idx="minor"/>
          </p:style>
        </p:sp>
        <p:grpSp>
          <p:nvGrpSpPr>
            <p:cNvPr id="96" name="Grupa 95"/>
            <p:cNvGrpSpPr/>
            <p:nvPr/>
          </p:nvGrpSpPr>
          <p:grpSpPr>
            <a:xfrm>
              <a:off x="195120" y="235080"/>
              <a:ext cx="3787920" cy="1716120"/>
              <a:chOff x="195120" y="235080"/>
              <a:chExt cx="3787920" cy="1716120"/>
            </a:xfrm>
          </p:grpSpPr>
          <p:sp>
            <p:nvSpPr>
              <p:cNvPr id="97" name="Dowolny kształt: kształt 96"/>
              <p:cNvSpPr/>
              <p:nvPr/>
            </p:nvSpPr>
            <p:spPr>
              <a:xfrm>
                <a:off x="3182760" y="1482840"/>
                <a:ext cx="336600" cy="339480"/>
              </a:xfrm>
              <a:custGeom>
                <a:avLst/>
                <a:gdLst/>
                <a:ahLst/>
                <a:cxnLst/>
                <a:rect l="l" t="t" r="r" b="b"/>
                <a:pathLst>
                  <a:path w="150" h="173">
                    <a:moveTo>
                      <a:pt x="110" y="0"/>
                    </a:moveTo>
                    <a:lnTo>
                      <a:pt x="40" y="66"/>
                    </a:lnTo>
                    <a:lnTo>
                      <a:pt x="0" y="173"/>
                    </a:lnTo>
                    <a:lnTo>
                      <a:pt x="80" y="160"/>
                    </a:lnTo>
                    <a:lnTo>
                      <a:pt x="103" y="84"/>
                    </a:lnTo>
                    <a:lnTo>
                      <a:pt x="150" y="27"/>
                    </a:lnTo>
                    <a:lnTo>
                      <a:pt x="110" y="0"/>
                    </a:lnTo>
                    <a:lnTo>
                      <a:pt x="110" y="0"/>
                    </a:lnTo>
                    <a:close/>
                  </a:path>
                </a:pathLst>
              </a:custGeom>
              <a:solidFill>
                <a:srgbClr val="000000"/>
              </a:solidFill>
              <a:ln w="0">
                <a:noFill/>
              </a:ln>
            </p:spPr>
            <p:style>
              <a:lnRef idx="0">
                <a:scrgbClr r="0" g="0" b="0"/>
              </a:lnRef>
              <a:fillRef idx="0">
                <a:scrgbClr r="0" g="0" b="0"/>
              </a:fillRef>
              <a:effectRef idx="0">
                <a:scrgbClr r="0" g="0" b="0"/>
              </a:effectRef>
              <a:fontRef idx="minor"/>
            </p:style>
          </p:sp>
          <p:sp>
            <p:nvSpPr>
              <p:cNvPr id="98" name="Dowolny kształt: kształt 97"/>
              <p:cNvSpPr/>
              <p:nvPr/>
            </p:nvSpPr>
            <p:spPr>
              <a:xfrm>
                <a:off x="195120" y="235080"/>
                <a:ext cx="3787920" cy="1716120"/>
              </a:xfrm>
              <a:custGeom>
                <a:avLst/>
                <a:gdLst/>
                <a:ahLst/>
                <a:cxnLst/>
                <a:rect l="l" t="t"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rgbClr val="000000"/>
              </a:solidFill>
              <a:ln w="0">
                <a:noFill/>
              </a:ln>
            </p:spPr>
            <p:style>
              <a:lnRef idx="0">
                <a:scrgbClr r="0" g="0" b="0"/>
              </a:lnRef>
              <a:fillRef idx="0">
                <a:scrgbClr r="0" g="0" b="0"/>
              </a:fillRef>
              <a:effectRef idx="0">
                <a:scrgbClr r="0" g="0" b="0"/>
              </a:effectRef>
              <a:fontRef idx="minor"/>
            </p:style>
          </p:sp>
          <p:sp>
            <p:nvSpPr>
              <p:cNvPr id="99" name="Dowolny kształt: kształt 98"/>
              <p:cNvSpPr/>
              <p:nvPr/>
            </p:nvSpPr>
            <p:spPr>
              <a:xfrm>
                <a:off x="514440" y="250920"/>
                <a:ext cx="2676600" cy="974520"/>
              </a:xfrm>
              <a:custGeom>
                <a:avLst/>
                <a:gdLst/>
                <a:ahLst/>
                <a:cxnLst/>
                <a:rect l="l" t="t" r="r" b="b"/>
                <a:pathLst>
                  <a:path w="1190" h="500">
                    <a:moveTo>
                      <a:pt x="100" y="0"/>
                    </a:moveTo>
                    <a:lnTo>
                      <a:pt x="1190" y="490"/>
                    </a:lnTo>
                    <a:lnTo>
                      <a:pt x="1076" y="500"/>
                    </a:lnTo>
                    <a:lnTo>
                      <a:pt x="0" y="27"/>
                    </a:lnTo>
                    <a:lnTo>
                      <a:pt x="100" y="0"/>
                    </a:lnTo>
                    <a:lnTo>
                      <a:pt x="100" y="0"/>
                    </a:lnTo>
                    <a:close/>
                  </a:path>
                </a:pathLst>
              </a:custGeom>
              <a:solidFill>
                <a:srgbClr val="000000"/>
              </a:solidFill>
              <a:ln w="0">
                <a:noFill/>
              </a:ln>
            </p:spPr>
            <p:style>
              <a:lnRef idx="0">
                <a:scrgbClr r="0" g="0" b="0"/>
              </a:lnRef>
              <a:fillRef idx="0">
                <a:scrgbClr r="0" g="0" b="0"/>
              </a:fillRef>
              <a:effectRef idx="0">
                <a:scrgbClr r="0" g="0" b="0"/>
              </a:effectRef>
              <a:fontRef idx="minor"/>
            </p:style>
          </p:sp>
          <p:sp>
            <p:nvSpPr>
              <p:cNvPr id="100" name="Dowolny kształt: kształt 99"/>
              <p:cNvSpPr/>
              <p:nvPr/>
            </p:nvSpPr>
            <p:spPr>
              <a:xfrm>
                <a:off x="649440" y="398520"/>
                <a:ext cx="360360" cy="650880"/>
              </a:xfrm>
              <a:custGeom>
                <a:avLst/>
                <a:gdLst/>
                <a:ahLst/>
                <a:cxnLst/>
                <a:rect l="l" t="t"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rgbClr val="000000"/>
              </a:solidFill>
              <a:ln w="0">
                <a:noFill/>
              </a:ln>
            </p:spPr>
            <p:style>
              <a:lnRef idx="0">
                <a:scrgbClr r="0" g="0" b="0"/>
              </a:lnRef>
              <a:fillRef idx="0">
                <a:scrgbClr r="0" g="0" b="0"/>
              </a:fillRef>
              <a:effectRef idx="0">
                <a:scrgbClr r="0" g="0" b="0"/>
              </a:effectRef>
              <a:fontRef idx="minor"/>
            </p:style>
          </p:sp>
          <p:sp>
            <p:nvSpPr>
              <p:cNvPr id="101" name="Dowolny kształt: kształt 100"/>
              <p:cNvSpPr/>
              <p:nvPr/>
            </p:nvSpPr>
            <p:spPr>
              <a:xfrm>
                <a:off x="1343160" y="851040"/>
                <a:ext cx="1096920" cy="577800"/>
              </a:xfrm>
              <a:custGeom>
                <a:avLst/>
                <a:gdLst/>
                <a:ahLst/>
                <a:cxnLst/>
                <a:rect l="l" t="t"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rgbClr val="000000"/>
              </a:solidFill>
              <a:ln w="0">
                <a:noFill/>
              </a:ln>
            </p:spPr>
            <p:style>
              <a:lnRef idx="0">
                <a:scrgbClr r="0" g="0" b="0"/>
              </a:lnRef>
              <a:fillRef idx="0">
                <a:scrgbClr r="0" g="0" b="0"/>
              </a:fillRef>
              <a:effectRef idx="0">
                <a:scrgbClr r="0" g="0" b="0"/>
              </a:effectRef>
              <a:fontRef idx="minor"/>
            </p:style>
          </p:sp>
        </p:grpSp>
      </p:grpSp>
      <p:grpSp>
        <p:nvGrpSpPr>
          <p:cNvPr id="102" name="Grupa 101"/>
          <p:cNvGrpSpPr/>
          <p:nvPr/>
        </p:nvGrpSpPr>
        <p:grpSpPr>
          <a:xfrm>
            <a:off x="7797600" y="4318560"/>
            <a:ext cx="979920" cy="1159560"/>
            <a:chOff x="7797600" y="4318560"/>
            <a:chExt cx="979920" cy="1159560"/>
          </a:xfrm>
        </p:grpSpPr>
        <p:sp>
          <p:nvSpPr>
            <p:cNvPr id="103" name="Dowolny kształt: kształt 102"/>
            <p:cNvSpPr/>
            <p:nvPr/>
          </p:nvSpPr>
          <p:spPr>
            <a:xfrm rot="7320000">
              <a:off x="7792920" y="4660560"/>
              <a:ext cx="998640" cy="465120"/>
            </a:xfrm>
            <a:custGeom>
              <a:avLst/>
              <a:gdLst/>
              <a:ahLst/>
              <a:cxnLst/>
              <a:rect l="l" t="t"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lnTo>
                    <a:pt x="794" y="395"/>
                  </a:lnTo>
                  <a:close/>
                </a:path>
              </a:pathLst>
            </a:custGeom>
            <a:solidFill>
              <a:srgbClr val="F8F8F8"/>
            </a:solidFill>
            <a:ln w="0">
              <a:noFill/>
            </a:ln>
          </p:spPr>
          <p:style>
            <a:lnRef idx="0">
              <a:scrgbClr r="0" g="0" b="0"/>
            </a:lnRef>
            <a:fillRef idx="0">
              <a:scrgbClr r="0" g="0" b="0"/>
            </a:fillRef>
            <a:effectRef idx="0">
              <a:scrgbClr r="0" g="0" b="0"/>
            </a:effectRef>
            <a:fontRef idx="minor"/>
          </p:style>
        </p:sp>
        <p:sp>
          <p:nvSpPr>
            <p:cNvPr id="104" name="Dowolny kształt: kształt 103"/>
            <p:cNvSpPr/>
            <p:nvPr/>
          </p:nvSpPr>
          <p:spPr>
            <a:xfrm rot="7320000">
              <a:off x="7767720" y="4639320"/>
              <a:ext cx="995400" cy="460440"/>
            </a:xfrm>
            <a:custGeom>
              <a:avLst/>
              <a:gdLst/>
              <a:ahLst/>
              <a:cxnLst/>
              <a:rect l="l" t="t"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rgbClr val="703DFF"/>
            </a:solidFill>
            <a:ln w="0">
              <a:noFill/>
            </a:ln>
          </p:spPr>
          <p:style>
            <a:lnRef idx="0">
              <a:scrgbClr r="0" g="0" b="0"/>
            </a:lnRef>
            <a:fillRef idx="0">
              <a:scrgbClr r="0" g="0" b="0"/>
            </a:fillRef>
            <a:effectRef idx="0">
              <a:scrgbClr r="0" g="0" b="0"/>
            </a:effectRef>
            <a:fontRef idx="minor"/>
          </p:style>
        </p:sp>
        <p:sp>
          <p:nvSpPr>
            <p:cNvPr id="105" name="Dowolny kształt: kształt 104"/>
            <p:cNvSpPr/>
            <p:nvPr/>
          </p:nvSpPr>
          <p:spPr>
            <a:xfrm rot="7320000">
              <a:off x="7935840" y="4623120"/>
              <a:ext cx="660600" cy="420840"/>
            </a:xfrm>
            <a:custGeom>
              <a:avLst/>
              <a:gdLst/>
              <a:ahLst/>
              <a:cxnLst/>
              <a:rect l="l" t="t"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rgbClr val="FFB800"/>
            </a:solidFill>
            <a:ln w="0">
              <a:noFill/>
            </a:ln>
          </p:spPr>
          <p:style>
            <a:lnRef idx="0">
              <a:scrgbClr r="0" g="0" b="0"/>
            </a:lnRef>
            <a:fillRef idx="0">
              <a:scrgbClr r="0" g="0" b="0"/>
            </a:fillRef>
            <a:effectRef idx="0">
              <a:scrgbClr r="0" g="0" b="0"/>
            </a:effectRef>
            <a:fontRef idx="minor"/>
          </p:style>
        </p:sp>
        <p:grpSp>
          <p:nvGrpSpPr>
            <p:cNvPr id="106" name="Grupa 105"/>
            <p:cNvGrpSpPr/>
            <p:nvPr/>
          </p:nvGrpSpPr>
          <p:grpSpPr>
            <a:xfrm>
              <a:off x="7797600" y="4318560"/>
              <a:ext cx="979920" cy="1159560"/>
              <a:chOff x="7797600" y="4318560"/>
              <a:chExt cx="979920" cy="1159560"/>
            </a:xfrm>
          </p:grpSpPr>
          <p:sp>
            <p:nvSpPr>
              <p:cNvPr id="107" name="Dowolny kształt: kształt 106"/>
              <p:cNvSpPr/>
              <p:nvPr/>
            </p:nvSpPr>
            <p:spPr>
              <a:xfrm rot="7320000">
                <a:off x="7916400" y="5063760"/>
                <a:ext cx="93960" cy="96840"/>
              </a:xfrm>
              <a:custGeom>
                <a:avLst/>
                <a:gdLst/>
                <a:ahLst/>
                <a:cxnLst/>
                <a:rect l="l" t="t" r="r" b="b"/>
                <a:pathLst>
                  <a:path w="150" h="173">
                    <a:moveTo>
                      <a:pt x="110" y="0"/>
                    </a:moveTo>
                    <a:lnTo>
                      <a:pt x="40" y="66"/>
                    </a:lnTo>
                    <a:lnTo>
                      <a:pt x="0" y="173"/>
                    </a:lnTo>
                    <a:lnTo>
                      <a:pt x="80" y="160"/>
                    </a:lnTo>
                    <a:lnTo>
                      <a:pt x="103" y="84"/>
                    </a:lnTo>
                    <a:lnTo>
                      <a:pt x="150" y="27"/>
                    </a:lnTo>
                    <a:lnTo>
                      <a:pt x="110" y="0"/>
                    </a:lnTo>
                    <a:lnTo>
                      <a:pt x="110" y="0"/>
                    </a:lnTo>
                    <a:close/>
                  </a:path>
                </a:pathLst>
              </a:custGeom>
              <a:solidFill>
                <a:srgbClr val="000000"/>
              </a:solidFill>
              <a:ln w="0">
                <a:noFill/>
              </a:ln>
            </p:spPr>
            <p:style>
              <a:lnRef idx="0">
                <a:scrgbClr r="0" g="0" b="0"/>
              </a:lnRef>
              <a:fillRef idx="0">
                <a:scrgbClr r="0" g="0" b="0"/>
              </a:fillRef>
              <a:effectRef idx="0">
                <a:scrgbClr r="0" g="0" b="0"/>
              </a:effectRef>
              <a:fontRef idx="minor"/>
            </p:style>
          </p:sp>
          <p:sp>
            <p:nvSpPr>
              <p:cNvPr id="108" name="Dowolny kształt: kształt 107"/>
              <p:cNvSpPr/>
              <p:nvPr/>
            </p:nvSpPr>
            <p:spPr>
              <a:xfrm rot="7320000">
                <a:off x="7758000" y="4651200"/>
                <a:ext cx="1058760" cy="493920"/>
              </a:xfrm>
              <a:custGeom>
                <a:avLst/>
                <a:gdLst/>
                <a:ahLst/>
                <a:cxnLst/>
                <a:rect l="l" t="t"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rgbClr val="000000"/>
              </a:solidFill>
              <a:ln w="0">
                <a:noFill/>
              </a:ln>
            </p:spPr>
            <p:style>
              <a:lnRef idx="0">
                <a:scrgbClr r="0" g="0" b="0"/>
              </a:lnRef>
              <a:fillRef idx="0">
                <a:scrgbClr r="0" g="0" b="0"/>
              </a:fillRef>
              <a:effectRef idx="0">
                <a:scrgbClr r="0" g="0" b="0"/>
              </a:effectRef>
              <a:fontRef idx="minor"/>
            </p:style>
          </p:sp>
          <p:sp>
            <p:nvSpPr>
              <p:cNvPr id="109" name="Dowolny kształt: kształt 108"/>
              <p:cNvSpPr/>
              <p:nvPr/>
            </p:nvSpPr>
            <p:spPr>
              <a:xfrm rot="7320000">
                <a:off x="8035920" y="4757760"/>
                <a:ext cx="749520" cy="279360"/>
              </a:xfrm>
              <a:custGeom>
                <a:avLst/>
                <a:gdLst/>
                <a:ahLst/>
                <a:cxnLst/>
                <a:rect l="l" t="t" r="r" b="b"/>
                <a:pathLst>
                  <a:path w="1190" h="500">
                    <a:moveTo>
                      <a:pt x="100" y="0"/>
                    </a:moveTo>
                    <a:lnTo>
                      <a:pt x="1190" y="490"/>
                    </a:lnTo>
                    <a:lnTo>
                      <a:pt x="1076" y="500"/>
                    </a:lnTo>
                    <a:lnTo>
                      <a:pt x="0" y="27"/>
                    </a:lnTo>
                    <a:lnTo>
                      <a:pt x="100" y="0"/>
                    </a:lnTo>
                    <a:lnTo>
                      <a:pt x="100" y="0"/>
                    </a:lnTo>
                    <a:close/>
                  </a:path>
                </a:pathLst>
              </a:custGeom>
              <a:solidFill>
                <a:srgbClr val="000000"/>
              </a:solidFill>
              <a:ln w="0">
                <a:noFill/>
              </a:ln>
            </p:spPr>
            <p:style>
              <a:lnRef idx="0">
                <a:scrgbClr r="0" g="0" b="0"/>
              </a:lnRef>
              <a:fillRef idx="0">
                <a:scrgbClr r="0" g="0" b="0"/>
              </a:fillRef>
              <a:effectRef idx="0">
                <a:scrgbClr r="0" g="0" b="0"/>
              </a:effectRef>
              <a:fontRef idx="minor"/>
            </p:style>
          </p:sp>
          <p:sp>
            <p:nvSpPr>
              <p:cNvPr id="110" name="Dowolny kształt: kształt 109"/>
              <p:cNvSpPr/>
              <p:nvPr/>
            </p:nvSpPr>
            <p:spPr>
              <a:xfrm rot="7320000">
                <a:off x="8514360" y="4561200"/>
                <a:ext cx="99720" cy="187560"/>
              </a:xfrm>
              <a:custGeom>
                <a:avLst/>
                <a:gdLst/>
                <a:ahLst/>
                <a:cxnLst/>
                <a:rect l="l" t="t"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rgbClr val="000000"/>
              </a:solidFill>
              <a:ln w="0">
                <a:noFill/>
              </a:ln>
            </p:spPr>
            <p:style>
              <a:lnRef idx="0">
                <a:scrgbClr r="0" g="0" b="0"/>
              </a:lnRef>
              <a:fillRef idx="0">
                <a:scrgbClr r="0" g="0" b="0"/>
              </a:fillRef>
              <a:effectRef idx="0">
                <a:scrgbClr r="0" g="0" b="0"/>
              </a:effectRef>
              <a:fontRef idx="minor"/>
            </p:style>
          </p:sp>
          <p:sp>
            <p:nvSpPr>
              <p:cNvPr id="111" name="Dowolny kształt: kształt 110"/>
              <p:cNvSpPr/>
              <p:nvPr/>
            </p:nvSpPr>
            <p:spPr>
              <a:xfrm rot="7320000">
                <a:off x="8153640" y="4761720"/>
                <a:ext cx="306360" cy="164880"/>
              </a:xfrm>
              <a:custGeom>
                <a:avLst/>
                <a:gdLst/>
                <a:ahLst/>
                <a:cxnLst/>
                <a:rect l="l" t="t"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rgbClr val="000000"/>
              </a:solidFill>
              <a:ln w="0">
                <a:noFill/>
              </a:ln>
            </p:spPr>
            <p:style>
              <a:lnRef idx="0">
                <a:scrgbClr r="0" g="0" b="0"/>
              </a:lnRef>
              <a:fillRef idx="0">
                <a:scrgbClr r="0" g="0" b="0"/>
              </a:fillRef>
              <a:effectRef idx="0">
                <a:scrgbClr r="0" g="0" b="0"/>
              </a:effectRef>
              <a:fontRef idx="minor"/>
            </p:style>
          </p:sp>
        </p:grpSp>
      </p:grpSp>
      <p:sp>
        <p:nvSpPr>
          <p:cNvPr id="112" name="Dowolny kształt: kształt 111"/>
          <p:cNvSpPr/>
          <p:nvPr/>
        </p:nvSpPr>
        <p:spPr>
          <a:xfrm>
            <a:off x="901800" y="5054760"/>
            <a:ext cx="6807240" cy="728640"/>
          </a:xfrm>
          <a:custGeom>
            <a:avLst/>
            <a:gdLst/>
            <a:ahLst/>
            <a:cxnLst/>
            <a:rect l="l" t="t" r="r" b="b"/>
            <a:pathLst>
              <a:path w="4288" h="459">
                <a:moveTo>
                  <a:pt x="0" y="0"/>
                </a:moveTo>
                <a:cubicBezTo>
                  <a:pt x="136" y="43"/>
                  <a:pt x="556" y="232"/>
                  <a:pt x="816" y="256"/>
                </a:cubicBezTo>
                <a:cubicBezTo>
                  <a:pt x="1076" y="280"/>
                  <a:pt x="1387" y="124"/>
                  <a:pt x="1560" y="144"/>
                </a:cubicBezTo>
                <a:cubicBezTo>
                  <a:pt x="1733" y="164"/>
                  <a:pt x="1725" y="375"/>
                  <a:pt x="1856" y="376"/>
                </a:cubicBezTo>
                <a:cubicBezTo>
                  <a:pt x="1987" y="377"/>
                  <a:pt x="2064" y="139"/>
                  <a:pt x="2344" y="152"/>
                </a:cubicBezTo>
                <a:cubicBezTo>
                  <a:pt x="2624" y="165"/>
                  <a:pt x="3212" y="459"/>
                  <a:pt x="3536" y="456"/>
                </a:cubicBezTo>
                <a:cubicBezTo>
                  <a:pt x="3860" y="453"/>
                  <a:pt x="4165" y="188"/>
                  <a:pt x="4288" y="136"/>
                </a:cubicBezTo>
              </a:path>
            </a:pathLst>
          </a:custGeom>
          <a:noFill/>
          <a:ln w="76320">
            <a:solidFill>
              <a:srgbClr val="703DFF"/>
            </a:solidFill>
            <a:round/>
          </a:ln>
        </p:spPr>
        <p:style>
          <a:lnRef idx="0">
            <a:scrgbClr r="0" g="0" b="0"/>
          </a:lnRef>
          <a:fillRef idx="0">
            <a:scrgbClr r="0" g="0" b="0"/>
          </a:fillRef>
          <a:effectRef idx="0">
            <a:scrgbClr r="0" g="0" b="0"/>
          </a:effectRef>
          <a:fontRef idx="minor"/>
        </p:style>
      </p:sp>
      <p:sp>
        <p:nvSpPr>
          <p:cNvPr id="113" name="Dowolny kształt: kształt 112"/>
          <p:cNvSpPr/>
          <p:nvPr/>
        </p:nvSpPr>
        <p:spPr>
          <a:xfrm>
            <a:off x="4076640" y="1930320"/>
            <a:ext cx="889200" cy="381240"/>
          </a:xfrm>
          <a:custGeom>
            <a:avLst/>
            <a:gdLst/>
            <a:ahLst/>
            <a:cxnLst/>
            <a:rect l="l" t="t" r="r" b="b"/>
            <a:pathLst>
              <a:path w="560" h="240">
                <a:moveTo>
                  <a:pt x="0" y="32"/>
                </a:moveTo>
                <a:cubicBezTo>
                  <a:pt x="102" y="89"/>
                  <a:pt x="205" y="147"/>
                  <a:pt x="280" y="144"/>
                </a:cubicBezTo>
                <a:cubicBezTo>
                  <a:pt x="355" y="141"/>
                  <a:pt x="401" y="0"/>
                  <a:pt x="448" y="16"/>
                </a:cubicBezTo>
                <a:cubicBezTo>
                  <a:pt x="495" y="32"/>
                  <a:pt x="541" y="201"/>
                  <a:pt x="560" y="240"/>
                </a:cubicBezTo>
              </a:path>
            </a:pathLst>
          </a:custGeom>
          <a:noFill/>
          <a:ln w="114480">
            <a:solidFill>
              <a:srgbClr val="FF0000"/>
            </a:solidFill>
            <a:round/>
          </a:ln>
        </p:spPr>
        <p:style>
          <a:lnRef idx="0">
            <a:scrgbClr r="0" g="0" b="0"/>
          </a:lnRef>
          <a:fillRef idx="0">
            <a:scrgbClr r="0" g="0" b="0"/>
          </a:fillRef>
          <a:effectRef idx="0">
            <a:scrgbClr r="0" g="0" b="0"/>
          </a:effectRef>
          <a:fontRef idx="minor"/>
        </p:style>
      </p:sp>
      <p:sp>
        <p:nvSpPr>
          <p:cNvPr id="114" name="PlaceHolder 5"/>
          <p:cNvSpPr>
            <a:spLocks noGrp="1"/>
          </p:cNvSpPr>
          <p:nvPr>
            <p:ph type="body"/>
          </p:nvPr>
        </p:nvSpPr>
        <p:spPr>
          <a:xfrm>
            <a:off x="457200" y="1604520"/>
            <a:ext cx="8229240" cy="3977280"/>
          </a:xfrm>
          <a:prstGeom prst="rect">
            <a:avLst/>
          </a:prstGeom>
        </p:spPr>
        <p:txBody>
          <a:bodyPr lIns="0" tIns="0" rIns="0" bIns="0">
            <a:normAutofit/>
          </a:bodyPr>
          <a:lstStyle/>
          <a:p>
            <a:pPr algn="ctr">
              <a:spcBef>
                <a:spcPts val="697"/>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000000"/>
                </a:solidFill>
                <a:latin typeface="Comic Sans MS"/>
              </a:rPr>
              <a:t>Click to edit the outline text format</a:t>
            </a:r>
          </a:p>
          <a:p>
            <a:pPr marL="457200" lvl="1" algn="ctr">
              <a:spcBef>
                <a:spcPts val="697"/>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000000"/>
                </a:solidFill>
                <a:latin typeface="Comic Sans MS"/>
              </a:rPr>
              <a:t>Second Outline Level</a:t>
            </a:r>
          </a:p>
          <a:p>
            <a:pPr marL="914400" lvl="2" algn="ctr">
              <a:spcBef>
                <a:spcPts val="598"/>
              </a:spcBef>
              <a:buClr>
                <a:srgbClr val="000000"/>
              </a:buClr>
              <a:buFont typeface="Comic Sans MS"/>
              <a:buChar char="•"/>
              <a:tabLst>
                <a:tab pos="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Comic Sans MS"/>
              </a:rPr>
              <a:t>Third Outline Level</a:t>
            </a:r>
          </a:p>
          <a:p>
            <a:pPr marL="1371600" lvl="3" algn="ctr">
              <a:spcBef>
                <a:spcPts val="499"/>
              </a:spcBef>
              <a:buClr>
                <a:srgbClr val="000000"/>
              </a:buClr>
              <a:buFont typeface="Comic Sans MS"/>
              <a:buChar char="–"/>
              <a:tabLst>
                <a:tab pos="0" algn="l"/>
                <a:tab pos="1828800" algn="l"/>
                <a:tab pos="2743200" algn="l"/>
                <a:tab pos="3657600" algn="l"/>
                <a:tab pos="4572000" algn="l"/>
                <a:tab pos="5486400" algn="l"/>
                <a:tab pos="6400800" algn="l"/>
                <a:tab pos="7315200" algn="l"/>
                <a:tab pos="8229600" algn="l"/>
                <a:tab pos="9144000" algn="l"/>
                <a:tab pos="10058400" algn="l"/>
              </a:tabLst>
            </a:pPr>
            <a:r>
              <a:rPr lang="en-US" sz="2000" b="0" strike="noStrike" spc="-1">
                <a:solidFill>
                  <a:srgbClr val="000000"/>
                </a:solidFill>
                <a:latin typeface="Comic Sans MS"/>
              </a:rPr>
              <a:t>Fourth Outline Level</a:t>
            </a:r>
          </a:p>
          <a:p>
            <a:pPr marL="1828800" lvl="4" algn="ctr">
              <a:spcBef>
                <a:spcPts val="499"/>
              </a:spcBef>
              <a:buClr>
                <a:srgbClr val="000000"/>
              </a:buClr>
              <a:buFont typeface="Comic Sans MS"/>
              <a:buChar char="»"/>
              <a:tabLst>
                <a:tab pos="0" algn="l"/>
                <a:tab pos="2743200" algn="l"/>
                <a:tab pos="3657600" algn="l"/>
                <a:tab pos="4572000" algn="l"/>
                <a:tab pos="5486400" algn="l"/>
                <a:tab pos="6400800" algn="l"/>
                <a:tab pos="7315200" algn="l"/>
                <a:tab pos="8229600" algn="l"/>
                <a:tab pos="9144000" algn="l"/>
                <a:tab pos="10058400" algn="l"/>
              </a:tabLst>
            </a:pPr>
            <a:r>
              <a:rPr lang="en-US" sz="2000" b="0" strike="noStrike" spc="-1">
                <a:solidFill>
                  <a:srgbClr val="000000"/>
                </a:solidFill>
                <a:latin typeface="Comic Sans MS"/>
              </a:rPr>
              <a:t>Fifth Outline Level</a:t>
            </a:r>
          </a:p>
          <a:p>
            <a:pPr marL="1828800" lvl="5">
              <a:spcBef>
                <a:spcPts val="4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0" strike="noStrike" spc="-1">
                <a:solidFill>
                  <a:srgbClr val="000000"/>
                </a:solidFill>
                <a:latin typeface="Comic Sans MS"/>
              </a:rPr>
              <a:t>Sixth Outline Level</a:t>
            </a:r>
          </a:p>
          <a:p>
            <a:pPr marL="1828800" lvl="6">
              <a:spcBef>
                <a:spcPts val="4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0" strike="noStrike" spc="-1">
                <a:solidFill>
                  <a:srgbClr val="000000"/>
                </a:solidFill>
                <a:latin typeface="Comic Sans MS"/>
              </a:rPr>
              <a:t>Seventh Outline Level</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onlinedoctranslator.com/en/?utm_source=onlinedoctranslator&amp;utm_medium=ppt&amp;utm_campaign=attribution" TargetMode="Externa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1" name="pole tekstowe 150"/>
          <p:cNvSpPr txBox="1"/>
          <p:nvPr/>
        </p:nvSpPr>
        <p:spPr>
          <a:xfrm>
            <a:off x="685800" y="1413000"/>
            <a:ext cx="7772400" cy="2187360"/>
          </a:xfrm>
          <a:prstGeom prst="rect">
            <a:avLst/>
          </a:prstGeom>
          <a:noFill/>
          <a:ln w="0">
            <a:noFill/>
          </a:ln>
          <a:effectLst>
            <a:outerShdw dist="40186" dir="1096358">
              <a:srgbClr val="FFB800"/>
            </a:outerShdw>
          </a:effectLst>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FF0000"/>
                </a:solidFill>
                <a:latin typeface="Comic Sans MS"/>
              </a:rPr>
              <a:t>Normal pregnancy: diagnosis, course</a:t>
            </a:r>
            <a:br/>
            <a:endParaRPr lang="en-US" sz="4400" b="0" strike="noStrike" spc="-1">
              <a:solidFill>
                <a:srgbClr val="FF0000"/>
              </a:solidFill>
              <a:latin typeface="Comic Sans MS"/>
            </a:endParaRPr>
          </a:p>
        </p:txBody>
      </p:sp>
      <p:sp>
        <p:nvSpPr>
          <p:cNvPr id="152" name="pole tekstowe 151"/>
          <p:cNvSpPr txBox="1"/>
          <p:nvPr/>
        </p:nvSpPr>
        <p:spPr>
          <a:xfrm>
            <a:off x="1549080" y="4051080"/>
            <a:ext cx="6032520" cy="1003320"/>
          </a:xfrm>
          <a:prstGeom prst="rect">
            <a:avLst/>
          </a:prstGeom>
          <a:noFill/>
          <a:ln w="0">
            <a:noFill/>
          </a:ln>
        </p:spPr>
        <p:txBody>
          <a:bodyPr lIns="90000" tIns="46800" rIns="90000" bIns="46800">
            <a:noAutofit/>
          </a:bodyPr>
          <a:lstStyle/>
          <a:p>
            <a:pPr algn="ctr" rtl="0">
              <a:spcBef>
                <a:spcPts val="697"/>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000000"/>
                </a:solidFill>
                <a:latin typeface="Comic Sans MS"/>
              </a:rPr>
              <a:t>Antenatal care for a pregnant woman</a:t>
            </a:r>
          </a:p>
        </p:txBody>
      </p:sp>
      <p:sp>
        <p:nvSpPr>
          <p:cNvPr id="100010001" name="ODT_ATTR_LBL_SHAPE">
            <a:extLst>
              <a:ext uri="{FF2B5EF4-FFF2-40B4-BE49-F238E27FC236}">
                <a16:creationId xmlns:a16="http://schemas.microsoft.com/office/drawing/2014/main" id="{ADCB8724-23CD-4EE8-B5B5-3CB2DDF8932E}"/>
              </a:ext>
            </a:extLst>
          </p:cNvPr>
          <p:cNvSpPr txBox="1"/>
          <p:nvPr/>
        </p:nvSpPr>
        <p:spPr>
          <a:xfrm>
            <a:off x="0" y="0"/>
            <a:ext cx="5000000" cy="276999"/>
          </a:xfrm>
          <a:prstGeom prst="rect">
            <a:avLst/>
          </a:prstGeom>
          <a:solidFill>
            <a:srgbClr val="FAFAFA"/>
          </a:solidFill>
        </p:spPr>
        <p:txBody>
          <a:bodyPr wrap="none" lIns="288000">
            <a:spAutoFit/>
          </a:bodyPr>
          <a:lstStyle/>
          <a:p>
            <a:pPr rtl="0"/>
            <a:r>
              <a:rPr lang="en-US" sz="1000" dirty="0">
                <a:solidFill>
                  <a:srgbClr val="0F2B46"/>
                </a:solidFill>
                <a:effectLst/>
                <a:latin typeface="Roboto" panose="02000000000000000000" pitchFamily="2" charset="0"/>
              </a:rPr>
              <a:t>Translated from Polish to English - </a:t>
            </a:r>
            <a:r>
              <a:rPr lang="en-US" sz="1000" u="sng" dirty="0">
                <a:solidFill>
                  <a:srgbClr val="0F2B46"/>
                </a:solidFill>
                <a:effectLst/>
                <a:latin typeface="Roboto" panose="02000000000000000000" pitchFamily="2" charset="0"/>
                <a:hlinkClick r:id="rId2" tooltip="Doc Translator - www.onlinedoctranslator.com"/>
              </a:rPr>
              <a:t>www.onlinedoctranslator.com</a:t>
            </a:r>
            <a:endParaRPr lang="en-US" sz="1000" dirty="0"/>
          </a:p>
        </p:txBody>
      </p:sp>
      <p:pic>
        <p:nvPicPr>
          <p:cNvPr id="1000100002" name="ODT_ATTR_LBL_LOGO">
            <a:extLst>
              <a:ext uri="{FF2B5EF4-FFF2-40B4-BE49-F238E27FC236}">
                <a16:creationId xmlns:a16="http://schemas.microsoft.com/office/drawing/2014/main" id="{B066AC4A-9A1C-4C10-800A-DAF9F2764385}"/>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0" y="36000"/>
            <a:ext cx="316230" cy="17970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0" name="pole tekstowe 169"/>
          <p:cNvSpPr txBox="1"/>
          <p:nvPr/>
        </p:nvSpPr>
        <p:spPr>
          <a:xfrm>
            <a:off x="685440" y="152280"/>
            <a:ext cx="6870600" cy="82872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Comic Sans MS"/>
              </a:rPr>
              <a:t>Circulatory system</a:t>
            </a:r>
          </a:p>
        </p:txBody>
      </p:sp>
      <p:sp>
        <p:nvSpPr>
          <p:cNvPr id="171" name="pole tekstowe 170"/>
          <p:cNvSpPr txBox="1"/>
          <p:nvPr/>
        </p:nvSpPr>
        <p:spPr>
          <a:xfrm>
            <a:off x="685800" y="1052280"/>
            <a:ext cx="7696080" cy="5329080"/>
          </a:xfrm>
          <a:prstGeom prst="rect">
            <a:avLst/>
          </a:prstGeom>
          <a:noFill/>
          <a:ln w="0">
            <a:noFill/>
          </a:ln>
        </p:spPr>
        <p:txBody>
          <a:bodyPr lIns="90000" tIns="46800" rIns="90000" bIns="46800">
            <a:normAutofit/>
          </a:bodyPr>
          <a:lstStyle/>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Comic Sans MS"/>
              </a:rPr>
              <a:t>Increase in circulating blood volume by 30 – 40%</a:t>
            </a:r>
          </a:p>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Comic Sans MS"/>
              </a:rPr>
              <a:t>Increase in cardiac stroke volume (from 64% to 70% in mid-pregnancy)</a:t>
            </a:r>
          </a:p>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Comic Sans MS"/>
              </a:rPr>
              <a:t>Increase in heart capacity (on average from 4.5 to 6.0 liters per minute)</a:t>
            </a:r>
          </a:p>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Comic Sans MS"/>
              </a:rPr>
              <a:t>Increase in pulse rate (from 70 bpm before pregnancy to 78 bpm in the 12th week of pregnancy, maximum approx. 85 bpm in advanced pregnancy.</a:t>
            </a:r>
          </a:p>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Comic Sans MS"/>
              </a:rPr>
              <a:t>Greater blood flow through organs, especially the uterus, kidneys and skin</a:t>
            </a:r>
          </a:p>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Comic Sans MS"/>
              </a:rPr>
              <a:t>Blood pressure does not change during normal pregnancy</a:t>
            </a:r>
          </a:p>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Comic Sans MS"/>
              </a:rPr>
              <a:t>Venous pressure in the upper limbs does not change, but increases in the lower limbs.</a:t>
            </a:r>
          </a:p>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omic Sans M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2" name="pole tekstowe 171"/>
          <p:cNvSpPr txBox="1"/>
          <p:nvPr/>
        </p:nvSpPr>
        <p:spPr>
          <a:xfrm>
            <a:off x="694867" y="512640"/>
            <a:ext cx="6870600" cy="90036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dirty="0">
                <a:solidFill>
                  <a:srgbClr val="000000"/>
                </a:solidFill>
                <a:latin typeface="Comic Sans MS"/>
              </a:rPr>
              <a:t>The hematopoietic system</a:t>
            </a:r>
          </a:p>
        </p:txBody>
      </p:sp>
      <p:sp>
        <p:nvSpPr>
          <p:cNvPr id="173" name="pole tekstowe 172"/>
          <p:cNvSpPr txBox="1"/>
          <p:nvPr/>
        </p:nvSpPr>
        <p:spPr>
          <a:xfrm>
            <a:off x="826560" y="1413000"/>
            <a:ext cx="7696440" cy="4752720"/>
          </a:xfrm>
          <a:prstGeom prst="rect">
            <a:avLst/>
          </a:prstGeom>
          <a:noFill/>
          <a:ln w="0">
            <a:noFill/>
          </a:ln>
        </p:spPr>
        <p:txBody>
          <a:bodyPr lIns="90000" tIns="46800" rIns="90000" bIns="46800">
            <a:normAutofit/>
          </a:bodyPr>
          <a:lstStyle/>
          <a:p>
            <a:pPr marL="342720" indent="-342720" algn="l" rtl="0">
              <a:spcBef>
                <a:spcPts val="697"/>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dirty="0">
                <a:solidFill>
                  <a:srgbClr val="000000"/>
                </a:solidFill>
                <a:latin typeface="Comic Sans MS"/>
              </a:rPr>
              <a:t>Increased plasma volume</a:t>
            </a:r>
          </a:p>
          <a:p>
            <a:pPr marL="342720" indent="-342720" algn="l" rtl="0">
              <a:spcBef>
                <a:spcPts val="697"/>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dirty="0">
                <a:solidFill>
                  <a:srgbClr val="000000"/>
                </a:solidFill>
                <a:latin typeface="Comic Sans MS"/>
              </a:rPr>
              <a:t>An increase in the number of red blood cells (however, it is proportionally smaller than the increased amount of plasma, leads to a decrease in hemoglobin concentration and a lower hematocrit value, which causes a relative</a:t>
            </a:r>
            <a:r>
              <a:rPr lang="pl-PL" sz="2800" b="0" strike="noStrike" spc="-1" dirty="0">
                <a:solidFill>
                  <a:srgbClr val="000000"/>
                </a:solidFill>
                <a:latin typeface="Comic Sans MS"/>
              </a:rPr>
              <a:t> </a:t>
            </a:r>
            <a:r>
              <a:rPr lang="en-US" sz="2800" b="1" strike="noStrike" spc="-1" dirty="0">
                <a:solidFill>
                  <a:srgbClr val="000000"/>
                </a:solidFill>
                <a:latin typeface="Comic Sans MS"/>
              </a:rPr>
              <a:t>physiological </a:t>
            </a:r>
            <a:r>
              <a:rPr lang="en-US" sz="2800" b="1" strike="noStrike" spc="-1" dirty="0" err="1">
                <a:solidFill>
                  <a:srgbClr val="000000"/>
                </a:solidFill>
                <a:latin typeface="Comic Sans MS"/>
              </a:rPr>
              <a:t>anemia,</a:t>
            </a:r>
            <a:r>
              <a:rPr lang="en-US" sz="2800" b="0" strike="noStrike" spc="-1" dirty="0" err="1">
                <a:solidFill>
                  <a:srgbClr val="000000"/>
                </a:solidFill>
                <a:latin typeface="Comic Sans MS"/>
              </a:rPr>
              <a:t>marked</a:t>
            </a:r>
            <a:r>
              <a:rPr lang="en-US" sz="2800" b="0" strike="noStrike" spc="-1" dirty="0">
                <a:solidFill>
                  <a:srgbClr val="000000"/>
                </a:solidFill>
                <a:latin typeface="Comic Sans MS"/>
              </a:rPr>
              <a:t> most clearly around 28 - 32 weeks of pregnancy.</a:t>
            </a:r>
          </a:p>
          <a:p>
            <a:pPr marL="342720" indent="-342720" algn="l" rtl="0">
              <a:spcBef>
                <a:spcPts val="697"/>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dirty="0">
                <a:solidFill>
                  <a:srgbClr val="000000"/>
                </a:solidFill>
                <a:latin typeface="Comic Sans MS"/>
              </a:rPr>
              <a:t> </a:t>
            </a:r>
          </a:p>
          <a:p>
            <a:pPr marL="342720" indent="-342720" algn="l" rtl="0">
              <a:spcBef>
                <a:spcPts val="697"/>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800" b="0" strike="noStrike" spc="-1" dirty="0">
              <a:solidFill>
                <a:srgbClr val="000000"/>
              </a:solidFill>
              <a:latin typeface="Comic Sans M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 name="pole tekstowe 173"/>
          <p:cNvSpPr txBox="1"/>
          <p:nvPr/>
        </p:nvSpPr>
        <p:spPr>
          <a:xfrm>
            <a:off x="685440" y="151920"/>
            <a:ext cx="6870600" cy="90036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Comic Sans MS"/>
              </a:rPr>
              <a:t>The hematopoietic system</a:t>
            </a:r>
          </a:p>
        </p:txBody>
      </p:sp>
      <p:sp>
        <p:nvSpPr>
          <p:cNvPr id="175" name="pole tekstowe 174"/>
          <p:cNvSpPr txBox="1"/>
          <p:nvPr/>
        </p:nvSpPr>
        <p:spPr>
          <a:xfrm>
            <a:off x="685800" y="1125360"/>
            <a:ext cx="7696080" cy="4824720"/>
          </a:xfrm>
          <a:prstGeom prst="rect">
            <a:avLst/>
          </a:prstGeom>
          <a:noFill/>
          <a:ln w="0">
            <a:noFill/>
          </a:ln>
        </p:spPr>
        <p:txBody>
          <a:bodyPr lIns="90000" tIns="46800" rIns="90000" bIns="46800">
            <a:normAutofit/>
          </a:bodyPr>
          <a:lstStyle/>
          <a:p>
            <a:pPr marL="342720" indent="-342720" algn="l" rtl="0">
              <a:spcBef>
                <a:spcPts val="697"/>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000000"/>
                </a:solidFill>
                <a:latin typeface="Comic Sans MS"/>
              </a:rPr>
              <a:t>Increase in white blood cell count (7,000 to 10,000)</a:t>
            </a:r>
          </a:p>
          <a:p>
            <a:pPr marL="342720" indent="-342720" algn="l" rtl="0">
              <a:spcBef>
                <a:spcPts val="697"/>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000000"/>
                </a:solidFill>
                <a:latin typeface="Comic Sans MS"/>
              </a:rPr>
              <a:t>The sedimentation rate of blood cells and the activity of the coagulation system increase</a:t>
            </a:r>
          </a:p>
          <a:p>
            <a:pPr marL="342720" indent="-342720" algn="l" rtl="0">
              <a:spcBef>
                <a:spcPts val="697"/>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800" b="0" strike="noStrike" spc="-1">
              <a:solidFill>
                <a:srgbClr val="000000"/>
              </a:solidFill>
              <a:latin typeface="Comic Sans MS"/>
            </a:endParaRPr>
          </a:p>
          <a:p>
            <a:pPr marL="342720" indent="-342720" algn="l" rtl="0">
              <a:spcBef>
                <a:spcPts val="697"/>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000000"/>
                </a:solidFill>
                <a:latin typeface="Comic Sans MS"/>
              </a:rPr>
              <a:t> Physiological anemia and blood hydration should not result in lowering the hemoglobin concentration below 11.0g/% and red blood cells below 3.5mil in 1mm3</a:t>
            </a:r>
          </a:p>
          <a:p>
            <a:pPr marL="342720" indent="-342720" algn="l" rtl="0">
              <a:spcBef>
                <a:spcPts val="697"/>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800" b="0" strike="noStrike" spc="-1">
              <a:solidFill>
                <a:srgbClr val="000000"/>
              </a:solidFill>
              <a:latin typeface="Comic Sans MS"/>
            </a:endParaRPr>
          </a:p>
          <a:p>
            <a:pPr marL="342720" indent="-342720" algn="l" rtl="0">
              <a:spcBef>
                <a:spcPts val="697"/>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800" b="0" strike="noStrike" spc="-1">
              <a:solidFill>
                <a:srgbClr val="000000"/>
              </a:solidFill>
              <a:latin typeface="Comic Sans M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6" name="pole tekstowe 175"/>
          <p:cNvSpPr txBox="1"/>
          <p:nvPr/>
        </p:nvSpPr>
        <p:spPr>
          <a:xfrm>
            <a:off x="685440" y="152280"/>
            <a:ext cx="6870600" cy="82872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Comic Sans MS"/>
              </a:rPr>
              <a:t>Urinary tract</a:t>
            </a:r>
          </a:p>
        </p:txBody>
      </p:sp>
      <p:sp>
        <p:nvSpPr>
          <p:cNvPr id="177" name="pole tekstowe 176"/>
          <p:cNvSpPr txBox="1"/>
          <p:nvPr/>
        </p:nvSpPr>
        <p:spPr>
          <a:xfrm>
            <a:off x="685800" y="1052280"/>
            <a:ext cx="7696080" cy="5545080"/>
          </a:xfrm>
          <a:prstGeom prst="rect">
            <a:avLst/>
          </a:prstGeom>
          <a:noFill/>
          <a:ln w="0">
            <a:noFill/>
          </a:ln>
        </p:spPr>
        <p:txBody>
          <a:bodyPr lIns="90000" tIns="46800" rIns="90000" bIns="46800">
            <a:normAutofit/>
          </a:bodyPr>
          <a:lstStyle/>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400" b="0" strike="noStrike" spc="-1">
                <a:solidFill>
                  <a:srgbClr val="000000"/>
                </a:solidFill>
                <a:latin typeface="Comic Sans MS"/>
              </a:rPr>
              <a:t>Under the influence of progesterone, the muscles of the walls of the urinary bladder, ureters and renal pelvis relax, which may cause urine stasis in the urinary tract, reverse flow of urine (reflux) and promotes urinary tract infections.</a:t>
            </a:r>
            <a:endParaRPr lang="en-US" sz="2400" b="0" strike="noStrike" spc="-1">
              <a:solidFill>
                <a:srgbClr val="000000"/>
              </a:solidFill>
              <a:latin typeface="Comic Sans MS"/>
            </a:endParaRPr>
          </a:p>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400" b="0" strike="noStrike" spc="-1">
                <a:solidFill>
                  <a:srgbClr val="000000"/>
                </a:solidFill>
                <a:latin typeface="Comic Sans MS"/>
              </a:rPr>
              <a:t>Increases glomerular filtration and reabsorption of sodium and water.</a:t>
            </a:r>
            <a:endParaRPr lang="en-US" sz="2400" b="0" strike="noStrike" spc="-1">
              <a:solidFill>
                <a:srgbClr val="000000"/>
              </a:solidFill>
              <a:latin typeface="Comic Sans MS"/>
            </a:endParaRPr>
          </a:p>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400" b="0" strike="noStrike" spc="-1">
                <a:solidFill>
                  <a:srgbClr val="000000"/>
                </a:solidFill>
                <a:latin typeface="Comic Sans MS"/>
              </a:rPr>
              <a:t>Lower relative density of urine.</a:t>
            </a:r>
            <a:endParaRPr lang="en-US" sz="2400" b="0" strike="noStrike" spc="-1">
              <a:solidFill>
                <a:srgbClr val="000000"/>
              </a:solidFill>
              <a:latin typeface="Comic Sans MS"/>
            </a:endParaRPr>
          </a:p>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400" b="0" strike="noStrike" spc="-1">
                <a:solidFill>
                  <a:srgbClr val="000000"/>
                </a:solidFill>
                <a:latin typeface="Comic Sans MS"/>
              </a:rPr>
              <a:t>Increased excretion of glucose, amino acids, proteins and water-soluble vitamins.</a:t>
            </a:r>
            <a:endParaRPr lang="en-US" sz="2400" b="0" strike="noStrike" spc="-1">
              <a:solidFill>
                <a:srgbClr val="000000"/>
              </a:solidFill>
              <a:latin typeface="Comic Sans MS"/>
            </a:endParaRPr>
          </a:p>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400" b="0" strike="noStrike" spc="-1">
                <a:solidFill>
                  <a:srgbClr val="000000"/>
                </a:solidFill>
                <a:latin typeface="Comic Sans MS"/>
              </a:rPr>
              <a:t>Higher concentrations of glucose and amino acids cause more frequent urinary tract infections.</a:t>
            </a:r>
            <a:endParaRPr lang="en-US" sz="2400" b="0" strike="noStrike" spc="-1">
              <a:solidFill>
                <a:srgbClr val="000000"/>
              </a:solidFill>
              <a:latin typeface="Comic Sans MS"/>
            </a:endParaRPr>
          </a:p>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400" b="0" strike="noStrike" spc="-1">
                <a:solidFill>
                  <a:srgbClr val="000000"/>
                </a:solidFill>
                <a:latin typeface="Comic Sans MS"/>
              </a:rPr>
              <a:t>Proteinuria in amounts up to 300 mg is not considered a pathological symptom</a:t>
            </a:r>
            <a:endParaRPr lang="en-US" sz="2400" b="0" strike="noStrike" spc="-1">
              <a:solidFill>
                <a:srgbClr val="000000"/>
              </a:solidFill>
              <a:latin typeface="Comic Sans M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8" name="pole tekstowe 177"/>
          <p:cNvSpPr txBox="1"/>
          <p:nvPr/>
        </p:nvSpPr>
        <p:spPr>
          <a:xfrm>
            <a:off x="685440" y="151920"/>
            <a:ext cx="6870600" cy="75564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000" b="0" strike="noStrike" spc="-1">
                <a:solidFill>
                  <a:srgbClr val="000000"/>
                </a:solidFill>
                <a:latin typeface="Comic Sans MS"/>
              </a:rPr>
              <a:t>Digestive system</a:t>
            </a:r>
          </a:p>
        </p:txBody>
      </p:sp>
      <p:sp>
        <p:nvSpPr>
          <p:cNvPr id="179" name="pole tekstowe 178"/>
          <p:cNvSpPr txBox="1"/>
          <p:nvPr/>
        </p:nvSpPr>
        <p:spPr>
          <a:xfrm>
            <a:off x="685800" y="1125000"/>
            <a:ext cx="7696080" cy="4464360"/>
          </a:xfrm>
          <a:prstGeom prst="rect">
            <a:avLst/>
          </a:prstGeom>
          <a:noFill/>
          <a:ln w="0">
            <a:noFill/>
          </a:ln>
        </p:spPr>
        <p:txBody>
          <a:bodyPr lIns="90000" tIns="46800" rIns="90000" bIns="46800">
            <a:normAutofit/>
          </a:bodyPr>
          <a:lstStyle/>
          <a:p>
            <a:pPr marL="342720" indent="-342720" algn="l" rtl="0">
              <a:lnSpc>
                <a:spcPct val="80000"/>
              </a:lnSpc>
              <a:spcBef>
                <a:spcPts val="697"/>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800" b="0" strike="noStrike" spc="-1">
                <a:solidFill>
                  <a:srgbClr val="000000"/>
                </a:solidFill>
                <a:latin typeface="Comic Sans MS"/>
              </a:rPr>
              <a:t>Increased secretion of salivary glands and lower salivary pH.</a:t>
            </a:r>
            <a:endParaRPr lang="en-US" sz="2800" b="0" strike="noStrike" spc="-1">
              <a:solidFill>
                <a:srgbClr val="000000"/>
              </a:solidFill>
              <a:latin typeface="Comic Sans MS"/>
            </a:endParaRPr>
          </a:p>
          <a:p>
            <a:pPr marL="342720" indent="-342720" algn="l" rtl="0">
              <a:lnSpc>
                <a:spcPct val="80000"/>
              </a:lnSpc>
              <a:spcBef>
                <a:spcPts val="697"/>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800" b="0" strike="noStrike" spc="-1">
                <a:solidFill>
                  <a:srgbClr val="000000"/>
                </a:solidFill>
                <a:latin typeface="Comic Sans MS"/>
              </a:rPr>
              <a:t>Hyperplasia of blood vessels in the periodontium</a:t>
            </a:r>
            <a:endParaRPr lang="en-US" sz="2800" b="0" strike="noStrike" spc="-1">
              <a:solidFill>
                <a:srgbClr val="000000"/>
              </a:solidFill>
              <a:latin typeface="Comic Sans MS"/>
            </a:endParaRPr>
          </a:p>
          <a:p>
            <a:pPr marL="342720" indent="-342720" algn="l" rtl="0">
              <a:lnSpc>
                <a:spcPct val="80000"/>
              </a:lnSpc>
              <a:spcBef>
                <a:spcPts val="697"/>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800" b="0" strike="noStrike" spc="-1">
                <a:solidFill>
                  <a:srgbClr val="000000"/>
                </a:solidFill>
                <a:latin typeface="Comic Sans MS"/>
              </a:rPr>
              <a:t>Reducing the tension of the muscles of the stomach and intestines (nausea, flatulence, constipation)</a:t>
            </a:r>
            <a:endParaRPr lang="en-US" sz="2800" b="0" strike="noStrike" spc="-1">
              <a:solidFill>
                <a:srgbClr val="000000"/>
              </a:solidFill>
              <a:latin typeface="Comic Sans MS"/>
            </a:endParaRPr>
          </a:p>
          <a:p>
            <a:pPr marL="342720" indent="-342720" algn="l" rtl="0">
              <a:lnSpc>
                <a:spcPct val="80000"/>
              </a:lnSpc>
              <a:spcBef>
                <a:spcPts val="697"/>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800" b="0" strike="noStrike" spc="-1">
                <a:solidFill>
                  <a:srgbClr val="000000"/>
                </a:solidFill>
                <a:latin typeface="Comic Sans MS"/>
              </a:rPr>
              <a:t>Relaxation of the gastric cardia causes the regurgitation of food content (gastroesophageal reflux) and the development of heartburn.</a:t>
            </a:r>
            <a:endParaRPr lang="en-US" sz="2800" b="0" strike="noStrike" spc="-1">
              <a:solidFill>
                <a:srgbClr val="000000"/>
              </a:solidFill>
              <a:latin typeface="Comic Sans MS"/>
            </a:endParaRPr>
          </a:p>
          <a:p>
            <a:pPr marL="342720" indent="-342720" algn="l" rtl="0">
              <a:lnSpc>
                <a:spcPct val="80000"/>
              </a:lnSpc>
              <a:spcBef>
                <a:spcPts val="697"/>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800" b="0" strike="noStrike" spc="-1">
                <a:solidFill>
                  <a:srgbClr val="000000"/>
                </a:solidFill>
                <a:latin typeface="Comic Sans MS"/>
              </a:rPr>
              <a:t>Slowed down gastrointestinal motility.</a:t>
            </a:r>
            <a:endParaRPr lang="en-US" sz="2800" b="0" strike="noStrike" spc="-1">
              <a:solidFill>
                <a:srgbClr val="000000"/>
              </a:solidFill>
              <a:latin typeface="Comic Sans MS"/>
            </a:endParaRPr>
          </a:p>
          <a:p>
            <a:pPr marL="342720" indent="-342720" algn="l" rtl="0">
              <a:lnSpc>
                <a:spcPct val="80000"/>
              </a:lnSpc>
              <a:spcBef>
                <a:spcPts val="697"/>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800" b="0" strike="noStrike" spc="-1">
              <a:solidFill>
                <a:srgbClr val="000000"/>
              </a:solidFill>
              <a:latin typeface="Comic Sans MS"/>
            </a:endParaRPr>
          </a:p>
          <a:p>
            <a:pPr marL="342720" indent="-342720" algn="l" rtl="0">
              <a:lnSpc>
                <a:spcPct val="80000"/>
              </a:lnSpc>
              <a:spcBef>
                <a:spcPts val="697"/>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800" b="0" strike="noStrike" spc="-1">
              <a:solidFill>
                <a:srgbClr val="000000"/>
              </a:solidFill>
              <a:latin typeface="Comic Sans M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0" name="pole tekstowe 179"/>
          <p:cNvSpPr txBox="1"/>
          <p:nvPr/>
        </p:nvSpPr>
        <p:spPr>
          <a:xfrm>
            <a:off x="685440" y="152280"/>
            <a:ext cx="6870600" cy="104472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Comic Sans MS"/>
              </a:rPr>
              <a:t>Digestive system</a:t>
            </a:r>
          </a:p>
        </p:txBody>
      </p:sp>
      <p:sp>
        <p:nvSpPr>
          <p:cNvPr id="181" name="pole tekstowe 180"/>
          <p:cNvSpPr txBox="1"/>
          <p:nvPr/>
        </p:nvSpPr>
        <p:spPr>
          <a:xfrm>
            <a:off x="685800" y="1484280"/>
            <a:ext cx="7696080" cy="4608720"/>
          </a:xfrm>
          <a:prstGeom prst="rect">
            <a:avLst/>
          </a:prstGeom>
          <a:noFill/>
          <a:ln w="0">
            <a:noFill/>
          </a:ln>
        </p:spPr>
        <p:txBody>
          <a:bodyPr lIns="90000" tIns="46800" rIns="90000" bIns="46800">
            <a:normAutofit/>
          </a:bodyPr>
          <a:lstStyle/>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400" b="0" strike="noStrike" spc="-1">
                <a:solidFill>
                  <a:srgbClr val="000000"/>
                </a:solidFill>
                <a:latin typeface="Comic Sans MS"/>
              </a:rPr>
              <a:t>Increased secretion of salivary glands and slowing down intestinal motility (better digestion).</a:t>
            </a:r>
            <a:endParaRPr lang="en-US" sz="2400" b="0" strike="noStrike" spc="-1">
              <a:solidFill>
                <a:srgbClr val="000000"/>
              </a:solidFill>
              <a:latin typeface="Comic Sans MS"/>
            </a:endParaRPr>
          </a:p>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400" b="0" strike="noStrike" spc="-1">
                <a:solidFill>
                  <a:srgbClr val="000000"/>
                </a:solidFill>
                <a:latin typeface="Comic Sans MS"/>
              </a:rPr>
              <a:t>Reduced peristaltic activity of the large intestine (secondary absorption of water - may lead to constipation).</a:t>
            </a:r>
            <a:endParaRPr lang="en-US" sz="2400" b="0" strike="noStrike" spc="-1">
              <a:solidFill>
                <a:srgbClr val="000000"/>
              </a:solidFill>
              <a:latin typeface="Comic Sans MS"/>
            </a:endParaRPr>
          </a:p>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400" b="0" strike="noStrike" spc="-1">
                <a:solidFill>
                  <a:srgbClr val="000000"/>
                </a:solidFill>
                <a:latin typeface="Comic Sans MS"/>
              </a:rPr>
              <a:t>Decreased muscle tone of the gallbladder and its ducts leads to bile retention (due to the action of progesterone, bile stasis may develop in the intrahepatic bile ducts).</a:t>
            </a:r>
            <a:r>
              <a:rPr lang="pl-PL" sz="2400" b="1" strike="noStrike" spc="-1">
                <a:solidFill>
                  <a:srgbClr val="000000"/>
                </a:solidFill>
                <a:latin typeface="Comic Sans MS"/>
              </a:rPr>
              <a:t>- cholestasis</a:t>
            </a:r>
            <a:endParaRPr lang="en-US" sz="2400" b="0" strike="noStrike" spc="-1">
              <a:solidFill>
                <a:srgbClr val="000000"/>
              </a:solidFill>
              <a:latin typeface="Comic Sans M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2" name="pole tekstowe 181"/>
          <p:cNvSpPr txBox="1"/>
          <p:nvPr/>
        </p:nvSpPr>
        <p:spPr>
          <a:xfrm>
            <a:off x="685440" y="152280"/>
            <a:ext cx="6870600" cy="82872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Comic Sans MS"/>
              </a:rPr>
              <a:t>Respiratory system</a:t>
            </a:r>
          </a:p>
        </p:txBody>
      </p:sp>
      <p:sp>
        <p:nvSpPr>
          <p:cNvPr id="183" name="pole tekstowe 182"/>
          <p:cNvSpPr txBox="1"/>
          <p:nvPr/>
        </p:nvSpPr>
        <p:spPr>
          <a:xfrm>
            <a:off x="685800" y="1196640"/>
            <a:ext cx="7696080" cy="4824360"/>
          </a:xfrm>
          <a:prstGeom prst="rect">
            <a:avLst/>
          </a:prstGeom>
          <a:noFill/>
          <a:ln w="0">
            <a:noFill/>
          </a:ln>
        </p:spPr>
        <p:txBody>
          <a:bodyPr lIns="90000" tIns="46800" rIns="90000" bIns="46800">
            <a:normAutofit/>
          </a:bodyPr>
          <a:lstStyle/>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Comic Sans MS"/>
              </a:rPr>
              <a:t>Changing the breathing pattern from costal to diaphragmatic.</a:t>
            </a:r>
          </a:p>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Comic Sans MS"/>
              </a:rPr>
              <a:t>Increasing lung capacity and gas exchange.</a:t>
            </a:r>
          </a:p>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Comic Sans MS"/>
              </a:rPr>
              <a:t>As a result of the increase in inspiratory capacity and respiratory volume, cardiac output also increases (approx. 40% at the end of pregnancy).</a:t>
            </a:r>
          </a:p>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Comic Sans MS"/>
              </a:rPr>
              <a:t>The pregnant woman's increased demand for oxygen is compensated by increased lung ventilation.</a:t>
            </a:r>
          </a:p>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Comic Sans MS"/>
              </a:rPr>
              <a:t>At the end of pregnancy, half of a pregnant woman's oxygen requirement is devoted to meeting the needs of the fetus.</a:t>
            </a:r>
          </a:p>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omic Sans MS"/>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 name="pole tekstowe 183"/>
          <p:cNvSpPr txBox="1"/>
          <p:nvPr/>
        </p:nvSpPr>
        <p:spPr>
          <a:xfrm>
            <a:off x="685440" y="472431"/>
            <a:ext cx="6870600" cy="97308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dirty="0">
                <a:solidFill>
                  <a:srgbClr val="000000"/>
                </a:solidFill>
                <a:latin typeface="Comic Sans MS"/>
              </a:rPr>
              <a:t>The osteoarticular system</a:t>
            </a:r>
          </a:p>
        </p:txBody>
      </p:sp>
      <p:sp>
        <p:nvSpPr>
          <p:cNvPr id="185" name="pole tekstowe 184"/>
          <p:cNvSpPr txBox="1"/>
          <p:nvPr/>
        </p:nvSpPr>
        <p:spPr>
          <a:xfrm>
            <a:off x="685440" y="1520469"/>
            <a:ext cx="7696080" cy="4361857"/>
          </a:xfrm>
          <a:prstGeom prst="rect">
            <a:avLst/>
          </a:prstGeom>
          <a:noFill/>
          <a:ln w="0">
            <a:noFill/>
          </a:ln>
        </p:spPr>
        <p:txBody>
          <a:bodyPr lIns="90000" tIns="46800" rIns="90000" bIns="46800">
            <a:normAutofit lnSpcReduction="10000"/>
          </a:bodyPr>
          <a:lstStyle/>
          <a:p>
            <a:pPr marL="342720" indent="-342720" algn="l" rtl="0">
              <a:lnSpc>
                <a:spcPct val="90000"/>
              </a:lnSpc>
              <a:spcBef>
                <a:spcPts val="697"/>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800" b="0" strike="noStrike" spc="-1" dirty="0">
                <a:solidFill>
                  <a:srgbClr val="000000"/>
                </a:solidFill>
                <a:latin typeface="Comic Sans MS"/>
              </a:rPr>
              <a:t>The </a:t>
            </a:r>
            <a:r>
              <a:rPr lang="pl-PL" sz="2800" b="0" strike="noStrike" spc="-1" dirty="0" err="1">
                <a:solidFill>
                  <a:srgbClr val="000000"/>
                </a:solidFill>
                <a:latin typeface="Comic Sans MS"/>
              </a:rPr>
              <a:t>increase</a:t>
            </a:r>
            <a:r>
              <a:rPr lang="pl-PL" sz="2800" b="0" strike="noStrike" spc="-1" dirty="0">
                <a:solidFill>
                  <a:srgbClr val="000000"/>
                </a:solidFill>
                <a:latin typeface="Comic Sans MS"/>
              </a:rPr>
              <a:t> in the </a:t>
            </a:r>
            <a:r>
              <a:rPr lang="pl-PL" sz="2800" b="0" strike="noStrike" spc="-1" dirty="0" err="1">
                <a:solidFill>
                  <a:srgbClr val="000000"/>
                </a:solidFill>
                <a:latin typeface="Comic Sans MS"/>
              </a:rPr>
              <a:t>elasticity</a:t>
            </a:r>
            <a:r>
              <a:rPr lang="pl-PL" sz="2800" b="0" strike="noStrike" spc="-1" dirty="0">
                <a:solidFill>
                  <a:srgbClr val="000000"/>
                </a:solidFill>
                <a:latin typeface="Comic Sans MS"/>
              </a:rPr>
              <a:t> of </a:t>
            </a:r>
            <a:r>
              <a:rPr lang="pl-PL" sz="2800" b="0" strike="noStrike" spc="-1" dirty="0" err="1">
                <a:solidFill>
                  <a:srgbClr val="000000"/>
                </a:solidFill>
                <a:latin typeface="Comic Sans MS"/>
              </a:rPr>
              <a:t>connective</a:t>
            </a:r>
            <a:r>
              <a:rPr lang="pl-PL" sz="2800" b="0" strike="noStrike" spc="-1" dirty="0">
                <a:solidFill>
                  <a:srgbClr val="000000"/>
                </a:solidFill>
                <a:latin typeface="Comic Sans MS"/>
              </a:rPr>
              <a:t> </a:t>
            </a:r>
            <a:r>
              <a:rPr lang="pl-PL" sz="2800" b="0" strike="noStrike" spc="-1" dirty="0" err="1">
                <a:solidFill>
                  <a:srgbClr val="000000"/>
                </a:solidFill>
                <a:latin typeface="Comic Sans MS"/>
              </a:rPr>
              <a:t>tissue</a:t>
            </a:r>
            <a:r>
              <a:rPr lang="pl-PL" sz="2800" b="0" strike="noStrike" spc="-1" dirty="0">
                <a:solidFill>
                  <a:srgbClr val="000000"/>
                </a:solidFill>
                <a:latin typeface="Comic Sans MS"/>
              </a:rPr>
              <a:t> and </a:t>
            </a:r>
            <a:r>
              <a:rPr lang="pl-PL" sz="2800" b="0" strike="noStrike" spc="-1" dirty="0" err="1">
                <a:solidFill>
                  <a:srgbClr val="000000"/>
                </a:solidFill>
                <a:latin typeface="Comic Sans MS"/>
              </a:rPr>
              <a:t>collagen</a:t>
            </a:r>
            <a:r>
              <a:rPr lang="pl-PL" sz="2800" b="0" strike="noStrike" spc="-1" dirty="0">
                <a:solidFill>
                  <a:srgbClr val="000000"/>
                </a:solidFill>
                <a:latin typeface="Comic Sans MS"/>
              </a:rPr>
              <a:t> </a:t>
            </a:r>
            <a:r>
              <a:rPr lang="pl-PL" sz="2800" b="0" strike="noStrike" spc="-1" dirty="0" err="1">
                <a:solidFill>
                  <a:srgbClr val="000000"/>
                </a:solidFill>
                <a:latin typeface="Comic Sans MS"/>
              </a:rPr>
              <a:t>fibers</a:t>
            </a:r>
            <a:r>
              <a:rPr lang="pl-PL" sz="2800" b="0" strike="noStrike" spc="-1" dirty="0">
                <a:solidFill>
                  <a:srgbClr val="000000"/>
                </a:solidFill>
                <a:latin typeface="Comic Sans MS"/>
              </a:rPr>
              <a:t> </a:t>
            </a:r>
            <a:r>
              <a:rPr lang="pl-PL" sz="2800" b="0" strike="noStrike" spc="-1" dirty="0" err="1">
                <a:solidFill>
                  <a:srgbClr val="000000"/>
                </a:solidFill>
                <a:latin typeface="Comic Sans MS"/>
              </a:rPr>
              <a:t>due</a:t>
            </a:r>
            <a:r>
              <a:rPr lang="pl-PL" sz="2800" b="0" strike="noStrike" spc="-1" dirty="0">
                <a:solidFill>
                  <a:srgbClr val="000000"/>
                </a:solidFill>
                <a:latin typeface="Comic Sans MS"/>
              </a:rPr>
              <a:t> to the </a:t>
            </a:r>
            <a:r>
              <a:rPr lang="pl-PL" sz="2800" b="0" strike="noStrike" spc="-1" dirty="0" err="1">
                <a:solidFill>
                  <a:srgbClr val="000000"/>
                </a:solidFill>
                <a:latin typeface="Comic Sans MS"/>
              </a:rPr>
              <a:t>action</a:t>
            </a:r>
            <a:r>
              <a:rPr lang="pl-PL" sz="2800" b="0" strike="noStrike" spc="-1" dirty="0">
                <a:solidFill>
                  <a:srgbClr val="000000"/>
                </a:solidFill>
                <a:latin typeface="Comic Sans MS"/>
              </a:rPr>
              <a:t> of </a:t>
            </a:r>
            <a:r>
              <a:rPr lang="pl-PL" sz="2800" b="0" strike="noStrike" spc="-1" dirty="0" err="1">
                <a:solidFill>
                  <a:srgbClr val="000000"/>
                </a:solidFill>
                <a:latin typeface="Comic Sans MS"/>
              </a:rPr>
              <a:t>relaxin</a:t>
            </a:r>
            <a:r>
              <a:rPr lang="pl-PL" sz="2800" b="0" strike="noStrike" spc="-1" dirty="0">
                <a:solidFill>
                  <a:srgbClr val="000000"/>
                </a:solidFill>
                <a:latin typeface="Comic Sans MS"/>
              </a:rPr>
              <a:t> and steroid sex </a:t>
            </a:r>
            <a:r>
              <a:rPr lang="pl-PL" sz="2800" b="0" strike="noStrike" spc="-1" dirty="0" err="1">
                <a:solidFill>
                  <a:srgbClr val="000000"/>
                </a:solidFill>
                <a:latin typeface="Comic Sans MS"/>
              </a:rPr>
              <a:t>hormones</a:t>
            </a:r>
            <a:r>
              <a:rPr lang="pl-PL" sz="2800" b="0" strike="noStrike" spc="-1" dirty="0">
                <a:solidFill>
                  <a:srgbClr val="000000"/>
                </a:solidFill>
                <a:latin typeface="Comic Sans MS"/>
              </a:rPr>
              <a:t> </a:t>
            </a:r>
            <a:r>
              <a:rPr lang="pl-PL" sz="2800" b="0" strike="noStrike" spc="-1" dirty="0" err="1">
                <a:solidFill>
                  <a:srgbClr val="000000"/>
                </a:solidFill>
                <a:latin typeface="Comic Sans MS"/>
              </a:rPr>
              <a:t>causes</a:t>
            </a:r>
            <a:r>
              <a:rPr lang="pl-PL" sz="2800" b="0" strike="noStrike" spc="-1" dirty="0">
                <a:solidFill>
                  <a:srgbClr val="000000"/>
                </a:solidFill>
                <a:latin typeface="Comic Sans MS"/>
              </a:rPr>
              <a:t> </a:t>
            </a:r>
            <a:r>
              <a:rPr lang="pl-PL" sz="2800" b="0" strike="noStrike" spc="-1" dirty="0" err="1">
                <a:solidFill>
                  <a:srgbClr val="000000"/>
                </a:solidFill>
                <a:latin typeface="Comic Sans MS"/>
              </a:rPr>
              <a:t>increased</a:t>
            </a:r>
            <a:r>
              <a:rPr lang="pl-PL" sz="2800" b="0" strike="noStrike" spc="-1" dirty="0">
                <a:solidFill>
                  <a:srgbClr val="000000"/>
                </a:solidFill>
                <a:latin typeface="Comic Sans MS"/>
              </a:rPr>
              <a:t> </a:t>
            </a:r>
            <a:r>
              <a:rPr lang="pl-PL" sz="2800" b="0" strike="noStrike" spc="-1" dirty="0" err="1">
                <a:solidFill>
                  <a:srgbClr val="000000"/>
                </a:solidFill>
                <a:latin typeface="Comic Sans MS"/>
              </a:rPr>
              <a:t>mobility</a:t>
            </a:r>
            <a:r>
              <a:rPr lang="pl-PL" sz="2800" b="0" strike="noStrike" spc="-1" dirty="0">
                <a:solidFill>
                  <a:srgbClr val="000000"/>
                </a:solidFill>
                <a:latin typeface="Comic Sans MS"/>
              </a:rPr>
              <a:t> in the </a:t>
            </a:r>
            <a:r>
              <a:rPr lang="pl-PL" sz="2800" b="0" strike="noStrike" spc="-1" dirty="0" err="1">
                <a:solidFill>
                  <a:srgbClr val="000000"/>
                </a:solidFill>
                <a:latin typeface="Comic Sans MS"/>
              </a:rPr>
              <a:t>pelvic</a:t>
            </a:r>
            <a:r>
              <a:rPr lang="pl-PL" sz="2800" b="0" strike="noStrike" spc="-1" dirty="0">
                <a:solidFill>
                  <a:srgbClr val="000000"/>
                </a:solidFill>
                <a:latin typeface="Comic Sans MS"/>
              </a:rPr>
              <a:t> </a:t>
            </a:r>
            <a:r>
              <a:rPr lang="pl-PL" sz="2800" b="0" strike="noStrike" spc="-1" dirty="0" err="1">
                <a:solidFill>
                  <a:srgbClr val="000000"/>
                </a:solidFill>
                <a:latin typeface="Comic Sans MS"/>
              </a:rPr>
              <a:t>joints</a:t>
            </a:r>
            <a:r>
              <a:rPr lang="pl-PL" sz="2800" b="0" strike="noStrike" spc="-1" dirty="0">
                <a:solidFill>
                  <a:srgbClr val="000000"/>
                </a:solidFill>
                <a:latin typeface="Comic Sans MS"/>
              </a:rPr>
              <a:t>.</a:t>
            </a:r>
            <a:br>
              <a:rPr lang="pl-PL" sz="2800" b="0" strike="noStrike" spc="-1" dirty="0">
                <a:solidFill>
                  <a:srgbClr val="000000"/>
                </a:solidFill>
                <a:latin typeface="Comic Sans MS"/>
              </a:rPr>
            </a:br>
            <a:endParaRPr lang="en-US" sz="2800" b="0" strike="noStrike" spc="-1" dirty="0">
              <a:solidFill>
                <a:srgbClr val="000000"/>
              </a:solidFill>
              <a:latin typeface="Comic Sans MS"/>
            </a:endParaRPr>
          </a:p>
          <a:p>
            <a:pPr marL="342720" indent="-342720" algn="l" rtl="0">
              <a:lnSpc>
                <a:spcPct val="90000"/>
              </a:lnSpc>
              <a:spcBef>
                <a:spcPts val="697"/>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800" b="0" strike="noStrike" spc="-1" dirty="0">
                <a:solidFill>
                  <a:srgbClr val="000000"/>
                </a:solidFill>
                <a:latin typeface="Comic Sans MS"/>
              </a:rPr>
              <a:t>The </a:t>
            </a:r>
            <a:r>
              <a:rPr lang="pl-PL" sz="2800" b="0" strike="noStrike" spc="-1" dirty="0" err="1">
                <a:solidFill>
                  <a:srgbClr val="000000"/>
                </a:solidFill>
                <a:latin typeface="Comic Sans MS"/>
              </a:rPr>
              <a:t>growth</a:t>
            </a:r>
            <a:r>
              <a:rPr lang="pl-PL" sz="2800" b="0" strike="noStrike" spc="-1" dirty="0">
                <a:solidFill>
                  <a:srgbClr val="000000"/>
                </a:solidFill>
                <a:latin typeface="Comic Sans MS"/>
              </a:rPr>
              <a:t> of the </a:t>
            </a:r>
            <a:r>
              <a:rPr lang="pl-PL" sz="2800" b="0" strike="noStrike" spc="-1" dirty="0" err="1">
                <a:solidFill>
                  <a:srgbClr val="000000"/>
                </a:solidFill>
                <a:latin typeface="Comic Sans MS"/>
              </a:rPr>
              <a:t>uterus</a:t>
            </a:r>
            <a:r>
              <a:rPr lang="pl-PL" sz="2800" b="0" strike="noStrike" spc="-1" dirty="0">
                <a:solidFill>
                  <a:srgbClr val="000000"/>
                </a:solidFill>
                <a:latin typeface="Comic Sans MS"/>
              </a:rPr>
              <a:t> </a:t>
            </a:r>
            <a:r>
              <a:rPr lang="pl-PL" sz="2800" b="0" strike="noStrike" spc="-1" dirty="0" err="1">
                <a:solidFill>
                  <a:srgbClr val="000000"/>
                </a:solidFill>
                <a:latin typeface="Comic Sans MS"/>
              </a:rPr>
              <a:t>changes</a:t>
            </a:r>
            <a:r>
              <a:rPr lang="pl-PL" sz="2800" b="0" strike="noStrike" spc="-1" dirty="0">
                <a:solidFill>
                  <a:srgbClr val="000000"/>
                </a:solidFill>
                <a:latin typeface="Comic Sans MS"/>
              </a:rPr>
              <a:t> the </a:t>
            </a:r>
            <a:r>
              <a:rPr lang="pl-PL" sz="2800" b="0" strike="noStrike" spc="-1" dirty="0" err="1">
                <a:solidFill>
                  <a:srgbClr val="000000"/>
                </a:solidFill>
                <a:latin typeface="Comic Sans MS"/>
              </a:rPr>
              <a:t>location</a:t>
            </a:r>
            <a:r>
              <a:rPr lang="pl-PL" sz="2800" b="0" strike="noStrike" spc="-1" dirty="0">
                <a:solidFill>
                  <a:srgbClr val="000000"/>
                </a:solidFill>
                <a:latin typeface="Comic Sans MS"/>
              </a:rPr>
              <a:t> of the </a:t>
            </a:r>
            <a:r>
              <a:rPr lang="pl-PL" sz="2800" b="0" strike="noStrike" spc="-1" dirty="0" err="1">
                <a:solidFill>
                  <a:srgbClr val="000000"/>
                </a:solidFill>
                <a:latin typeface="Comic Sans MS"/>
              </a:rPr>
              <a:t>center</a:t>
            </a:r>
            <a:r>
              <a:rPr lang="pl-PL" sz="2800" b="0" strike="noStrike" spc="-1" dirty="0">
                <a:solidFill>
                  <a:srgbClr val="000000"/>
                </a:solidFill>
                <a:latin typeface="Comic Sans MS"/>
              </a:rPr>
              <a:t> of </a:t>
            </a:r>
            <a:r>
              <a:rPr lang="pl-PL" sz="2800" b="0" strike="noStrike" spc="-1" dirty="0" err="1">
                <a:solidFill>
                  <a:srgbClr val="000000"/>
                </a:solidFill>
                <a:latin typeface="Comic Sans MS"/>
              </a:rPr>
              <a:t>gravity</a:t>
            </a:r>
            <a:r>
              <a:rPr lang="pl-PL" sz="2800" b="0" strike="noStrike" spc="-1" dirty="0">
                <a:solidFill>
                  <a:srgbClr val="000000"/>
                </a:solidFill>
                <a:latin typeface="Comic Sans MS"/>
              </a:rPr>
              <a:t> of the body - the </a:t>
            </a:r>
            <a:r>
              <a:rPr lang="pl-PL" sz="2800" b="0" strike="noStrike" spc="-1" dirty="0" err="1">
                <a:solidFill>
                  <a:srgbClr val="000000"/>
                </a:solidFill>
                <a:latin typeface="Comic Sans MS"/>
              </a:rPr>
              <a:t>lumbosacral</a:t>
            </a:r>
            <a:r>
              <a:rPr lang="pl-PL" sz="2800" b="0" strike="noStrike" spc="-1" dirty="0">
                <a:solidFill>
                  <a:srgbClr val="000000"/>
                </a:solidFill>
                <a:latin typeface="Comic Sans MS"/>
              </a:rPr>
              <a:t> </a:t>
            </a:r>
            <a:r>
              <a:rPr lang="pl-PL" sz="2800" b="0" strike="noStrike" spc="-1" dirty="0" err="1">
                <a:solidFill>
                  <a:srgbClr val="000000"/>
                </a:solidFill>
                <a:latin typeface="Comic Sans MS"/>
              </a:rPr>
              <a:t>curvature</a:t>
            </a:r>
            <a:r>
              <a:rPr lang="pl-PL" sz="2800" b="0" strike="noStrike" spc="-1" dirty="0">
                <a:solidFill>
                  <a:srgbClr val="000000"/>
                </a:solidFill>
                <a:latin typeface="Comic Sans MS"/>
              </a:rPr>
              <a:t> </a:t>
            </a:r>
            <a:r>
              <a:rPr lang="pl-PL" sz="2800" b="0" strike="noStrike" spc="-1" dirty="0" err="1">
                <a:solidFill>
                  <a:srgbClr val="000000"/>
                </a:solidFill>
                <a:latin typeface="Comic Sans MS"/>
              </a:rPr>
              <a:t>increases</a:t>
            </a:r>
            <a:r>
              <a:rPr lang="pl-PL" sz="2800" b="0" strike="noStrike" spc="-1" dirty="0">
                <a:solidFill>
                  <a:srgbClr val="000000"/>
                </a:solidFill>
                <a:latin typeface="Comic Sans MS"/>
              </a:rPr>
              <a:t>, the </a:t>
            </a:r>
            <a:r>
              <a:rPr lang="pl-PL" sz="2800" b="0" strike="noStrike" spc="-1" dirty="0" err="1">
                <a:solidFill>
                  <a:srgbClr val="000000"/>
                </a:solidFill>
                <a:latin typeface="Comic Sans MS"/>
              </a:rPr>
              <a:t>tension</a:t>
            </a:r>
            <a:r>
              <a:rPr lang="pl-PL" sz="2800" b="0" strike="noStrike" spc="-1" dirty="0">
                <a:solidFill>
                  <a:srgbClr val="000000"/>
                </a:solidFill>
                <a:latin typeface="Comic Sans MS"/>
              </a:rPr>
              <a:t> of </a:t>
            </a:r>
            <a:r>
              <a:rPr lang="pl-PL" sz="2800" b="0" strike="noStrike" spc="-1" dirty="0" err="1">
                <a:solidFill>
                  <a:srgbClr val="000000"/>
                </a:solidFill>
                <a:latin typeface="Comic Sans MS"/>
              </a:rPr>
              <a:t>ligaments</a:t>
            </a:r>
            <a:r>
              <a:rPr lang="pl-PL" sz="2800" b="0" strike="noStrike" spc="-1" dirty="0">
                <a:solidFill>
                  <a:srgbClr val="000000"/>
                </a:solidFill>
                <a:latin typeface="Comic Sans MS"/>
              </a:rPr>
              <a:t> and </a:t>
            </a:r>
            <a:r>
              <a:rPr lang="pl-PL" sz="2800" b="0" strike="noStrike" spc="-1" dirty="0" err="1">
                <a:solidFill>
                  <a:srgbClr val="000000"/>
                </a:solidFill>
                <a:latin typeface="Comic Sans MS"/>
              </a:rPr>
              <a:t>muscles</a:t>
            </a:r>
            <a:r>
              <a:rPr lang="pl-PL" sz="2800" b="0" strike="noStrike" spc="-1" dirty="0">
                <a:solidFill>
                  <a:srgbClr val="000000"/>
                </a:solidFill>
                <a:latin typeface="Comic Sans MS"/>
              </a:rPr>
              <a:t> in the </a:t>
            </a:r>
            <a:r>
              <a:rPr lang="pl-PL" sz="2800" b="0" strike="noStrike" spc="-1" dirty="0" err="1">
                <a:solidFill>
                  <a:srgbClr val="000000"/>
                </a:solidFill>
                <a:latin typeface="Comic Sans MS"/>
              </a:rPr>
              <a:t>middle</a:t>
            </a:r>
            <a:r>
              <a:rPr lang="pl-PL" sz="2800" b="0" strike="noStrike" spc="-1" dirty="0">
                <a:solidFill>
                  <a:srgbClr val="000000"/>
                </a:solidFill>
                <a:latin typeface="Comic Sans MS"/>
              </a:rPr>
              <a:t> and </a:t>
            </a:r>
            <a:r>
              <a:rPr lang="pl-PL" sz="2800" b="0" strike="noStrike" spc="-1" dirty="0" err="1">
                <a:solidFill>
                  <a:srgbClr val="000000"/>
                </a:solidFill>
                <a:latin typeface="Comic Sans MS"/>
              </a:rPr>
              <a:t>lower</a:t>
            </a:r>
            <a:r>
              <a:rPr lang="pl-PL" sz="2800" b="0" strike="noStrike" spc="-1" dirty="0">
                <a:solidFill>
                  <a:srgbClr val="000000"/>
                </a:solidFill>
                <a:latin typeface="Comic Sans MS"/>
              </a:rPr>
              <a:t> </a:t>
            </a:r>
            <a:r>
              <a:rPr lang="pl-PL" sz="2800" b="0" strike="noStrike" spc="-1" dirty="0" err="1">
                <a:solidFill>
                  <a:srgbClr val="000000"/>
                </a:solidFill>
                <a:latin typeface="Comic Sans MS"/>
              </a:rPr>
              <a:t>sections</a:t>
            </a:r>
            <a:r>
              <a:rPr lang="pl-PL" sz="2800" b="0" strike="noStrike" spc="-1" dirty="0">
                <a:solidFill>
                  <a:srgbClr val="000000"/>
                </a:solidFill>
                <a:latin typeface="Comic Sans MS"/>
              </a:rPr>
              <a:t> of the </a:t>
            </a:r>
            <a:r>
              <a:rPr lang="pl-PL" sz="2800" b="0" strike="noStrike" spc="-1" dirty="0" err="1">
                <a:solidFill>
                  <a:srgbClr val="000000"/>
                </a:solidFill>
                <a:latin typeface="Comic Sans MS"/>
              </a:rPr>
              <a:t>spine</a:t>
            </a:r>
            <a:r>
              <a:rPr lang="pl-PL" sz="2800" b="0" strike="noStrike" spc="-1" dirty="0">
                <a:solidFill>
                  <a:srgbClr val="000000"/>
                </a:solidFill>
                <a:latin typeface="Comic Sans MS"/>
              </a:rPr>
              <a:t> </a:t>
            </a:r>
            <a:r>
              <a:rPr lang="pl-PL" sz="2800" b="0" strike="noStrike" spc="-1" dirty="0" err="1">
                <a:solidFill>
                  <a:srgbClr val="000000"/>
                </a:solidFill>
                <a:latin typeface="Comic Sans MS"/>
              </a:rPr>
              <a:t>increases</a:t>
            </a:r>
            <a:r>
              <a:rPr lang="pl-PL" sz="2800" b="0" strike="noStrike" spc="-1" dirty="0">
                <a:solidFill>
                  <a:srgbClr val="000000"/>
                </a:solidFill>
                <a:latin typeface="Comic Sans MS"/>
              </a:rPr>
              <a:t>.</a:t>
            </a:r>
            <a:endParaRPr lang="en-US" sz="2800" b="0" strike="noStrike" spc="-1" dirty="0">
              <a:solidFill>
                <a:srgbClr val="000000"/>
              </a:solidFill>
              <a:latin typeface="Comic Sans MS"/>
            </a:endParaRPr>
          </a:p>
          <a:p>
            <a:pPr marL="342720" indent="-342720" algn="l" rtl="0">
              <a:lnSpc>
                <a:spcPct val="90000"/>
              </a:lnSpc>
              <a:spcBef>
                <a:spcPts val="697"/>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800" b="0" strike="noStrike" spc="-1" dirty="0">
              <a:solidFill>
                <a:srgbClr val="000000"/>
              </a:solidFill>
              <a:latin typeface="Comic Sans MS"/>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6" name="pole tekstowe 185"/>
          <p:cNvSpPr txBox="1"/>
          <p:nvPr/>
        </p:nvSpPr>
        <p:spPr>
          <a:xfrm>
            <a:off x="685440" y="151920"/>
            <a:ext cx="6870600" cy="90036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Comic Sans MS"/>
              </a:rPr>
              <a:t>Skin</a:t>
            </a:r>
          </a:p>
        </p:txBody>
      </p:sp>
      <p:sp>
        <p:nvSpPr>
          <p:cNvPr id="187" name="pole tekstowe 186"/>
          <p:cNvSpPr txBox="1"/>
          <p:nvPr/>
        </p:nvSpPr>
        <p:spPr>
          <a:xfrm>
            <a:off x="685800" y="1196640"/>
            <a:ext cx="7696080" cy="4289400"/>
          </a:xfrm>
          <a:prstGeom prst="rect">
            <a:avLst/>
          </a:prstGeom>
          <a:noFill/>
          <a:ln w="0">
            <a:noFill/>
          </a:ln>
        </p:spPr>
        <p:txBody>
          <a:bodyPr lIns="90000" tIns="46800" rIns="90000" bIns="46800">
            <a:normAutofit/>
          </a:bodyPr>
          <a:lstStyle/>
          <a:p>
            <a:pPr marL="342720" indent="-342720" algn="l" rtl="0">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omic Sans MS"/>
              </a:rPr>
              <a:t>Skin changes are the result of excessive pigmentation due to the deposition of pigment - melanin on the breast nipples and in the alba line of the abdomen.</a:t>
            </a:r>
          </a:p>
          <a:p>
            <a:pPr marL="342720" indent="-342720" algn="l" rtl="0">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omic Sans MS"/>
              </a:rPr>
              <a:t>Brown spots may appear on the face (chloasma gravidarum)</a:t>
            </a:r>
          </a:p>
          <a:p>
            <a:pPr marL="342720" indent="-342720" algn="l" rtl="0">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omic Sans MS"/>
              </a:rPr>
              <a:t>Stretch marks appear during pregnancy.</a:t>
            </a:r>
          </a:p>
          <a:p>
            <a:pPr marL="342720" indent="-342720" algn="l" rtl="0">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omic Sans MS"/>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8" name="pole tekstowe 187"/>
          <p:cNvSpPr txBox="1"/>
          <p:nvPr/>
        </p:nvSpPr>
        <p:spPr>
          <a:xfrm>
            <a:off x="684000" y="115920"/>
            <a:ext cx="6870600" cy="93672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Comic Sans MS"/>
              </a:rPr>
              <a:t>Metabolism</a:t>
            </a:r>
          </a:p>
        </p:txBody>
      </p:sp>
      <p:sp>
        <p:nvSpPr>
          <p:cNvPr id="189" name="pole tekstowe 188"/>
          <p:cNvSpPr txBox="1"/>
          <p:nvPr/>
        </p:nvSpPr>
        <p:spPr>
          <a:xfrm>
            <a:off x="685800" y="1197000"/>
            <a:ext cx="7696080" cy="5184720"/>
          </a:xfrm>
          <a:prstGeom prst="rect">
            <a:avLst/>
          </a:prstGeom>
          <a:noFill/>
          <a:ln w="0">
            <a:noFill/>
          </a:ln>
        </p:spPr>
        <p:txBody>
          <a:bodyPr lIns="90000" tIns="46800" rIns="90000" bIns="46800">
            <a:normAutofit/>
          </a:bodyPr>
          <a:lstStyle/>
          <a:p>
            <a:pPr marL="342720" indent="-342720" algn="l" rtl="0">
              <a:lnSpc>
                <a:spcPct val="90000"/>
              </a:lnSpc>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omic Sans MS"/>
              </a:rPr>
              <a:t>The basic metabolic rate increases by 20-25% (this is a condition for the proper development of the fetus and the adaptation of the pregnant woman's body).</a:t>
            </a:r>
          </a:p>
          <a:p>
            <a:pPr marL="342720" indent="-342720" algn="l" rtl="0">
              <a:lnSpc>
                <a:spcPct val="90000"/>
              </a:lnSpc>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omic Sans MS"/>
              </a:rPr>
              <a:t>Energy needs gradually increase - at the end of pregnancy they are higher by approximately 500 kcal per day than at the beginning of pregnancy.</a:t>
            </a:r>
          </a:p>
          <a:p>
            <a:pPr marL="342720" indent="-342720" algn="l" rtl="0">
              <a:lnSpc>
                <a:spcPct val="90000"/>
              </a:lnSpc>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omic Sans MS"/>
              </a:rPr>
              <a:t>The increase in metabolism increases the demand for nutrients.</a:t>
            </a:r>
          </a:p>
          <a:p>
            <a:pPr marL="342720" indent="-342720" algn="l" rtl="0">
              <a:lnSpc>
                <a:spcPct val="90000"/>
              </a:lnSpc>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omic Sans M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 name="pole tekstowe 152"/>
          <p:cNvSpPr txBox="1"/>
          <p:nvPr/>
        </p:nvSpPr>
        <p:spPr>
          <a:xfrm>
            <a:off x="684000" y="1125360"/>
            <a:ext cx="6870600" cy="144000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br/>
            <a:br/>
            <a:r>
              <a:rPr lang="en-US" sz="4000" b="0" strike="noStrike" spc="-1">
                <a:solidFill>
                  <a:srgbClr val="000000"/>
                </a:solidFill>
                <a:latin typeface="Comic Sans MS"/>
              </a:rPr>
              <a:t>Prepared by: Anna Kuter</a:t>
            </a:r>
            <a:br/>
            <a:endParaRPr lang="en-US" sz="4000" b="0" strike="noStrike" spc="-1">
              <a:solidFill>
                <a:srgbClr val="000000"/>
              </a:solidFill>
              <a:latin typeface="Comic Sans MS"/>
            </a:endParaRPr>
          </a:p>
        </p:txBody>
      </p:sp>
      <p:sp>
        <p:nvSpPr>
          <p:cNvPr id="154" name="pole tekstowe 153"/>
          <p:cNvSpPr txBox="1"/>
          <p:nvPr/>
        </p:nvSpPr>
        <p:spPr>
          <a:xfrm>
            <a:off x="684360" y="2349360"/>
            <a:ext cx="7696080" cy="4175280"/>
          </a:xfrm>
          <a:prstGeom prst="rect">
            <a:avLst/>
          </a:prstGeom>
          <a:noFill/>
          <a:ln w="0">
            <a:noFill/>
          </a:ln>
        </p:spPr>
        <p:txBody>
          <a:bodyPr lIns="90000" tIns="46800" rIns="90000" bIns="46800">
            <a:normAutofit/>
          </a:bodyPr>
          <a:lstStyle/>
          <a:p>
            <a:pPr marL="342720" indent="-342720" algn="l" rtl="0">
              <a:lnSpc>
                <a:spcPct val="90000"/>
              </a:lnSpc>
              <a:spcBef>
                <a:spcPts val="598"/>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pl-PL" sz="2400" b="0" strike="noStrike" spc="-1">
                <a:solidFill>
                  <a:srgbClr val="000000"/>
                </a:solidFill>
                <a:latin typeface="Comic Sans MS"/>
              </a:rPr>
              <a:t> Literature:</a:t>
            </a:r>
            <a:endParaRPr lang="en-US" sz="2400" b="0" strike="noStrike" spc="-1">
              <a:solidFill>
                <a:srgbClr val="000000"/>
              </a:solidFill>
              <a:latin typeface="Comic Sans MS"/>
            </a:endParaRPr>
          </a:p>
          <a:p>
            <a:pPr marL="342720" indent="-342720" algn="l" rtl="0">
              <a:lnSpc>
                <a:spcPct val="90000"/>
              </a:lnSpc>
              <a:spcBef>
                <a:spcPts val="598"/>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pl-PL" sz="2400" b="0" strike="noStrike" spc="-1">
                <a:solidFill>
                  <a:srgbClr val="000000"/>
                </a:solidFill>
                <a:latin typeface="Comic Sans MS"/>
              </a:rPr>
              <a:t>Nursing in modern obstetrics and gynecology Celina Łepecka-Klusek Wydawnictwo Polskie PZWL Warszawa 2010</a:t>
            </a:r>
            <a:endParaRPr lang="en-US" sz="2400" b="0" strike="noStrike" spc="-1">
              <a:solidFill>
                <a:srgbClr val="000000"/>
              </a:solidFill>
              <a:latin typeface="Comic Sans MS"/>
            </a:endParaRPr>
          </a:p>
          <a:p>
            <a:pPr marL="342720" indent="-342720" algn="l" rtl="0">
              <a:lnSpc>
                <a:spcPct val="90000"/>
              </a:lnSpc>
              <a:spcBef>
                <a:spcPts val="598"/>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pl-PL" sz="2400" b="0" strike="noStrike" spc="-1">
                <a:solidFill>
                  <a:srgbClr val="000000"/>
                </a:solidFill>
                <a:latin typeface="Comic Sans MS"/>
              </a:rPr>
              <a:t>Pre-conception care Grażyna Stadnicka Wydawnictwo polskie PZWL Warszawa 2009</a:t>
            </a:r>
            <a:endParaRPr lang="en-US" sz="2400" b="0" strike="noStrike" spc="-1">
              <a:solidFill>
                <a:srgbClr val="000000"/>
              </a:solidFill>
              <a:latin typeface="Comic Sans MS"/>
            </a:endParaRPr>
          </a:p>
          <a:p>
            <a:pPr marL="342720" indent="-342720" algn="l" rtl="0">
              <a:lnSpc>
                <a:spcPct val="90000"/>
              </a:lnSpc>
              <a:spcBef>
                <a:spcPts val="598"/>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pl-PL" sz="2400" b="0" strike="noStrike" spc="-1">
                <a:solidFill>
                  <a:srgbClr val="000000"/>
                </a:solidFill>
                <a:latin typeface="Comic Sans MS"/>
              </a:rPr>
              <a:t>Obstetrics and Gynecology Grzegorz H. Breborowicz</a:t>
            </a:r>
            <a:endParaRPr lang="en-US" sz="2400" b="0" strike="noStrike" spc="-1">
              <a:solidFill>
                <a:srgbClr val="000000"/>
              </a:solidFill>
              <a:latin typeface="Comic Sans MS"/>
            </a:endParaRPr>
          </a:p>
          <a:p>
            <a:pPr marL="342720" indent="-342720" algn="l" rtl="0">
              <a:lnSpc>
                <a:spcPct val="90000"/>
              </a:lnSpc>
              <a:spcBef>
                <a:spcPts val="598"/>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pl-PL" sz="2400" b="0" strike="noStrike" spc="-1">
                <a:solidFill>
                  <a:srgbClr val="000000"/>
                </a:solidFill>
                <a:latin typeface="Comic Sans MS"/>
              </a:rPr>
              <a:t>Polish Publishing House PZWL Warszawa 2007</a:t>
            </a:r>
            <a:endParaRPr lang="en-US" sz="2400" b="0" strike="noStrike" spc="-1">
              <a:solidFill>
                <a:srgbClr val="000000"/>
              </a:solidFill>
              <a:latin typeface="Comic Sans MS"/>
            </a:endParaRPr>
          </a:p>
          <a:p>
            <a:pPr marL="342720" indent="-342720" algn="l" rtl="0">
              <a:lnSpc>
                <a:spcPct val="90000"/>
              </a:lnSpc>
              <a:spcBef>
                <a:spcPts val="598"/>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pl-PL" sz="2400" b="0" strike="noStrike" spc="-1">
                <a:solidFill>
                  <a:srgbClr val="000000"/>
                </a:solidFill>
                <a:latin typeface="Comic Sans MS"/>
              </a:rPr>
              <a:t>Care for a pregnant woman Agnieszka M Bień Wydawnictwo Polskie PZWL Warszawa 2009</a:t>
            </a:r>
            <a:endParaRPr lang="en-US" sz="2400" b="0" strike="noStrike" spc="-1">
              <a:solidFill>
                <a:srgbClr val="000000"/>
              </a:solidFill>
              <a:latin typeface="Comic Sans MS"/>
            </a:endParaRPr>
          </a:p>
          <a:p>
            <a:pPr marL="342720" indent="-342720" algn="l" rtl="0">
              <a:lnSpc>
                <a:spcPct val="90000"/>
              </a:lnSpc>
              <a:spcBef>
                <a:spcPts val="598"/>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pl-PL" sz="2400" b="0" strike="noStrike" spc="-1">
                <a:solidFill>
                  <a:srgbClr val="000000"/>
                </a:solidFill>
                <a:latin typeface="Comic Sans MS"/>
              </a:rPr>
              <a:t> </a:t>
            </a:r>
            <a:endParaRPr lang="en-US" sz="2400" b="0" strike="noStrike" spc="-1">
              <a:solidFill>
                <a:srgbClr val="000000"/>
              </a:solidFill>
              <a:latin typeface="Comic Sans MS"/>
            </a:endParaRPr>
          </a:p>
        </p:txBody>
      </p:sp>
      <p:pic>
        <p:nvPicPr>
          <p:cNvPr id="155" name="Obraz 154"/>
          <p:cNvPicPr/>
          <p:nvPr/>
        </p:nvPicPr>
        <p:blipFill>
          <a:blip r:embed="rId2"/>
          <a:stretch/>
        </p:blipFill>
        <p:spPr>
          <a:xfrm>
            <a:off x="1763640" y="0"/>
            <a:ext cx="5829480" cy="971640"/>
          </a:xfrm>
          <a:prstGeom prst="rect">
            <a:avLst/>
          </a:prstGeom>
          <a:ln w="0">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0" name="pole tekstowe 189"/>
          <p:cNvSpPr txBox="1"/>
          <p:nvPr/>
        </p:nvSpPr>
        <p:spPr>
          <a:xfrm>
            <a:off x="685440" y="151920"/>
            <a:ext cx="6870600" cy="118908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600" b="0" strike="noStrike" spc="-1">
                <a:solidFill>
                  <a:srgbClr val="000000"/>
                </a:solidFill>
                <a:latin typeface="Comic Sans MS"/>
              </a:rPr>
              <a:t>Endocrine organs</a:t>
            </a:r>
          </a:p>
        </p:txBody>
      </p:sp>
      <p:sp>
        <p:nvSpPr>
          <p:cNvPr id="191" name="pole tekstowe 190"/>
          <p:cNvSpPr txBox="1"/>
          <p:nvPr/>
        </p:nvSpPr>
        <p:spPr>
          <a:xfrm>
            <a:off x="685800" y="1483920"/>
            <a:ext cx="7696080" cy="4824360"/>
          </a:xfrm>
          <a:prstGeom prst="rect">
            <a:avLst/>
          </a:prstGeom>
          <a:noFill/>
          <a:ln w="0">
            <a:noFill/>
          </a:ln>
        </p:spPr>
        <p:txBody>
          <a:bodyPr lIns="90000" tIns="46800" rIns="90000" bIns="46800">
            <a:normAutofit/>
          </a:bodyPr>
          <a:lstStyle/>
          <a:p>
            <a:pPr marL="342720" indent="-342720" algn="l" rtl="0">
              <a:lnSpc>
                <a:spcPct val="80000"/>
              </a:lnSpc>
              <a:spcBef>
                <a:spcPts val="697"/>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800" b="0" strike="noStrike" spc="-1">
                <a:solidFill>
                  <a:srgbClr val="000000"/>
                </a:solidFill>
                <a:latin typeface="Comic Sans MS"/>
              </a:rPr>
              <a:t>Pituitary gland - the secretion of tropic hormones from the anterior pituitary lobe (STH, ACTH, TSH) increases, and oxytocin is stored in the posterior lobe, the activity of which increases significantly during pregnancy.</a:t>
            </a:r>
            <a:endParaRPr lang="en-US" sz="2800" b="0" strike="noStrike" spc="-1">
              <a:solidFill>
                <a:srgbClr val="000000"/>
              </a:solidFill>
              <a:latin typeface="Comic Sans MS"/>
            </a:endParaRPr>
          </a:p>
          <a:p>
            <a:pPr marL="342720" indent="-342720" algn="l" rtl="0">
              <a:lnSpc>
                <a:spcPct val="80000"/>
              </a:lnSpc>
              <a:spcBef>
                <a:spcPts val="697"/>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800" b="0" strike="noStrike" spc="-1">
                <a:solidFill>
                  <a:srgbClr val="000000"/>
                </a:solidFill>
                <a:latin typeface="Comic Sans MS"/>
              </a:rPr>
              <a:t>Ovary - during the first three months of pregnancy, their volume increases significantly under the influence of chorionic gonadotropin.</a:t>
            </a:r>
            <a:endParaRPr lang="en-US" sz="2800" b="0" strike="noStrike" spc="-1">
              <a:solidFill>
                <a:srgbClr val="000000"/>
              </a:solidFill>
              <a:latin typeface="Comic Sans MS"/>
            </a:endParaRPr>
          </a:p>
          <a:p>
            <a:pPr marL="342720" indent="-342720" algn="l" rtl="0">
              <a:lnSpc>
                <a:spcPct val="80000"/>
              </a:lnSpc>
              <a:spcBef>
                <a:spcPts val="697"/>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800" b="0" strike="noStrike" spc="-1">
                <a:solidFill>
                  <a:srgbClr val="000000"/>
                </a:solidFill>
                <a:latin typeface="Comic Sans MS"/>
              </a:rPr>
              <a:t>Thyroid function increases - it is a consequence of increased iodine loss during renal filtration.</a:t>
            </a:r>
            <a:endParaRPr lang="en-US" sz="2800" b="0" strike="noStrike" spc="-1">
              <a:solidFill>
                <a:srgbClr val="000000"/>
              </a:solidFill>
              <a:latin typeface="Comic Sans MS"/>
            </a:endParaRPr>
          </a:p>
          <a:p>
            <a:pPr marL="342720" indent="-342720" algn="l" rtl="0">
              <a:lnSpc>
                <a:spcPct val="80000"/>
              </a:lnSpc>
              <a:spcBef>
                <a:spcPts val="697"/>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800" b="0" strike="noStrike" spc="-1">
              <a:solidFill>
                <a:srgbClr val="000000"/>
              </a:solidFill>
              <a:latin typeface="Comic Sans MS"/>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2" name="pole tekstowe 191"/>
          <p:cNvSpPr txBox="1"/>
          <p:nvPr/>
        </p:nvSpPr>
        <p:spPr>
          <a:xfrm>
            <a:off x="685440" y="152280"/>
            <a:ext cx="6870600" cy="104472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600" b="0" strike="noStrike" spc="-1">
                <a:solidFill>
                  <a:srgbClr val="000000"/>
                </a:solidFill>
                <a:latin typeface="Comic Sans MS"/>
              </a:rPr>
              <a:t>Endocrine organs</a:t>
            </a:r>
          </a:p>
        </p:txBody>
      </p:sp>
      <p:sp>
        <p:nvSpPr>
          <p:cNvPr id="193" name="pole tekstowe 192"/>
          <p:cNvSpPr txBox="1"/>
          <p:nvPr/>
        </p:nvSpPr>
        <p:spPr>
          <a:xfrm>
            <a:off x="685800" y="1267920"/>
            <a:ext cx="7696080" cy="4969080"/>
          </a:xfrm>
          <a:prstGeom prst="rect">
            <a:avLst/>
          </a:prstGeom>
          <a:noFill/>
          <a:ln w="0">
            <a:noFill/>
          </a:ln>
        </p:spPr>
        <p:txBody>
          <a:bodyPr lIns="90000" tIns="46800" rIns="90000" bIns="46800">
            <a:normAutofit/>
          </a:bodyPr>
          <a:lstStyle/>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400" b="0" strike="noStrike" spc="-1">
                <a:solidFill>
                  <a:srgbClr val="000000"/>
                </a:solidFill>
                <a:latin typeface="Comic Sans MS"/>
              </a:rPr>
              <a:t>Parathyroid glands - their activity increases (increased secretion of parathyroid hormone, which influences the increased absorption of calcium in the digestive system).</a:t>
            </a:r>
            <a:endParaRPr lang="en-US" sz="2400" b="0" strike="noStrike" spc="-1">
              <a:solidFill>
                <a:srgbClr val="000000"/>
              </a:solidFill>
              <a:latin typeface="Comic Sans MS"/>
            </a:endParaRPr>
          </a:p>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400" b="0" strike="noStrike" spc="-1">
                <a:solidFill>
                  <a:srgbClr val="000000"/>
                </a:solidFill>
                <a:latin typeface="Comic Sans MS"/>
              </a:rPr>
              <a:t>The secretion activity of the adrenal cortex increases (the concentration of free cortisol in the blood serum increases</a:t>
            </a:r>
            <a:endParaRPr lang="en-US" sz="2400" b="0" strike="noStrike" spc="-1">
              <a:solidFill>
                <a:srgbClr val="000000"/>
              </a:solidFill>
              <a:latin typeface="Comic Sans MS"/>
            </a:endParaRPr>
          </a:p>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400" b="0" strike="noStrike" spc="-1">
                <a:solidFill>
                  <a:srgbClr val="000000"/>
                </a:solidFill>
                <a:latin typeface="Comic Sans MS"/>
              </a:rPr>
              <a:t>An additional endocrine gland appears - the placenta, which produces protein hormones (chorionic gonadotropin - hCG, placental lactogen - hPL, placental corticotropin and thyrotropin, and steroid hormones: progesterone and estrogens.</a:t>
            </a:r>
            <a:endParaRPr lang="en-US" sz="2400" b="0" strike="noStrike" spc="-1">
              <a:solidFill>
                <a:srgbClr val="000000"/>
              </a:solidFill>
              <a:latin typeface="Comic Sans MS"/>
            </a:endParaRPr>
          </a:p>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omic Sans MS"/>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 name="pole tekstowe 193"/>
          <p:cNvSpPr txBox="1"/>
          <p:nvPr/>
        </p:nvSpPr>
        <p:spPr>
          <a:xfrm>
            <a:off x="685440" y="151920"/>
            <a:ext cx="6870600" cy="160020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Comic Sans MS"/>
              </a:rPr>
              <a:t>The course of physiological pregnancy</a:t>
            </a:r>
          </a:p>
        </p:txBody>
      </p:sp>
      <p:pic>
        <p:nvPicPr>
          <p:cNvPr id="195" name="Obraz 194"/>
          <p:cNvPicPr/>
          <p:nvPr/>
        </p:nvPicPr>
        <p:blipFill>
          <a:blip r:embed="rId2"/>
          <a:stretch/>
        </p:blipFill>
        <p:spPr>
          <a:xfrm>
            <a:off x="2278080" y="1871640"/>
            <a:ext cx="4444920" cy="3610080"/>
          </a:xfrm>
          <a:prstGeom prst="rect">
            <a:avLst/>
          </a:prstGeom>
          <a:ln w="0">
            <a:noFill/>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6" name="pole tekstowe 195"/>
          <p:cNvSpPr txBox="1"/>
          <p:nvPr/>
        </p:nvSpPr>
        <p:spPr>
          <a:xfrm>
            <a:off x="696960" y="250920"/>
            <a:ext cx="6743520" cy="173808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000" b="0" strike="noStrike" spc="-1">
                <a:solidFill>
                  <a:srgbClr val="000000"/>
                </a:solidFill>
                <a:latin typeface="Comic Sans MS"/>
              </a:rPr>
              <a:t>A child's development before birth is divided into three periods</a:t>
            </a:r>
          </a:p>
        </p:txBody>
      </p:sp>
      <p:sp>
        <p:nvSpPr>
          <p:cNvPr id="197" name="pole tekstowe 196"/>
          <p:cNvSpPr txBox="1"/>
          <p:nvPr/>
        </p:nvSpPr>
        <p:spPr>
          <a:xfrm>
            <a:off x="457200" y="2205000"/>
            <a:ext cx="8229600" cy="4176720"/>
          </a:xfrm>
          <a:prstGeom prst="rect">
            <a:avLst/>
          </a:prstGeom>
          <a:noFill/>
          <a:ln w="0">
            <a:noFill/>
          </a:ln>
        </p:spPr>
        <p:txBody>
          <a:bodyPr lIns="90000" tIns="46800" rIns="90000" bIns="46800">
            <a:normAutofit/>
          </a:bodyPr>
          <a:lstStyle/>
          <a:p>
            <a:pPr marL="342720" indent="-342720" algn="l" rtl="0">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omic Sans MS"/>
              </a:rPr>
              <a:t>Implantation period (from fertilization to the 11th day of pregnancy).</a:t>
            </a:r>
          </a:p>
          <a:p>
            <a:pPr marL="342720" indent="-342720" algn="l" rtl="0">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omic Sans MS"/>
              </a:rPr>
              <a:t>Embryonic period (from complete implantation to the end of the 7th week).</a:t>
            </a:r>
          </a:p>
          <a:p>
            <a:pPr marL="342720" indent="-342720" algn="l" rtl="0">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omic Sans MS"/>
              </a:rPr>
              <a:t>Fetal period (from 8 weeks to birth).</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2" name="pole tekstowe 201"/>
          <p:cNvSpPr txBox="1"/>
          <p:nvPr/>
        </p:nvSpPr>
        <p:spPr>
          <a:xfrm>
            <a:off x="685440" y="476280"/>
            <a:ext cx="6870600" cy="122400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000" b="0" strike="noStrike" spc="-1">
                <a:solidFill>
                  <a:srgbClr val="000000"/>
                </a:solidFill>
                <a:latin typeface="Comic Sans MS"/>
              </a:rPr>
              <a:t>Care for a pregnant woman</a:t>
            </a:r>
          </a:p>
        </p:txBody>
      </p:sp>
      <p:sp>
        <p:nvSpPr>
          <p:cNvPr id="203" name="pole tekstowe 202"/>
          <p:cNvSpPr txBox="1"/>
          <p:nvPr/>
        </p:nvSpPr>
        <p:spPr>
          <a:xfrm>
            <a:off x="0" y="1268280"/>
            <a:ext cx="9144000" cy="5400720"/>
          </a:xfrm>
          <a:prstGeom prst="rect">
            <a:avLst/>
          </a:prstGeom>
          <a:noFill/>
          <a:ln w="0">
            <a:noFill/>
          </a:ln>
        </p:spPr>
        <p:txBody>
          <a:bodyPr lIns="90000" tIns="46800" rIns="90000" bIns="46800">
            <a:normAutofit/>
          </a:bodyPr>
          <a:lstStyle/>
          <a:p>
            <a:pPr marL="342720" indent="-342720" algn="l" rtl="0">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omic Sans MS"/>
            </a:endParaRPr>
          </a:p>
          <a:p>
            <a:pPr marL="342720" indent="-342720" algn="l" rtl="0">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omic Sans MS"/>
              </a:rPr>
              <a:t> The list of recommended preventive services, diagnostic tests and medical consultations performed in the case of physiological pregnancy is specified in the regulation, the so-called standard of perinatal care (Journal of Laws No. 187 of October 7, 2010, item 1259), which enters into force on April 7, 2011.</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 name="pole tekstowe 203"/>
          <p:cNvSpPr txBox="1"/>
          <p:nvPr/>
        </p:nvSpPr>
        <p:spPr>
          <a:xfrm>
            <a:off x="685440" y="151920"/>
            <a:ext cx="6870600" cy="160020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Comic Sans MS"/>
              </a:rPr>
              <a:t>Antenatal care for a pregnant woman</a:t>
            </a:r>
          </a:p>
        </p:txBody>
      </p:sp>
      <p:sp>
        <p:nvSpPr>
          <p:cNvPr id="205" name="pole tekstowe 204"/>
          <p:cNvSpPr txBox="1"/>
          <p:nvPr/>
        </p:nvSpPr>
        <p:spPr>
          <a:xfrm>
            <a:off x="685800" y="1828800"/>
            <a:ext cx="7696080" cy="3657600"/>
          </a:xfrm>
          <a:prstGeom prst="rect">
            <a:avLst/>
          </a:prstGeom>
          <a:noFill/>
          <a:ln w="0">
            <a:noFill/>
          </a:ln>
        </p:spPr>
        <p:txBody>
          <a:bodyPr lIns="90000" tIns="46800" rIns="90000" bIns="46800">
            <a:normAutofit/>
          </a:bodyPr>
          <a:lstStyle/>
          <a:p>
            <a:pPr marL="342720" indent="-342720" algn="l" rtl="0">
              <a:lnSpc>
                <a:spcPct val="80000"/>
              </a:lnSpc>
              <a:spcBef>
                <a:spcPts val="697"/>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000000"/>
                </a:solidFill>
                <a:latin typeface="Comic Sans MS"/>
              </a:rPr>
              <a:t>The aim of this care is to undertake promotional, preventive and therapeutic activities aimed at:</a:t>
            </a:r>
          </a:p>
          <a:p>
            <a:pPr marL="342720" indent="-342720" algn="l" rtl="0">
              <a:lnSpc>
                <a:spcPct val="80000"/>
              </a:lnSpc>
              <a:spcBef>
                <a:spcPts val="697"/>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000000"/>
                </a:solidFill>
                <a:latin typeface="Comic Sans MS"/>
              </a:rPr>
              <a:t>mother and child health protection,</a:t>
            </a:r>
          </a:p>
          <a:p>
            <a:pPr marL="342720" indent="-342720" algn="l" rtl="0">
              <a:lnSpc>
                <a:spcPct val="80000"/>
              </a:lnSpc>
              <a:spcBef>
                <a:spcPts val="697"/>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000000"/>
                </a:solidFill>
                <a:latin typeface="Comic Sans MS"/>
              </a:rPr>
              <a:t>monitoring the proper course of pregnancy, early detection of complications and their treatment,</a:t>
            </a:r>
          </a:p>
          <a:p>
            <a:pPr marL="342720" indent="-342720" algn="l" rtl="0">
              <a:lnSpc>
                <a:spcPct val="80000"/>
              </a:lnSpc>
              <a:spcBef>
                <a:spcPts val="697"/>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000000"/>
                </a:solidFill>
                <a:latin typeface="Comic Sans MS"/>
              </a:rPr>
              <a:t>improving a woman's well-being,</a:t>
            </a:r>
          </a:p>
          <a:p>
            <a:pPr marL="342720" indent="-342720" algn="l" rtl="0">
              <a:lnSpc>
                <a:spcPct val="80000"/>
              </a:lnSpc>
              <a:spcBef>
                <a:spcPts val="697"/>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000000"/>
                </a:solidFill>
                <a:latin typeface="Comic Sans MS"/>
              </a:rPr>
              <a:t>development of parental characteristics.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6" name="pole tekstowe 205"/>
          <p:cNvSpPr txBox="1"/>
          <p:nvPr/>
        </p:nvSpPr>
        <p:spPr>
          <a:xfrm>
            <a:off x="685440" y="152280"/>
            <a:ext cx="6870600" cy="104472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Comic Sans MS"/>
              </a:rPr>
              <a:t>Follow-up visits</a:t>
            </a:r>
          </a:p>
        </p:txBody>
      </p:sp>
      <p:sp>
        <p:nvSpPr>
          <p:cNvPr id="207" name="pole tekstowe 206"/>
          <p:cNvSpPr txBox="1"/>
          <p:nvPr/>
        </p:nvSpPr>
        <p:spPr>
          <a:xfrm>
            <a:off x="685800" y="1341360"/>
            <a:ext cx="7696080" cy="5112000"/>
          </a:xfrm>
          <a:prstGeom prst="rect">
            <a:avLst/>
          </a:prstGeom>
          <a:noFill/>
          <a:ln w="0">
            <a:noFill/>
          </a:ln>
        </p:spPr>
        <p:txBody>
          <a:bodyPr lIns="90000" tIns="46800" rIns="90000" bIns="46800">
            <a:normAutofit/>
          </a:bodyPr>
          <a:lstStyle/>
          <a:p>
            <a:pPr marL="342720" indent="-342720" algn="l" rtl="0">
              <a:spcBef>
                <a:spcPts val="697"/>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000000"/>
                </a:solidFill>
                <a:latin typeface="Comic Sans MS"/>
              </a:rPr>
              <a:t> According to the recommendations of the Main Board of the Polish Gynecological Society from 2005, regarding antenatal care during pregnancy, medical examinations should take place:</a:t>
            </a:r>
          </a:p>
          <a:p>
            <a:pPr marL="342720" indent="-342720" algn="l" rtl="0">
              <a:spcBef>
                <a:spcPts val="697"/>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000000"/>
                </a:solidFill>
                <a:latin typeface="Comic Sans MS"/>
              </a:rPr>
              <a:t> The first one to the 10th week of pregnancy (preferably between the 7th and 8th week), subsequent visits: between the 11th and 14th week; 15 – 20; 21 – 26; 27 – 32; 33 – 37; 38 – 39 and after 40 weeks.</a:t>
            </a:r>
          </a:p>
          <a:p>
            <a:pPr marL="342720" indent="-342720" algn="l" rtl="0">
              <a:spcBef>
                <a:spcPts val="697"/>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000000"/>
                </a:solidFill>
                <a:latin typeface="Comic Sans MS"/>
              </a:rPr>
              <a:t>(Calendar room)</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8" name="pole tekstowe 207"/>
          <p:cNvSpPr txBox="1"/>
          <p:nvPr/>
        </p:nvSpPr>
        <p:spPr>
          <a:xfrm>
            <a:off x="685440" y="151920"/>
            <a:ext cx="6870600" cy="160020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Comic Sans MS"/>
              </a:rPr>
              <a:t>First follow-up visit</a:t>
            </a:r>
          </a:p>
        </p:txBody>
      </p:sp>
      <p:sp>
        <p:nvSpPr>
          <p:cNvPr id="209" name="pole tekstowe 208"/>
          <p:cNvSpPr txBox="1"/>
          <p:nvPr/>
        </p:nvSpPr>
        <p:spPr>
          <a:xfrm>
            <a:off x="685800" y="1828800"/>
            <a:ext cx="7696080" cy="3657600"/>
          </a:xfrm>
          <a:prstGeom prst="rect">
            <a:avLst/>
          </a:prstGeom>
          <a:noFill/>
          <a:ln w="0">
            <a:noFill/>
          </a:ln>
        </p:spPr>
        <p:txBody>
          <a:bodyPr lIns="90000" tIns="46800" rIns="90000" bIns="46800">
            <a:normAutofit fontScale="73000"/>
          </a:bodyPr>
          <a:lstStyle/>
          <a:p>
            <a:pPr marL="342720" indent="-342720" algn="l" rtl="0">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omic Sans MS"/>
              </a:rPr>
              <a:t> During the first visit, more time should be devoted to the pregnant woman in order to recognize and present to the patient the general conditions related to her health and determine possible threats to the development of the fetus, based on a carefully collected interview combined with a general and obstetric examination.</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0" name="pole tekstowe 209"/>
          <p:cNvSpPr txBox="1"/>
          <p:nvPr/>
        </p:nvSpPr>
        <p:spPr>
          <a:xfrm>
            <a:off x="685440" y="152280"/>
            <a:ext cx="6870600" cy="111600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Comic Sans MS"/>
              </a:rPr>
              <a:t>Elements of an interview</a:t>
            </a:r>
          </a:p>
        </p:txBody>
      </p:sp>
      <p:sp>
        <p:nvSpPr>
          <p:cNvPr id="211" name="pole tekstowe 210"/>
          <p:cNvSpPr txBox="1"/>
          <p:nvPr/>
        </p:nvSpPr>
        <p:spPr>
          <a:xfrm>
            <a:off x="685800" y="1828440"/>
            <a:ext cx="7696080" cy="4264200"/>
          </a:xfrm>
          <a:prstGeom prst="rect">
            <a:avLst/>
          </a:prstGeom>
          <a:noFill/>
          <a:ln w="0">
            <a:noFill/>
          </a:ln>
        </p:spPr>
        <p:txBody>
          <a:bodyPr lIns="90000" tIns="46800" rIns="90000" bIns="46800">
            <a:normAutofit/>
          </a:bodyPr>
          <a:lstStyle/>
          <a:p>
            <a:pPr marL="342720" indent="-342720" algn="l" rtl="0">
              <a:lnSpc>
                <a:spcPct val="90000"/>
              </a:lnSpc>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omic Sans MS"/>
              </a:rPr>
              <a:t>Obstetric interview (facts related to the current pregnancy and obstetric history).</a:t>
            </a:r>
          </a:p>
          <a:p>
            <a:pPr marL="342720" indent="-342720" algn="l" rtl="0">
              <a:lnSpc>
                <a:spcPct val="90000"/>
              </a:lnSpc>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omic Sans MS"/>
              </a:rPr>
              <a:t>Gynecological interview (data on menstruation, sexual life, information on vaginal discharge, sphincter function, cervical smear, previous surgeries within the reproductive organs).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2" name="pole tekstowe 211"/>
          <p:cNvSpPr txBox="1"/>
          <p:nvPr/>
        </p:nvSpPr>
        <p:spPr>
          <a:xfrm>
            <a:off x="685440" y="152280"/>
            <a:ext cx="6870600" cy="104472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Comic Sans MS"/>
              </a:rPr>
              <a:t>Elements of an interview</a:t>
            </a:r>
          </a:p>
        </p:txBody>
      </p:sp>
      <p:sp>
        <p:nvSpPr>
          <p:cNvPr id="213" name="pole tekstowe 212"/>
          <p:cNvSpPr txBox="1"/>
          <p:nvPr/>
        </p:nvSpPr>
        <p:spPr>
          <a:xfrm>
            <a:off x="685800" y="1828800"/>
            <a:ext cx="7696080" cy="4121280"/>
          </a:xfrm>
          <a:prstGeom prst="rect">
            <a:avLst/>
          </a:prstGeom>
          <a:noFill/>
          <a:ln w="0">
            <a:noFill/>
          </a:ln>
        </p:spPr>
        <p:txBody>
          <a:bodyPr lIns="90000" tIns="46800" rIns="90000" bIns="46800">
            <a:normAutofit/>
          </a:bodyPr>
          <a:lstStyle/>
          <a:p>
            <a:pPr marL="342720" indent="-342720" algn="l" rtl="0">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omic Sans MS"/>
              </a:rPr>
              <a:t>General history (developmental diseases, organ diseases, previous surgeries, focal inflammatory processes, chronic infectious diseases, mental diseases).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6" name="pole tekstowe 155"/>
          <p:cNvSpPr txBox="1"/>
          <p:nvPr/>
        </p:nvSpPr>
        <p:spPr>
          <a:xfrm>
            <a:off x="685440" y="151920"/>
            <a:ext cx="6870600" cy="160020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Comic Sans MS"/>
              </a:rPr>
              <a:t>Diagnosis of pregnancy</a:t>
            </a:r>
          </a:p>
        </p:txBody>
      </p:sp>
      <p:sp>
        <p:nvSpPr>
          <p:cNvPr id="157" name="pole tekstowe 156"/>
          <p:cNvSpPr txBox="1"/>
          <p:nvPr/>
        </p:nvSpPr>
        <p:spPr>
          <a:xfrm>
            <a:off x="685800" y="1828800"/>
            <a:ext cx="7696080" cy="3657600"/>
          </a:xfrm>
          <a:prstGeom prst="rect">
            <a:avLst/>
          </a:prstGeom>
          <a:noFill/>
          <a:ln w="0">
            <a:noFill/>
          </a:ln>
        </p:spPr>
        <p:txBody>
          <a:bodyPr lIns="90000" tIns="46800" rIns="90000" bIns="46800">
            <a:normAutofit/>
          </a:bodyPr>
          <a:lstStyle/>
          <a:p>
            <a:pPr marL="342720" indent="-342720" algn="l" rtl="0">
              <a:lnSpc>
                <a:spcPct val="8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Comic Sans MS"/>
              </a:rPr>
              <a:t>Probable symptoms:</a:t>
            </a:r>
          </a:p>
          <a:p>
            <a:pPr marL="342720" indent="-342720" algn="l" rtl="0">
              <a:lnSpc>
                <a:spcPct val="8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Comic Sans MS"/>
              </a:rPr>
              <a:t>stopping menstruation,</a:t>
            </a:r>
          </a:p>
          <a:p>
            <a:pPr marL="342720" indent="-342720" algn="l" rtl="0">
              <a:lnSpc>
                <a:spcPct val="8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Comic Sans MS"/>
              </a:rPr>
              <a:t>nausea, tendency to vomit,</a:t>
            </a:r>
          </a:p>
          <a:p>
            <a:pPr marL="342720" indent="-342720" algn="l" rtl="0">
              <a:lnSpc>
                <a:spcPct val="8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Comic Sans MS"/>
              </a:rPr>
              <a:t>change in appetite,</a:t>
            </a:r>
          </a:p>
          <a:p>
            <a:pPr marL="342720" indent="-342720" algn="l" rtl="0">
              <a:lnSpc>
                <a:spcPct val="8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Comic Sans MS"/>
              </a:rPr>
              <a:t>dizziness, fainting,</a:t>
            </a:r>
          </a:p>
          <a:p>
            <a:pPr marL="342720" indent="-342720" algn="l" rtl="0">
              <a:lnSpc>
                <a:spcPct val="8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Comic Sans MS"/>
              </a:rPr>
              <a:t>frequent urination,</a:t>
            </a:r>
          </a:p>
          <a:p>
            <a:pPr marL="342720" indent="-342720" algn="l" rtl="0">
              <a:lnSpc>
                <a:spcPct val="8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Comic Sans MS"/>
              </a:rPr>
              <a:t>constipation,</a:t>
            </a:r>
          </a:p>
          <a:p>
            <a:pPr marL="342720" indent="-342720" algn="l" rtl="0">
              <a:lnSpc>
                <a:spcPct val="8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Comic Sans MS"/>
              </a:rPr>
              <a:t>changes in the reproductive organs, mammary glands,</a:t>
            </a:r>
          </a:p>
          <a:p>
            <a:pPr marL="342720" indent="-342720" algn="l" rtl="0">
              <a:lnSpc>
                <a:spcPct val="8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Comic Sans MS"/>
              </a:rPr>
              <a:t>new stretch marks, white line pigmentation.</a:t>
            </a:r>
          </a:p>
          <a:p>
            <a:pPr marL="342720" indent="-342720" algn="l" rtl="0">
              <a:lnSpc>
                <a:spcPct val="8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omic Sans MS"/>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4" name="pole tekstowe 213"/>
          <p:cNvSpPr txBox="1"/>
          <p:nvPr/>
        </p:nvSpPr>
        <p:spPr>
          <a:xfrm>
            <a:off x="685440" y="151920"/>
            <a:ext cx="6870600" cy="160020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Comic Sans MS"/>
              </a:rPr>
              <a:t>Examination</a:t>
            </a:r>
          </a:p>
        </p:txBody>
      </p:sp>
      <p:sp>
        <p:nvSpPr>
          <p:cNvPr id="215" name="pole tekstowe 214"/>
          <p:cNvSpPr txBox="1"/>
          <p:nvPr/>
        </p:nvSpPr>
        <p:spPr>
          <a:xfrm>
            <a:off x="685800" y="1828800"/>
            <a:ext cx="7696080" cy="3657600"/>
          </a:xfrm>
          <a:prstGeom prst="rect">
            <a:avLst/>
          </a:prstGeom>
          <a:noFill/>
          <a:ln w="0">
            <a:noFill/>
          </a:ln>
        </p:spPr>
        <p:txBody>
          <a:bodyPr lIns="90000" tIns="46800" rIns="90000" bIns="46800">
            <a:normAutofit fontScale="97000"/>
          </a:bodyPr>
          <a:lstStyle/>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Comic Sans MS"/>
              </a:rPr>
              <a:t>Skin</a:t>
            </a:r>
          </a:p>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Comic Sans MS"/>
              </a:rPr>
              <a:t>mouth</a:t>
            </a:r>
          </a:p>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Comic Sans MS"/>
              </a:rPr>
              <a:t>Thyroid gland</a:t>
            </a:r>
          </a:p>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Comic Sans MS"/>
              </a:rPr>
              <a:t>Lymphatic vessels</a:t>
            </a:r>
          </a:p>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Comic Sans MS"/>
              </a:rPr>
              <a:t>Eye</a:t>
            </a:r>
          </a:p>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Comic Sans MS"/>
              </a:rPr>
              <a:t>Mammary glands</a:t>
            </a:r>
          </a:p>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Comic Sans MS"/>
              </a:rPr>
              <a:t>Respiratory system, circulatory system</a:t>
            </a:r>
          </a:p>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Comic Sans MS"/>
              </a:rPr>
              <a:t>Abdominal integuments</a:t>
            </a:r>
          </a:p>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Comic Sans MS"/>
              </a:rPr>
              <a:t>Structure of the bony pelvis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6" name="pole tekstowe 215"/>
          <p:cNvSpPr txBox="1"/>
          <p:nvPr/>
        </p:nvSpPr>
        <p:spPr>
          <a:xfrm>
            <a:off x="685440" y="151920"/>
            <a:ext cx="6870600" cy="160020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Comic Sans MS"/>
              </a:rPr>
              <a:t>Gynecological examination</a:t>
            </a:r>
          </a:p>
        </p:txBody>
      </p:sp>
      <p:sp>
        <p:nvSpPr>
          <p:cNvPr id="217" name="pole tekstowe 216"/>
          <p:cNvSpPr txBox="1"/>
          <p:nvPr/>
        </p:nvSpPr>
        <p:spPr>
          <a:xfrm>
            <a:off x="685800" y="1828800"/>
            <a:ext cx="7696080" cy="3657600"/>
          </a:xfrm>
          <a:prstGeom prst="rect">
            <a:avLst/>
          </a:prstGeom>
          <a:noFill/>
          <a:ln w="0">
            <a:noFill/>
          </a:ln>
        </p:spPr>
        <p:txBody>
          <a:bodyPr lIns="90000" tIns="46800" rIns="90000" bIns="46800">
            <a:normAutofit fontScale="88000"/>
          </a:bodyPr>
          <a:lstStyle/>
          <a:p>
            <a:pPr marL="342720" indent="-342720" algn="l" rtl="0">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omic Sans MS"/>
              </a:rPr>
              <a:t>Preparation:</a:t>
            </a:r>
          </a:p>
          <a:p>
            <a:pPr marL="342720" indent="-342720" algn="l" rtl="0">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omic Sans MS"/>
            </a:endParaRPr>
          </a:p>
          <a:p>
            <a:pPr marL="342720" indent="-342720" algn="l" rtl="0">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omic Sans MS"/>
              </a:rPr>
              <a:t>explanation of the essence of the study,</a:t>
            </a:r>
          </a:p>
          <a:p>
            <a:pPr marL="342720" indent="-342720" algn="l" rtl="0">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omic Sans MS"/>
              </a:rPr>
              <a:t>informing about the need to urinate and wash.</a:t>
            </a:r>
          </a:p>
          <a:p>
            <a:pPr marL="342720" indent="-342720" algn="l" rtl="0">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omic Sans MS"/>
              </a:rPr>
              <a:t>help in positioning yourself correctly in the chair</a:t>
            </a:r>
          </a:p>
          <a:p>
            <a:pPr marL="342720" indent="-342720" algn="l" rtl="0">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omic Sans MS"/>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8" name="pole tekstowe 217"/>
          <p:cNvSpPr txBox="1"/>
          <p:nvPr/>
        </p:nvSpPr>
        <p:spPr>
          <a:xfrm>
            <a:off x="1136700" y="497520"/>
            <a:ext cx="6870600" cy="160020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dirty="0">
                <a:solidFill>
                  <a:srgbClr val="000000"/>
                </a:solidFill>
                <a:latin typeface="Comic Sans MS"/>
              </a:rPr>
              <a:t>Gynecological examination, engraving from 1822</a:t>
            </a:r>
          </a:p>
        </p:txBody>
      </p:sp>
      <p:sp>
        <p:nvSpPr>
          <p:cNvPr id="219" name="pole tekstowe 218"/>
          <p:cNvSpPr txBox="1"/>
          <p:nvPr/>
        </p:nvSpPr>
        <p:spPr>
          <a:xfrm>
            <a:off x="685800" y="1828800"/>
            <a:ext cx="7696080" cy="3657600"/>
          </a:xfrm>
          <a:prstGeom prst="rect">
            <a:avLst/>
          </a:prstGeom>
          <a:noFill/>
          <a:ln w="0">
            <a:noFill/>
          </a:ln>
        </p:spPr>
        <p:txBody>
          <a:bodyPr lIns="90000" tIns="46800" rIns="90000" bIns="46800">
            <a:normAutofit/>
          </a:bodyPr>
          <a:lstStyle/>
          <a:p>
            <a:pPr algn="l" rtl="0"/>
            <a:endParaRPr lang="en-US" sz="3200" b="0" strike="noStrike" spc="-1">
              <a:solidFill>
                <a:srgbClr val="000000"/>
              </a:solidFill>
              <a:latin typeface="Comic Sans MS"/>
            </a:endParaRPr>
          </a:p>
        </p:txBody>
      </p:sp>
      <p:pic>
        <p:nvPicPr>
          <p:cNvPr id="220" name="Obraz 219"/>
          <p:cNvPicPr/>
          <p:nvPr/>
        </p:nvPicPr>
        <p:blipFill>
          <a:blip r:embed="rId2"/>
          <a:stretch/>
        </p:blipFill>
        <p:spPr>
          <a:xfrm>
            <a:off x="2949932" y="2097720"/>
            <a:ext cx="3456000" cy="4608360"/>
          </a:xfrm>
          <a:prstGeom prst="rect">
            <a:avLst/>
          </a:prstGeom>
          <a:ln w="0">
            <a:noFill/>
          </a:ln>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1" name="pole tekstowe 220"/>
          <p:cNvSpPr txBox="1"/>
          <p:nvPr/>
        </p:nvSpPr>
        <p:spPr>
          <a:xfrm>
            <a:off x="685440" y="151920"/>
            <a:ext cx="6870600" cy="160020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000" b="0" strike="noStrike" spc="-1">
                <a:solidFill>
                  <a:srgbClr val="000000"/>
                </a:solidFill>
                <a:latin typeface="Comic Sans MS"/>
              </a:rPr>
              <a:t>Stages of gynecological examination</a:t>
            </a:r>
          </a:p>
        </p:txBody>
      </p:sp>
      <p:sp>
        <p:nvSpPr>
          <p:cNvPr id="222" name="pole tekstowe 221"/>
          <p:cNvSpPr txBox="1"/>
          <p:nvPr/>
        </p:nvSpPr>
        <p:spPr>
          <a:xfrm>
            <a:off x="685800" y="2491920"/>
            <a:ext cx="7696080" cy="2994120"/>
          </a:xfrm>
          <a:prstGeom prst="rect">
            <a:avLst/>
          </a:prstGeom>
          <a:noFill/>
          <a:ln w="0">
            <a:noFill/>
          </a:ln>
        </p:spPr>
        <p:txBody>
          <a:bodyPr lIns="90000" tIns="46800" rIns="90000" bIns="46800">
            <a:normAutofit/>
          </a:bodyPr>
          <a:lstStyle/>
          <a:p>
            <a:pPr marL="342720" indent="-342720" algn="l" rtl="0">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omic Sans MS"/>
              </a:rPr>
              <a:t>Viewing (abdominal and genital organs)</a:t>
            </a:r>
          </a:p>
          <a:p>
            <a:pPr marL="342720" indent="-342720" algn="l" rtl="0">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omic Sans MS"/>
              </a:rPr>
              <a:t>Examination in specula</a:t>
            </a:r>
          </a:p>
          <a:p>
            <a:pPr marL="342720" indent="-342720" algn="l" rtl="0">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omic Sans MS"/>
              </a:rPr>
              <a:t>Bimanual examination combined</a:t>
            </a:r>
          </a:p>
          <a:p>
            <a:pPr marL="342720" indent="-342720" algn="l" rtl="0">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omic Sans MS"/>
              </a:rPr>
              <a:t>Movie</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3" name="pole tekstowe 222"/>
          <p:cNvSpPr txBox="1"/>
          <p:nvPr/>
        </p:nvSpPr>
        <p:spPr>
          <a:xfrm>
            <a:off x="685440" y="152280"/>
            <a:ext cx="6870600" cy="198144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000" b="0" strike="noStrike" spc="-1">
                <a:solidFill>
                  <a:srgbClr val="000000"/>
                </a:solidFill>
                <a:latin typeface="Comic Sans MS"/>
              </a:rPr>
              <a:t>Cytological and bacteriological examination during pregnancy</a:t>
            </a:r>
          </a:p>
        </p:txBody>
      </p:sp>
      <p:sp>
        <p:nvSpPr>
          <p:cNvPr id="224" name="pole tekstowe 223"/>
          <p:cNvSpPr txBox="1"/>
          <p:nvPr/>
        </p:nvSpPr>
        <p:spPr>
          <a:xfrm>
            <a:off x="685800" y="2317680"/>
            <a:ext cx="7696080" cy="3168720"/>
          </a:xfrm>
          <a:prstGeom prst="rect">
            <a:avLst/>
          </a:prstGeom>
          <a:noFill/>
          <a:ln w="0">
            <a:noFill/>
          </a:ln>
        </p:spPr>
        <p:txBody>
          <a:bodyPr lIns="90000" tIns="46800" rIns="90000" bIns="46800">
            <a:normAutofit fontScale="88500"/>
          </a:bodyPr>
          <a:lstStyle/>
          <a:p>
            <a:pPr marL="342720" indent="-342720" algn="l" rtl="0">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dirty="0">
                <a:solidFill>
                  <a:srgbClr val="000000"/>
                </a:solidFill>
                <a:latin typeface="Comic Sans MS"/>
              </a:rPr>
              <a:t> </a:t>
            </a:r>
            <a:r>
              <a:rPr lang="pl-PL" sz="3200" b="0" strike="noStrike" spc="-1" dirty="0" err="1">
                <a:solidFill>
                  <a:srgbClr val="000000"/>
                </a:solidFill>
                <a:latin typeface="Comic Sans MS"/>
              </a:rPr>
              <a:t>Collecting</a:t>
            </a:r>
            <a:r>
              <a:rPr lang="pl-PL" sz="3200" b="0" strike="noStrike" spc="-1" dirty="0">
                <a:solidFill>
                  <a:srgbClr val="000000"/>
                </a:solidFill>
                <a:latin typeface="Comic Sans MS"/>
              </a:rPr>
              <a:t> a </a:t>
            </a:r>
            <a:r>
              <a:rPr lang="pl-PL" sz="3200" b="0" strike="noStrike" spc="-1" dirty="0" err="1">
                <a:solidFill>
                  <a:srgbClr val="000000"/>
                </a:solidFill>
                <a:latin typeface="Comic Sans MS"/>
              </a:rPr>
              <a:t>smear</a:t>
            </a:r>
            <a:r>
              <a:rPr lang="pl-PL" sz="3200" b="0" strike="noStrike" spc="-1" dirty="0">
                <a:solidFill>
                  <a:srgbClr val="000000"/>
                </a:solidFill>
                <a:latin typeface="Comic Sans MS"/>
              </a:rPr>
              <a:t> from a </a:t>
            </a:r>
            <a:r>
              <a:rPr lang="pl-PL" sz="3200" b="0" strike="noStrike" spc="-1" dirty="0" err="1">
                <a:solidFill>
                  <a:srgbClr val="000000"/>
                </a:solidFill>
                <a:latin typeface="Comic Sans MS"/>
              </a:rPr>
              <a:t>pregnant</a:t>
            </a:r>
            <a:r>
              <a:rPr lang="pl-PL" sz="3200" b="0" strike="noStrike" spc="-1" dirty="0">
                <a:solidFill>
                  <a:srgbClr val="000000"/>
                </a:solidFill>
                <a:latin typeface="Comic Sans MS"/>
              </a:rPr>
              <a:t> </a:t>
            </a:r>
            <a:r>
              <a:rPr lang="pl-PL" sz="3200" b="0" strike="noStrike" spc="-1" dirty="0" err="1">
                <a:solidFill>
                  <a:srgbClr val="000000"/>
                </a:solidFill>
                <a:latin typeface="Comic Sans MS"/>
              </a:rPr>
              <a:t>woman</a:t>
            </a:r>
            <a:r>
              <a:rPr lang="pl-PL" sz="3200" b="0" strike="noStrike" spc="-1" dirty="0">
                <a:solidFill>
                  <a:srgbClr val="000000"/>
                </a:solidFill>
                <a:latin typeface="Comic Sans MS"/>
              </a:rPr>
              <a:t> </a:t>
            </a:r>
            <a:r>
              <a:rPr lang="pl-PL" sz="3200" b="0" strike="noStrike" spc="-1" dirty="0" err="1">
                <a:solidFill>
                  <a:srgbClr val="000000"/>
                </a:solidFill>
                <a:latin typeface="Comic Sans MS"/>
              </a:rPr>
              <a:t>should</a:t>
            </a:r>
            <a:r>
              <a:rPr lang="pl-PL" sz="3200" b="0" strike="noStrike" spc="-1" dirty="0">
                <a:solidFill>
                  <a:srgbClr val="000000"/>
                </a:solidFill>
                <a:latin typeface="Comic Sans MS"/>
              </a:rPr>
              <a:t> </a:t>
            </a:r>
            <a:r>
              <a:rPr lang="pl-PL" sz="3200" b="0" strike="noStrike" spc="-1" dirty="0" err="1">
                <a:solidFill>
                  <a:srgbClr val="000000"/>
                </a:solidFill>
                <a:latin typeface="Comic Sans MS"/>
              </a:rPr>
              <a:t>ideally</a:t>
            </a:r>
            <a:r>
              <a:rPr lang="pl-PL" sz="3200" b="0" strike="noStrike" spc="-1" dirty="0">
                <a:solidFill>
                  <a:srgbClr val="000000"/>
                </a:solidFill>
                <a:latin typeface="Comic Sans MS"/>
              </a:rPr>
              <a:t> be </a:t>
            </a:r>
            <a:r>
              <a:rPr lang="pl-PL" sz="3200" b="0" strike="noStrike" spc="-1" dirty="0" err="1">
                <a:solidFill>
                  <a:srgbClr val="000000"/>
                </a:solidFill>
                <a:latin typeface="Comic Sans MS"/>
              </a:rPr>
              <a:t>performed</a:t>
            </a:r>
            <a:r>
              <a:rPr lang="pl-PL" sz="3200" b="0" strike="noStrike" spc="-1" dirty="0">
                <a:solidFill>
                  <a:srgbClr val="000000"/>
                </a:solidFill>
                <a:latin typeface="Comic Sans MS"/>
              </a:rPr>
              <a:t>:</a:t>
            </a:r>
            <a:endParaRPr lang="en-US" sz="3200" b="0" strike="noStrike" spc="-1" dirty="0">
              <a:solidFill>
                <a:srgbClr val="000000"/>
              </a:solidFill>
              <a:latin typeface="Comic Sans MS"/>
            </a:endParaRPr>
          </a:p>
          <a:p>
            <a:pPr marL="342720" indent="-342720" algn="l" rtl="0">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dirty="0" err="1">
                <a:solidFill>
                  <a:srgbClr val="000000"/>
                </a:solidFill>
                <a:latin typeface="Comic Sans MS"/>
              </a:rPr>
              <a:t>during</a:t>
            </a:r>
            <a:r>
              <a:rPr lang="pl-PL" sz="3200" b="0" strike="noStrike" spc="-1" dirty="0">
                <a:solidFill>
                  <a:srgbClr val="000000"/>
                </a:solidFill>
                <a:latin typeface="Comic Sans MS"/>
              </a:rPr>
              <a:t> the </a:t>
            </a:r>
            <a:r>
              <a:rPr lang="pl-PL" sz="3200" b="0" strike="noStrike" spc="-1" dirty="0" err="1">
                <a:solidFill>
                  <a:srgbClr val="000000"/>
                </a:solidFill>
                <a:latin typeface="Comic Sans MS"/>
              </a:rPr>
              <a:t>first</a:t>
            </a:r>
            <a:r>
              <a:rPr lang="pl-PL" sz="3200" b="0" strike="noStrike" spc="-1" dirty="0">
                <a:solidFill>
                  <a:srgbClr val="000000"/>
                </a:solidFill>
                <a:latin typeface="Comic Sans MS"/>
              </a:rPr>
              <a:t> </a:t>
            </a:r>
            <a:r>
              <a:rPr lang="pl-PL" sz="3200" b="0" strike="noStrike" spc="-1" dirty="0" err="1">
                <a:solidFill>
                  <a:srgbClr val="000000"/>
                </a:solidFill>
                <a:latin typeface="Comic Sans MS"/>
              </a:rPr>
              <a:t>visit</a:t>
            </a:r>
            <a:r>
              <a:rPr lang="pl-PL" sz="3200" b="0" strike="noStrike" spc="-1" dirty="0">
                <a:solidFill>
                  <a:srgbClr val="000000"/>
                </a:solidFill>
                <a:latin typeface="Comic Sans MS"/>
              </a:rPr>
              <a:t> (</a:t>
            </a:r>
            <a:r>
              <a:rPr lang="pl-PL" sz="3200" b="0" strike="noStrike" spc="-1" dirty="0" err="1">
                <a:solidFill>
                  <a:srgbClr val="000000"/>
                </a:solidFill>
                <a:latin typeface="Comic Sans MS"/>
              </a:rPr>
              <a:t>if</a:t>
            </a:r>
            <a:r>
              <a:rPr lang="pl-PL" sz="3200" b="0" strike="noStrike" spc="-1" dirty="0">
                <a:solidFill>
                  <a:srgbClr val="000000"/>
                </a:solidFill>
                <a:latin typeface="Comic Sans MS"/>
              </a:rPr>
              <a:t> </a:t>
            </a:r>
            <a:r>
              <a:rPr lang="pl-PL" sz="3200" b="0" strike="noStrike" spc="-1" dirty="0" err="1">
                <a:solidFill>
                  <a:srgbClr val="000000"/>
                </a:solidFill>
                <a:latin typeface="Comic Sans MS"/>
              </a:rPr>
              <a:t>it</a:t>
            </a:r>
            <a:r>
              <a:rPr lang="pl-PL" sz="3200" b="0" strike="noStrike" spc="-1" dirty="0">
                <a:solidFill>
                  <a:srgbClr val="000000"/>
                </a:solidFill>
                <a:latin typeface="Comic Sans MS"/>
              </a:rPr>
              <a:t> was not </a:t>
            </a:r>
            <a:r>
              <a:rPr lang="pl-PL" sz="3200" b="0" strike="noStrike" spc="-1" dirty="0" err="1">
                <a:solidFill>
                  <a:srgbClr val="000000"/>
                </a:solidFill>
                <a:latin typeface="Comic Sans MS"/>
              </a:rPr>
              <a:t>collected</a:t>
            </a:r>
            <a:r>
              <a:rPr lang="pl-PL" sz="3200" b="0" strike="noStrike" spc="-1" dirty="0">
                <a:solidFill>
                  <a:srgbClr val="000000"/>
                </a:solidFill>
                <a:latin typeface="Comic Sans MS"/>
              </a:rPr>
              <a:t> </a:t>
            </a:r>
            <a:r>
              <a:rPr lang="pl-PL" sz="3200" b="0" strike="noStrike" spc="-1" dirty="0" err="1">
                <a:solidFill>
                  <a:srgbClr val="000000"/>
                </a:solidFill>
                <a:latin typeface="Comic Sans MS"/>
              </a:rPr>
              <a:t>during</a:t>
            </a:r>
            <a:r>
              <a:rPr lang="pl-PL" sz="3200" b="0" strike="noStrike" spc="-1" dirty="0">
                <a:solidFill>
                  <a:srgbClr val="000000"/>
                </a:solidFill>
                <a:latin typeface="Comic Sans MS"/>
              </a:rPr>
              <a:t> the </a:t>
            </a:r>
            <a:r>
              <a:rPr lang="pl-PL" sz="3200" b="0" strike="noStrike" spc="-1" dirty="0" err="1">
                <a:solidFill>
                  <a:srgbClr val="000000"/>
                </a:solidFill>
                <a:latin typeface="Comic Sans MS"/>
              </a:rPr>
              <a:t>preconception</a:t>
            </a:r>
            <a:r>
              <a:rPr lang="pl-PL" sz="3200" b="0" strike="noStrike" spc="-1" dirty="0">
                <a:solidFill>
                  <a:srgbClr val="000000"/>
                </a:solidFill>
                <a:latin typeface="Comic Sans MS"/>
              </a:rPr>
              <a:t> period),</a:t>
            </a:r>
            <a:endParaRPr lang="en-US" sz="3200" b="0" strike="noStrike" spc="-1" dirty="0">
              <a:solidFill>
                <a:srgbClr val="000000"/>
              </a:solidFill>
              <a:latin typeface="Comic Sans MS"/>
            </a:endParaRPr>
          </a:p>
          <a:p>
            <a:pPr marL="342720" indent="-342720" algn="l" rtl="0">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dirty="0" err="1">
                <a:solidFill>
                  <a:srgbClr val="000000"/>
                </a:solidFill>
                <a:latin typeface="Comic Sans MS"/>
              </a:rPr>
              <a:t>at</a:t>
            </a:r>
            <a:r>
              <a:rPr lang="pl-PL" sz="3200" b="0" strike="noStrike" spc="-1" dirty="0">
                <a:solidFill>
                  <a:srgbClr val="000000"/>
                </a:solidFill>
                <a:latin typeface="Comic Sans MS"/>
              </a:rPr>
              <a:t> </a:t>
            </a:r>
            <a:r>
              <a:rPr lang="pl-PL" sz="3200" b="0" strike="noStrike" spc="-1" dirty="0" err="1">
                <a:solidFill>
                  <a:srgbClr val="000000"/>
                </a:solidFill>
                <a:latin typeface="Comic Sans MS"/>
              </a:rPr>
              <a:t>least</a:t>
            </a:r>
            <a:r>
              <a:rPr lang="pl-PL" sz="3200" b="0" strike="noStrike" spc="-1" dirty="0">
                <a:solidFill>
                  <a:srgbClr val="000000"/>
                </a:solidFill>
                <a:latin typeface="Comic Sans MS"/>
              </a:rPr>
              <a:t> 48 </a:t>
            </a:r>
            <a:r>
              <a:rPr lang="pl-PL" sz="3200" b="0" strike="noStrike" spc="-1" dirty="0" err="1">
                <a:solidFill>
                  <a:srgbClr val="000000"/>
                </a:solidFill>
                <a:latin typeface="Comic Sans MS"/>
              </a:rPr>
              <a:t>hours</a:t>
            </a:r>
            <a:r>
              <a:rPr lang="pl-PL" sz="3200" b="0" strike="noStrike" spc="-1" dirty="0">
                <a:solidFill>
                  <a:srgbClr val="000000"/>
                </a:solidFill>
                <a:latin typeface="Comic Sans MS"/>
              </a:rPr>
              <a:t> </a:t>
            </a:r>
            <a:r>
              <a:rPr lang="pl-PL" sz="3200" b="0" strike="noStrike" spc="-1" dirty="0" err="1">
                <a:solidFill>
                  <a:srgbClr val="000000"/>
                </a:solidFill>
                <a:latin typeface="Comic Sans MS"/>
              </a:rPr>
              <a:t>after</a:t>
            </a:r>
            <a:r>
              <a:rPr lang="pl-PL" sz="3200" b="0" strike="noStrike" spc="-1" dirty="0">
                <a:solidFill>
                  <a:srgbClr val="000000"/>
                </a:solidFill>
                <a:latin typeface="Comic Sans MS"/>
              </a:rPr>
              <a:t> </a:t>
            </a:r>
            <a:r>
              <a:rPr lang="pl-PL" sz="3200" b="0" strike="noStrike" spc="-1" dirty="0" err="1">
                <a:solidFill>
                  <a:srgbClr val="000000"/>
                </a:solidFill>
                <a:latin typeface="Comic Sans MS"/>
              </a:rPr>
              <a:t>using</a:t>
            </a:r>
            <a:r>
              <a:rPr lang="pl-PL" sz="3200" b="0" strike="noStrike" spc="-1" dirty="0">
                <a:solidFill>
                  <a:srgbClr val="000000"/>
                </a:solidFill>
                <a:latin typeface="Comic Sans MS"/>
              </a:rPr>
              <a:t> the </a:t>
            </a:r>
            <a:r>
              <a:rPr lang="pl-PL" sz="3200" b="0" strike="noStrike" spc="-1" dirty="0" err="1">
                <a:solidFill>
                  <a:srgbClr val="000000"/>
                </a:solidFill>
                <a:latin typeface="Comic Sans MS"/>
              </a:rPr>
              <a:t>vaginal</a:t>
            </a:r>
            <a:r>
              <a:rPr lang="pl-PL" sz="3200" b="0" strike="noStrike" spc="-1" dirty="0">
                <a:solidFill>
                  <a:srgbClr val="000000"/>
                </a:solidFill>
                <a:latin typeface="Comic Sans MS"/>
              </a:rPr>
              <a:t> </a:t>
            </a:r>
            <a:r>
              <a:rPr lang="pl-PL" sz="3200" b="0" strike="noStrike" spc="-1" dirty="0" err="1">
                <a:solidFill>
                  <a:srgbClr val="000000"/>
                </a:solidFill>
                <a:latin typeface="Comic Sans MS"/>
              </a:rPr>
              <a:t>pessary</a:t>
            </a:r>
            <a:r>
              <a:rPr lang="pl-PL" sz="3200" b="0" strike="noStrike" spc="-1" dirty="0">
                <a:solidFill>
                  <a:srgbClr val="000000"/>
                </a:solidFill>
                <a:latin typeface="Comic Sans MS"/>
              </a:rPr>
              <a:t> and the </a:t>
            </a:r>
            <a:r>
              <a:rPr lang="pl-PL" sz="3200" b="0" strike="noStrike" spc="-1" dirty="0" err="1">
                <a:solidFill>
                  <a:srgbClr val="000000"/>
                </a:solidFill>
                <a:latin typeface="Comic Sans MS"/>
              </a:rPr>
              <a:t>last</a:t>
            </a:r>
            <a:r>
              <a:rPr lang="pl-PL" sz="3200" b="0" strike="noStrike" spc="-1" dirty="0">
                <a:solidFill>
                  <a:srgbClr val="000000"/>
                </a:solidFill>
                <a:latin typeface="Comic Sans MS"/>
              </a:rPr>
              <a:t> </a:t>
            </a:r>
            <a:r>
              <a:rPr lang="pl-PL" sz="3200" b="0" strike="noStrike" spc="-1" dirty="0" err="1">
                <a:solidFill>
                  <a:srgbClr val="000000"/>
                </a:solidFill>
                <a:latin typeface="Comic Sans MS"/>
              </a:rPr>
              <a:t>intercourse</a:t>
            </a:r>
            <a:endParaRPr lang="en-US" sz="3200" b="0" strike="noStrike" spc="-1" dirty="0">
              <a:solidFill>
                <a:srgbClr val="000000"/>
              </a:solidFill>
              <a:latin typeface="Comic Sans MS"/>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 name="pole tekstowe 224"/>
          <p:cNvSpPr txBox="1"/>
          <p:nvPr/>
        </p:nvSpPr>
        <p:spPr>
          <a:xfrm>
            <a:off x="685440" y="151920"/>
            <a:ext cx="6870600" cy="90036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Comic Sans MS"/>
              </a:rPr>
              <a:t>Cytological examination</a:t>
            </a:r>
          </a:p>
        </p:txBody>
      </p:sp>
      <p:sp>
        <p:nvSpPr>
          <p:cNvPr id="226" name="pole tekstowe 225"/>
          <p:cNvSpPr txBox="1"/>
          <p:nvPr/>
        </p:nvSpPr>
        <p:spPr>
          <a:xfrm>
            <a:off x="685800" y="1267920"/>
            <a:ext cx="7696080" cy="5040360"/>
          </a:xfrm>
          <a:prstGeom prst="rect">
            <a:avLst/>
          </a:prstGeom>
          <a:noFill/>
          <a:ln w="0">
            <a:noFill/>
          </a:ln>
        </p:spPr>
        <p:txBody>
          <a:bodyPr lIns="90000" tIns="46800" rIns="90000" bIns="46800">
            <a:normAutofit/>
          </a:bodyPr>
          <a:lstStyle/>
          <a:p>
            <a:pPr marL="342720" indent="-342720" algn="l" rtl="0">
              <a:lnSpc>
                <a:spcPct val="90000"/>
              </a:lnSpc>
              <a:spcBef>
                <a:spcPts val="697"/>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pl-PL" sz="2800" b="0" strike="noStrike" spc="-1">
                <a:solidFill>
                  <a:srgbClr val="000000"/>
                </a:solidFill>
                <a:latin typeface="Comic Sans MS"/>
              </a:rPr>
              <a:t> Currently, cytological evaluation of cells originating from the cervical epithelium is performed using the Bethesda system. This system was introduced as a cytological examination method in 1988. The test results are presented in a descriptive manner. It involves specifying the morphotic elements present in the smear, both dysplastic or atypical cells, as well as components corresponding to particular types of infection.</a:t>
            </a:r>
            <a:endParaRPr lang="en-US" sz="2800" b="0" strike="noStrike" spc="-1">
              <a:solidFill>
                <a:srgbClr val="000000"/>
              </a:solidFill>
              <a:latin typeface="Comic Sans MS"/>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7" name="pole tekstowe 226"/>
          <p:cNvSpPr txBox="1"/>
          <p:nvPr/>
        </p:nvSpPr>
        <p:spPr>
          <a:xfrm>
            <a:off x="685440" y="151920"/>
            <a:ext cx="6870600" cy="160020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Comic Sans MS"/>
              </a:rPr>
              <a:t>Cytological examination</a:t>
            </a:r>
          </a:p>
        </p:txBody>
      </p:sp>
      <p:sp>
        <p:nvSpPr>
          <p:cNvPr id="228" name="pole tekstowe 227"/>
          <p:cNvSpPr txBox="1"/>
          <p:nvPr/>
        </p:nvSpPr>
        <p:spPr>
          <a:xfrm>
            <a:off x="685800" y="2084400"/>
            <a:ext cx="7696080" cy="3402000"/>
          </a:xfrm>
          <a:prstGeom prst="rect">
            <a:avLst/>
          </a:prstGeom>
          <a:noFill/>
          <a:ln w="0">
            <a:noFill/>
          </a:ln>
        </p:spPr>
        <p:txBody>
          <a:bodyPr lIns="90000" tIns="46800" rIns="90000" bIns="46800">
            <a:normAutofit fontScale="94000"/>
          </a:bodyPr>
          <a:lstStyle/>
          <a:p>
            <a:pPr marL="342720" indent="-342720" algn="l" rtl="0">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Comic Sans MS"/>
              </a:rPr>
              <a:t> Historically, the primary system for grading cytological smears was the Papanicolau classification. It is based on a five-point numerical scale. In Poland, it is still used in parallel with the Bethesda system.</a:t>
            </a:r>
            <a:endParaRPr lang="en-US" sz="3200" b="0" strike="noStrike" spc="-1">
              <a:solidFill>
                <a:srgbClr val="000000"/>
              </a:solidFill>
              <a:latin typeface="Comic Sans MS"/>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9" name="pole tekstowe 228"/>
          <p:cNvSpPr txBox="1"/>
          <p:nvPr/>
        </p:nvSpPr>
        <p:spPr>
          <a:xfrm>
            <a:off x="685440" y="151920"/>
            <a:ext cx="6870600" cy="160020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omic Sans MS"/>
            </a:endParaRPr>
          </a:p>
        </p:txBody>
      </p:sp>
      <p:sp>
        <p:nvSpPr>
          <p:cNvPr id="230" name="Prostokąt 229"/>
          <p:cNvSpPr/>
          <p:nvPr/>
        </p:nvSpPr>
        <p:spPr>
          <a:xfrm>
            <a:off x="684360" y="1844640"/>
            <a:ext cx="7696080" cy="3657600"/>
          </a:xfrm>
          <a:prstGeom prst="rect">
            <a:avLst/>
          </a:prstGeom>
          <a:noFill/>
          <a:ln w="0">
            <a:noFill/>
          </a:ln>
        </p:spPr>
        <p:style>
          <a:lnRef idx="0">
            <a:scrgbClr r="0" g="0" b="0"/>
          </a:lnRef>
          <a:fillRef idx="0">
            <a:scrgbClr r="0" g="0" b="0"/>
          </a:fillRef>
          <a:effectRef idx="0">
            <a:scrgbClr r="0" g="0" b="0"/>
          </a:effectRef>
          <a:fontRef idx="minor"/>
        </p:style>
      </p:sp>
      <p:pic>
        <p:nvPicPr>
          <p:cNvPr id="231" name="Obraz 230"/>
          <p:cNvPicPr/>
          <p:nvPr/>
        </p:nvPicPr>
        <p:blipFill>
          <a:blip r:embed="rId2"/>
          <a:stretch/>
        </p:blipFill>
        <p:spPr>
          <a:xfrm>
            <a:off x="900000" y="836640"/>
            <a:ext cx="7128000" cy="1584360"/>
          </a:xfrm>
          <a:prstGeom prst="rect">
            <a:avLst/>
          </a:prstGeom>
          <a:ln w="0">
            <a:noFill/>
          </a:ln>
        </p:spPr>
      </p:pic>
      <p:sp>
        <p:nvSpPr>
          <p:cNvPr id="232" name="Prostokąt 231"/>
          <p:cNvSpPr/>
          <p:nvPr/>
        </p:nvSpPr>
        <p:spPr>
          <a:xfrm>
            <a:off x="838080" y="2708280"/>
            <a:ext cx="7620120" cy="2955240"/>
          </a:xfrm>
          <a:prstGeom prst="rect">
            <a:avLst/>
          </a:prstGeom>
          <a:noFill/>
          <a:ln w="0">
            <a:noFill/>
          </a:ln>
        </p:spPr>
        <p:style>
          <a:lnRef idx="0">
            <a:scrgbClr r="0" g="0" b="0"/>
          </a:lnRef>
          <a:fillRef idx="0">
            <a:scrgbClr r="0" g="0" b="0"/>
          </a:fillRef>
          <a:effectRef idx="0">
            <a:scrgbClr r="0" g="0" b="0"/>
          </a:effectRef>
          <a:fontRef idx="minor"/>
        </p:style>
        <p:txBody>
          <a:bodyPr lIns="92160" tIns="46080" rIns="92160" bIns="46080">
            <a:spAutoFit/>
          </a:bodyPr>
          <a:lstStyle/>
          <a:p>
            <a:pPr marL="336240" indent="-336240" algn="l" rtl="0">
              <a:lnSpc>
                <a:spcPct val="102000"/>
              </a:lnSpc>
              <a:spcBef>
                <a:spcPts val="499"/>
              </a:spcBef>
              <a:spcAft>
                <a:spcPts val="499"/>
              </a:spcAft>
              <a:buClr>
                <a:srgbClr val="000000"/>
              </a:buClr>
              <a:buSzPct val="114000"/>
              <a:buFont typeface="Comic Sans MS"/>
              <a:buChar char="•"/>
              <a:tabLst>
                <a:tab pos="446040" algn="l"/>
                <a:tab pos="895320" algn="l"/>
                <a:tab pos="1344600" algn="l"/>
                <a:tab pos="1793520" algn="l"/>
                <a:tab pos="2242800" algn="l"/>
                <a:tab pos="2692080" algn="l"/>
                <a:tab pos="3141360" algn="l"/>
                <a:tab pos="3590640" algn="l"/>
                <a:tab pos="4039920" algn="l"/>
                <a:tab pos="4489200" algn="l"/>
                <a:tab pos="4938480" algn="l"/>
                <a:tab pos="5387760" algn="l"/>
                <a:tab pos="5837040" algn="l"/>
                <a:tab pos="6286320" algn="l"/>
                <a:tab pos="6737040" algn="l"/>
                <a:tab pos="7184880" algn="l"/>
                <a:tab pos="7634160" algn="l"/>
                <a:tab pos="8083440" algn="l"/>
                <a:tab pos="8532720" algn="l"/>
                <a:tab pos="8982000" algn="l"/>
                <a:tab pos="8985240" algn="l"/>
                <a:tab pos="9434160" algn="l"/>
                <a:tab pos="9883440" algn="l"/>
                <a:tab pos="10332720" algn="l"/>
                <a:tab pos="10782000" algn="l"/>
              </a:tabLst>
            </a:pPr>
            <a:r>
              <a:rPr lang="en-GB" sz="2800" b="0" strike="noStrike" spc="-1">
                <a:solidFill>
                  <a:srgbClr val="000000"/>
                </a:solidFill>
                <a:latin typeface="Comic Sans MS"/>
              </a:rPr>
              <a:t>One of the best on the market in Poland is the Cervex-Brush toothbrush developed by Rovers.</a:t>
            </a:r>
            <a:endParaRPr lang="en-US" sz="2800" b="0" strike="noStrike" spc="-1">
              <a:solidFill>
                <a:srgbClr val="000000"/>
              </a:solidFill>
              <a:latin typeface="Arial"/>
            </a:endParaRPr>
          </a:p>
          <a:p>
            <a:pPr marL="336240" indent="-336240" algn="l" rtl="0">
              <a:lnSpc>
                <a:spcPct val="102000"/>
              </a:lnSpc>
              <a:spcBef>
                <a:spcPts val="499"/>
              </a:spcBef>
              <a:spcAft>
                <a:spcPts val="499"/>
              </a:spcAft>
              <a:tabLst>
                <a:tab pos="0" algn="l"/>
                <a:tab pos="446040" algn="l"/>
                <a:tab pos="895320" algn="l"/>
                <a:tab pos="1344600" algn="l"/>
                <a:tab pos="1793520" algn="l"/>
                <a:tab pos="2242800" algn="l"/>
                <a:tab pos="2692080" algn="l"/>
                <a:tab pos="3141360" algn="l"/>
                <a:tab pos="3590640" algn="l"/>
                <a:tab pos="4039920" algn="l"/>
                <a:tab pos="4489200" algn="l"/>
                <a:tab pos="4938480" algn="l"/>
                <a:tab pos="5387760" algn="l"/>
                <a:tab pos="5837040" algn="l"/>
                <a:tab pos="6286320" algn="l"/>
                <a:tab pos="6737040" algn="l"/>
                <a:tab pos="7184880" algn="l"/>
                <a:tab pos="7634160" algn="l"/>
                <a:tab pos="8083440" algn="l"/>
                <a:tab pos="8532720" algn="l"/>
                <a:tab pos="8982000" algn="l"/>
                <a:tab pos="8985240" algn="l"/>
                <a:tab pos="9434160" algn="l"/>
                <a:tab pos="9883440" algn="l"/>
                <a:tab pos="10332720" algn="l"/>
                <a:tab pos="10782000" algn="l"/>
              </a:tabLst>
            </a:pPr>
            <a:endParaRPr lang="en-US" sz="2800" b="0" strike="noStrike" spc="-1">
              <a:solidFill>
                <a:srgbClr val="000000"/>
              </a:solidFill>
              <a:latin typeface="Arial"/>
            </a:endParaRPr>
          </a:p>
          <a:p>
            <a:pPr marL="336240" indent="-336240" algn="l" rtl="0">
              <a:lnSpc>
                <a:spcPct val="102000"/>
              </a:lnSpc>
              <a:spcBef>
                <a:spcPts val="499"/>
              </a:spcBef>
              <a:spcAft>
                <a:spcPts val="499"/>
              </a:spcAft>
              <a:buClr>
                <a:srgbClr val="000000"/>
              </a:buClr>
              <a:buSzPct val="114000"/>
              <a:buFont typeface="Comic Sans MS"/>
              <a:buChar char="•"/>
              <a:tabLst>
                <a:tab pos="446040" algn="l"/>
                <a:tab pos="895320" algn="l"/>
                <a:tab pos="1344600" algn="l"/>
                <a:tab pos="1793520" algn="l"/>
                <a:tab pos="2242800" algn="l"/>
                <a:tab pos="2692080" algn="l"/>
                <a:tab pos="3141360" algn="l"/>
                <a:tab pos="3590640" algn="l"/>
                <a:tab pos="4039920" algn="l"/>
                <a:tab pos="4489200" algn="l"/>
                <a:tab pos="4938480" algn="l"/>
                <a:tab pos="5387760" algn="l"/>
                <a:tab pos="5837040" algn="l"/>
                <a:tab pos="6286320" algn="l"/>
                <a:tab pos="6737040" algn="l"/>
                <a:tab pos="7184880" algn="l"/>
                <a:tab pos="7634160" algn="l"/>
                <a:tab pos="8083440" algn="l"/>
                <a:tab pos="8532720" algn="l"/>
                <a:tab pos="8982000" algn="l"/>
                <a:tab pos="8985240" algn="l"/>
                <a:tab pos="9434160" algn="l"/>
                <a:tab pos="9883440" algn="l"/>
                <a:tab pos="10332720" algn="l"/>
                <a:tab pos="10782000" algn="l"/>
              </a:tabLst>
            </a:pPr>
            <a:r>
              <a:rPr lang="en-GB" sz="2800" b="0" strike="noStrike" spc="-1">
                <a:solidFill>
                  <a:srgbClr val="000000"/>
                </a:solidFill>
                <a:latin typeface="Comic Sans MS"/>
              </a:rPr>
              <a:t>It allows you to collect cells from the disc and the cervical canal (from the border of the epithelia).</a:t>
            </a:r>
            <a:endParaRPr lang="en-US" sz="2800" b="0" strike="noStrike" spc="-1">
              <a:solidFill>
                <a:srgbClr val="000000"/>
              </a:solidFill>
              <a:latin typeface="Arial"/>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3" name="pole tekstowe 232"/>
          <p:cNvSpPr txBox="1"/>
          <p:nvPr/>
        </p:nvSpPr>
        <p:spPr>
          <a:xfrm>
            <a:off x="684000" y="692280"/>
            <a:ext cx="6870600" cy="180000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br/>
            <a:r>
              <a:rPr lang="en-US" sz="4000" b="0" strike="noStrike" spc="-1">
                <a:solidFill>
                  <a:srgbClr val="000000"/>
                </a:solidFill>
                <a:latin typeface="Comic Sans MS"/>
              </a:rPr>
              <a:t>Procedure in the event of an abnormal result in a pregnant woman</a:t>
            </a:r>
          </a:p>
        </p:txBody>
      </p:sp>
      <p:sp>
        <p:nvSpPr>
          <p:cNvPr id="234" name="pole tekstowe 233"/>
          <p:cNvSpPr txBox="1"/>
          <p:nvPr/>
        </p:nvSpPr>
        <p:spPr>
          <a:xfrm>
            <a:off x="685800" y="2565000"/>
            <a:ext cx="7696080" cy="3527640"/>
          </a:xfrm>
          <a:prstGeom prst="rect">
            <a:avLst/>
          </a:prstGeom>
          <a:noFill/>
          <a:ln w="0">
            <a:noFill/>
          </a:ln>
        </p:spPr>
        <p:txBody>
          <a:bodyPr lIns="90000" tIns="46800" rIns="90000" bIns="46800">
            <a:normAutofit/>
          </a:bodyPr>
          <a:lstStyle/>
          <a:p>
            <a:pPr marL="342720" indent="-342720" algn="l" rtl="0">
              <a:lnSpc>
                <a:spcPct val="90000"/>
              </a:lnSpc>
              <a:spcBef>
                <a:spcPts val="697"/>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800" b="0" strike="noStrike" spc="-1">
                <a:solidFill>
                  <a:srgbClr val="000000"/>
                </a:solidFill>
                <a:latin typeface="Comic Sans MS"/>
              </a:rPr>
              <a:t>lSIL (in histopathological examination CIN 1 - repeat the smear every 12 weeks.</a:t>
            </a:r>
            <a:endParaRPr lang="en-US" sz="2800" b="0" strike="noStrike" spc="-1">
              <a:solidFill>
                <a:srgbClr val="000000"/>
              </a:solidFill>
              <a:latin typeface="Comic Sans MS"/>
            </a:endParaRPr>
          </a:p>
          <a:p>
            <a:pPr marL="342720" indent="-342720" algn="l" rtl="0">
              <a:lnSpc>
                <a:spcPct val="90000"/>
              </a:lnSpc>
              <a:spcBef>
                <a:spcPts val="697"/>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800" b="0" strike="noStrike" spc="-1">
                <a:solidFill>
                  <a:srgbClr val="000000"/>
                </a:solidFill>
                <a:latin typeface="Comic Sans MS"/>
              </a:rPr>
              <a:t>HSIL (CIN 2 / CIN 3) – repeat the smear every 8 weeks.</a:t>
            </a:r>
            <a:endParaRPr lang="en-US" sz="2800" b="0" strike="noStrike" spc="-1">
              <a:solidFill>
                <a:srgbClr val="000000"/>
              </a:solidFill>
              <a:latin typeface="Comic Sans MS"/>
            </a:endParaRPr>
          </a:p>
          <a:p>
            <a:pPr marL="342720" indent="-342720" algn="l" rtl="0">
              <a:lnSpc>
                <a:spcPct val="90000"/>
              </a:lnSpc>
              <a:spcBef>
                <a:spcPts val="697"/>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800" b="0" strike="noStrike" spc="-1">
                <a:solidFill>
                  <a:srgbClr val="000000"/>
                </a:solidFill>
                <a:latin typeface="Comic Sans MS"/>
              </a:rPr>
              <a:t>Colposcopy every 8 weeks by the same doctor</a:t>
            </a:r>
            <a:endParaRPr lang="en-US" sz="2800" b="0" strike="noStrike" spc="-1">
              <a:solidFill>
                <a:srgbClr val="000000"/>
              </a:solidFill>
              <a:latin typeface="Comic Sans MS"/>
            </a:endParaRPr>
          </a:p>
          <a:p>
            <a:pPr marL="342720" indent="-342720" algn="l" rtl="0">
              <a:lnSpc>
                <a:spcPct val="90000"/>
              </a:lnSpc>
              <a:spcBef>
                <a:spcPts val="697"/>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800" b="0" strike="noStrike" spc="-1">
                <a:solidFill>
                  <a:srgbClr val="000000"/>
                </a:solidFill>
                <a:latin typeface="Comic Sans MS"/>
              </a:rPr>
              <a:t>Biopsy when the colposcopic image or smear undergoes unfavorable changes</a:t>
            </a:r>
            <a:endParaRPr lang="en-US" sz="2800" b="0" strike="noStrike" spc="-1">
              <a:solidFill>
                <a:srgbClr val="000000"/>
              </a:solidFill>
              <a:latin typeface="Comic Sans MS"/>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 name="pole tekstowe 234"/>
          <p:cNvSpPr txBox="1"/>
          <p:nvPr/>
        </p:nvSpPr>
        <p:spPr>
          <a:xfrm>
            <a:off x="685440" y="151920"/>
            <a:ext cx="6870600" cy="160020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omic Sans MS"/>
            </a:endParaRPr>
          </a:p>
        </p:txBody>
      </p:sp>
      <p:sp>
        <p:nvSpPr>
          <p:cNvPr id="236" name="pole tekstowe 235"/>
          <p:cNvSpPr txBox="1"/>
          <p:nvPr/>
        </p:nvSpPr>
        <p:spPr>
          <a:xfrm>
            <a:off x="685800" y="2432160"/>
            <a:ext cx="7696080" cy="3054240"/>
          </a:xfrm>
          <a:prstGeom prst="rect">
            <a:avLst/>
          </a:prstGeom>
          <a:noFill/>
          <a:ln w="0">
            <a:noFill/>
          </a:ln>
        </p:spPr>
        <p:txBody>
          <a:bodyPr lIns="90000" tIns="46800" rIns="90000" bIns="46800">
            <a:normAutofit/>
          </a:bodyPr>
          <a:lstStyle/>
          <a:p>
            <a:pPr marL="342720" indent="-342720" algn="l" rtl="0">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omic Sans MS"/>
              </a:rPr>
              <a:t> In the case of cervical cancer in a pregnant woman, the treatment depends on the trimester of pregnancy and the stage of pregnancy</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8" name="pole tekstowe 157"/>
          <p:cNvSpPr txBox="1"/>
          <p:nvPr/>
        </p:nvSpPr>
        <p:spPr>
          <a:xfrm>
            <a:off x="685440" y="151920"/>
            <a:ext cx="6870600" cy="160020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Comic Sans MS"/>
              </a:rPr>
              <a:t>Pregnancy symptoms</a:t>
            </a:r>
          </a:p>
        </p:txBody>
      </p:sp>
      <p:sp>
        <p:nvSpPr>
          <p:cNvPr id="159" name="pole tekstowe 158"/>
          <p:cNvSpPr txBox="1"/>
          <p:nvPr/>
        </p:nvSpPr>
        <p:spPr>
          <a:xfrm>
            <a:off x="685800" y="1828800"/>
            <a:ext cx="7696080" cy="3657600"/>
          </a:xfrm>
          <a:prstGeom prst="rect">
            <a:avLst/>
          </a:prstGeom>
          <a:noFill/>
          <a:ln w="0">
            <a:noFill/>
          </a:ln>
        </p:spPr>
        <p:txBody>
          <a:bodyPr lIns="90000" tIns="46800" rIns="90000" bIns="46800">
            <a:normAutofit fontScale="99500" lnSpcReduction="10000"/>
          </a:bodyPr>
          <a:lstStyle/>
          <a:p>
            <a:pPr marL="342720" indent="-342720" algn="l" rtl="0">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dirty="0">
                <a:solidFill>
                  <a:srgbClr val="00B200"/>
                </a:solidFill>
                <a:latin typeface="Comic Sans MS"/>
              </a:rPr>
              <a:t>Certain symptoms:</a:t>
            </a:r>
            <a:endParaRPr lang="en-US" sz="3200" b="0" strike="noStrike" spc="-1" dirty="0">
              <a:solidFill>
                <a:srgbClr val="000000"/>
              </a:solidFill>
              <a:latin typeface="Comic Sans MS"/>
            </a:endParaRPr>
          </a:p>
          <a:p>
            <a:pPr marL="342720" indent="-342720" algn="l" rtl="0">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dirty="0">
                <a:solidFill>
                  <a:srgbClr val="000000"/>
                </a:solidFill>
                <a:latin typeface="Comic Sans MS"/>
              </a:rPr>
              <a:t>Ultrasound</a:t>
            </a:r>
            <a:r>
              <a:rPr lang="pl-PL" sz="3200" b="0" strike="noStrike" spc="-1" dirty="0">
                <a:solidFill>
                  <a:srgbClr val="000000"/>
                </a:solidFill>
                <a:latin typeface="Comic Sans MS"/>
              </a:rPr>
              <a:t> </a:t>
            </a:r>
            <a:r>
              <a:rPr lang="en-US" sz="3200" b="0" strike="noStrike" spc="-1" dirty="0">
                <a:solidFill>
                  <a:srgbClr val="00B200"/>
                </a:solidFill>
                <a:latin typeface="Comic Sans MS"/>
              </a:rPr>
              <a:t>confirmation</a:t>
            </a:r>
            <a:r>
              <a:rPr lang="pl-PL" sz="3200" b="0" strike="noStrike" spc="-1" dirty="0">
                <a:solidFill>
                  <a:srgbClr val="00B200"/>
                </a:solidFill>
                <a:latin typeface="Comic Sans MS"/>
              </a:rPr>
              <a:t> </a:t>
            </a:r>
            <a:r>
              <a:rPr lang="en-US" sz="3200" b="0" strike="noStrike" spc="-1" dirty="0">
                <a:solidFill>
                  <a:srgbClr val="000000"/>
                </a:solidFill>
                <a:latin typeface="Comic Sans MS"/>
              </a:rPr>
              <a:t>the presence of a fetal sac,</a:t>
            </a:r>
          </a:p>
          <a:p>
            <a:pPr marL="342720" indent="-342720" algn="l" rtl="0">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dirty="0">
                <a:solidFill>
                  <a:srgbClr val="000000"/>
                </a:solidFill>
                <a:latin typeface="Comic Sans MS"/>
              </a:rPr>
              <a:t>Visibility of fetal heart rate during ultrasound examination</a:t>
            </a:r>
          </a:p>
          <a:p>
            <a:pPr marL="342720" indent="-342720" algn="l" rtl="0">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dirty="0">
                <a:solidFill>
                  <a:srgbClr val="000000"/>
                </a:solidFill>
                <a:latin typeface="Comic Sans MS"/>
              </a:rPr>
              <a:t>Feeling fetal parts or fetal movements</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7" name="pole tekstowe 236"/>
          <p:cNvSpPr txBox="1"/>
          <p:nvPr/>
        </p:nvSpPr>
        <p:spPr>
          <a:xfrm>
            <a:off x="685440" y="151920"/>
            <a:ext cx="6870600" cy="160020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Comic Sans MS"/>
              </a:rPr>
              <a:t>Bacteriological examination</a:t>
            </a:r>
          </a:p>
        </p:txBody>
      </p:sp>
      <p:sp>
        <p:nvSpPr>
          <p:cNvPr id="238" name="pole tekstowe 237"/>
          <p:cNvSpPr txBox="1"/>
          <p:nvPr/>
        </p:nvSpPr>
        <p:spPr>
          <a:xfrm>
            <a:off x="685800" y="1828800"/>
            <a:ext cx="7696080" cy="3657600"/>
          </a:xfrm>
          <a:prstGeom prst="rect">
            <a:avLst/>
          </a:prstGeom>
          <a:noFill/>
          <a:ln w="0">
            <a:noFill/>
          </a:ln>
        </p:spPr>
        <p:txBody>
          <a:bodyPr lIns="90000" tIns="46800" rIns="90000" bIns="46800">
            <a:normAutofit/>
          </a:bodyPr>
          <a:lstStyle/>
          <a:p>
            <a:pPr marL="342720" indent="-342720" algn="l" rtl="0">
              <a:lnSpc>
                <a:spcPct val="90000"/>
              </a:lnSpc>
              <a:spcBef>
                <a:spcPts val="598"/>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pl-PL" sz="2400" b="0" strike="noStrike" spc="-1">
                <a:solidFill>
                  <a:srgbClr val="000000"/>
                </a:solidFill>
                <a:latin typeface="Comic Sans MS"/>
              </a:rPr>
              <a:t> Degrees of vaginal cleanliness according to Mau of Hauerlin:</a:t>
            </a:r>
            <a:endParaRPr lang="en-US" sz="2400" b="0" strike="noStrike" spc="-1">
              <a:solidFill>
                <a:srgbClr val="000000"/>
              </a:solidFill>
              <a:latin typeface="Comic Sans MS"/>
            </a:endParaRPr>
          </a:p>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400" b="0" strike="noStrike" spc="-1">
                <a:solidFill>
                  <a:srgbClr val="000000"/>
                </a:solidFill>
                <a:latin typeface="Comic Sans MS"/>
              </a:rPr>
              <a:t>I degree (numerous lactobacilli)</a:t>
            </a:r>
            <a:endParaRPr lang="en-US" sz="2400" b="0" strike="noStrike" spc="-1">
              <a:solidFill>
                <a:srgbClr val="000000"/>
              </a:solidFill>
              <a:latin typeface="Comic Sans MS"/>
            </a:endParaRPr>
          </a:p>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400" b="0" strike="noStrike" spc="-1">
                <a:solidFill>
                  <a:srgbClr val="000000"/>
                </a:solidFill>
                <a:latin typeface="Comic Sans MS"/>
              </a:rPr>
              <a:t>Stage II (lactic acid bacteria and individual bacteria and white blood cells)</a:t>
            </a:r>
            <a:endParaRPr lang="en-US" sz="2400" b="0" strike="noStrike" spc="-1">
              <a:solidFill>
                <a:srgbClr val="000000"/>
              </a:solidFill>
              <a:latin typeface="Comic Sans MS"/>
            </a:endParaRPr>
          </a:p>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400" b="0" strike="noStrike" spc="-1">
                <a:solidFill>
                  <a:srgbClr val="000000"/>
                </a:solidFill>
                <a:latin typeface="Comic Sans MS"/>
              </a:rPr>
              <a:t>Stage III (few lactobacilli, numerous bacteria and a large number of blood cells)</a:t>
            </a:r>
            <a:endParaRPr lang="en-US" sz="2400" b="0" strike="noStrike" spc="-1">
              <a:solidFill>
                <a:srgbClr val="000000"/>
              </a:solidFill>
              <a:latin typeface="Comic Sans MS"/>
            </a:endParaRPr>
          </a:p>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400" b="0" strike="noStrike" spc="-1">
                <a:solidFill>
                  <a:srgbClr val="000000"/>
                </a:solidFill>
                <a:latin typeface="Comic Sans MS"/>
              </a:rPr>
              <a:t>IV degree (no acid-producing bacilli, bacteria, trichomonas vaginalis and fungi)</a:t>
            </a:r>
            <a:endParaRPr lang="en-US" sz="2400" b="0" strike="noStrike" spc="-1">
              <a:solidFill>
                <a:srgbClr val="000000"/>
              </a:solidFill>
              <a:latin typeface="Comic Sans MS"/>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9" name="pole tekstowe 238"/>
          <p:cNvSpPr txBox="1"/>
          <p:nvPr/>
        </p:nvSpPr>
        <p:spPr>
          <a:xfrm>
            <a:off x="685440" y="151920"/>
            <a:ext cx="6870600" cy="160020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Comic Sans MS"/>
              </a:rPr>
              <a:t>Preventive visits in advanced pregnancy</a:t>
            </a:r>
          </a:p>
        </p:txBody>
      </p:sp>
      <p:sp>
        <p:nvSpPr>
          <p:cNvPr id="240" name="pole tekstowe 239"/>
          <p:cNvSpPr txBox="1"/>
          <p:nvPr/>
        </p:nvSpPr>
        <p:spPr>
          <a:xfrm>
            <a:off x="685800" y="1828800"/>
            <a:ext cx="7696080" cy="3657600"/>
          </a:xfrm>
          <a:prstGeom prst="rect">
            <a:avLst/>
          </a:prstGeom>
          <a:noFill/>
          <a:ln w="0">
            <a:noFill/>
          </a:ln>
        </p:spPr>
        <p:txBody>
          <a:bodyPr lIns="90000" tIns="46800" rIns="90000" bIns="46800">
            <a:normAutofit/>
          </a:bodyPr>
          <a:lstStyle/>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Comic Sans MS"/>
              </a:rPr>
              <a:t>The obstetric examination includes an assessment of:</a:t>
            </a:r>
          </a:p>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Comic Sans MS"/>
              </a:rPr>
              <a:t>Bone pelvis</a:t>
            </a:r>
          </a:p>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Comic Sans MS"/>
              </a:rPr>
              <a:t>The size and shape of the abdomen,</a:t>
            </a:r>
          </a:p>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Comic Sans MS"/>
              </a:rPr>
              <a:t>Mammary glands and nipples,</a:t>
            </a:r>
          </a:p>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Comic Sans MS"/>
              </a:rPr>
              <a:t>skin condition,</a:t>
            </a:r>
          </a:p>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Comic Sans MS"/>
              </a:rPr>
              <a:t>The condition of the lower limbs,</a:t>
            </a:r>
          </a:p>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Comic Sans MS"/>
              </a:rPr>
              <a:t>Fetal heart activity,</a:t>
            </a:r>
          </a:p>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000000"/>
                </a:solidFill>
                <a:latin typeface="Comic Sans MS"/>
              </a:rPr>
              <a:t>Mother's body weight, heart rate and blood pressure</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1" name="pole tekstowe 240"/>
          <p:cNvSpPr txBox="1"/>
          <p:nvPr/>
        </p:nvSpPr>
        <p:spPr>
          <a:xfrm>
            <a:off x="826560" y="-360"/>
            <a:ext cx="6985080" cy="515772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br/>
            <a:br/>
            <a:br/>
            <a:br/>
            <a:br/>
            <a:br/>
            <a:br/>
            <a:br/>
            <a:r>
              <a:rPr lang="en-US" sz="4000" b="0" strike="noStrike" spc="-1">
                <a:solidFill>
                  <a:srgbClr val="000000"/>
                </a:solidFill>
                <a:latin typeface="Comic Sans MS"/>
              </a:rPr>
              <a:t>Regardless of the established follow-up schedule, the woman should be informed that she should see a doctor if:</a:t>
            </a:r>
          </a:p>
        </p:txBody>
      </p:sp>
      <p:sp>
        <p:nvSpPr>
          <p:cNvPr id="242" name="pole tekstowe 241"/>
          <p:cNvSpPr txBox="1"/>
          <p:nvPr/>
        </p:nvSpPr>
        <p:spPr>
          <a:xfrm>
            <a:off x="684360" y="3357360"/>
            <a:ext cx="8229600" cy="2796840"/>
          </a:xfrm>
          <a:prstGeom prst="rect">
            <a:avLst/>
          </a:prstGeom>
          <a:noFill/>
          <a:ln w="0">
            <a:noFill/>
          </a:ln>
        </p:spPr>
        <p:txBody>
          <a:bodyPr lIns="90000" tIns="46800" rIns="90000" bIns="46800">
            <a:normAutofit/>
          </a:bodyPr>
          <a:lstStyle/>
          <a:p>
            <a:pPr marL="342720" indent="-342720" algn="l" rtl="0">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omic Sans MS"/>
              </a:rPr>
              <a:t>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3" name="pole tekstowe 242"/>
          <p:cNvSpPr txBox="1"/>
          <p:nvPr/>
        </p:nvSpPr>
        <p:spPr>
          <a:xfrm>
            <a:off x="685440" y="151920"/>
            <a:ext cx="6870600" cy="160020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omic Sans MS"/>
            </a:endParaRPr>
          </a:p>
        </p:txBody>
      </p:sp>
      <p:sp>
        <p:nvSpPr>
          <p:cNvPr id="244" name="pole tekstowe 243"/>
          <p:cNvSpPr txBox="1"/>
          <p:nvPr/>
        </p:nvSpPr>
        <p:spPr>
          <a:xfrm>
            <a:off x="685800" y="1828800"/>
            <a:ext cx="7696080" cy="3657600"/>
          </a:xfrm>
          <a:prstGeom prst="rect">
            <a:avLst/>
          </a:prstGeom>
          <a:noFill/>
          <a:ln w="0">
            <a:noFill/>
          </a:ln>
        </p:spPr>
        <p:txBody>
          <a:bodyPr lIns="90000" tIns="46800" rIns="90000" bIns="46800">
            <a:normAutofit/>
          </a:bodyPr>
          <a:lstStyle/>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400" b="0" strike="noStrike" spc="-1">
                <a:solidFill>
                  <a:srgbClr val="000000"/>
                </a:solidFill>
                <a:latin typeface="Comic Sans MS"/>
              </a:rPr>
              <a:t>Bleeding or spotting from the genital tract</a:t>
            </a:r>
            <a:endParaRPr lang="en-US" sz="2400" b="0" strike="noStrike" spc="-1">
              <a:solidFill>
                <a:srgbClr val="000000"/>
              </a:solidFill>
              <a:latin typeface="Comic Sans MS"/>
            </a:endParaRPr>
          </a:p>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400" b="0" strike="noStrike" spc="-1">
                <a:solidFill>
                  <a:srgbClr val="000000"/>
                </a:solidFill>
                <a:latin typeface="Comic Sans MS"/>
              </a:rPr>
              <a:t>Constant abdominal pain</a:t>
            </a:r>
            <a:endParaRPr lang="en-US" sz="2400" b="0" strike="noStrike" spc="-1">
              <a:solidFill>
                <a:srgbClr val="000000"/>
              </a:solidFill>
              <a:latin typeface="Comic Sans MS"/>
            </a:endParaRPr>
          </a:p>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400" b="0" strike="noStrike" spc="-1">
                <a:solidFill>
                  <a:srgbClr val="000000"/>
                </a:solidFill>
                <a:latin typeface="Comic Sans MS"/>
              </a:rPr>
              <a:t>Increased amount of vaginal discharge</a:t>
            </a:r>
            <a:endParaRPr lang="en-US" sz="2400" b="0" strike="noStrike" spc="-1">
              <a:solidFill>
                <a:srgbClr val="000000"/>
              </a:solidFill>
              <a:latin typeface="Comic Sans MS"/>
            </a:endParaRPr>
          </a:p>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400" b="0" strike="noStrike" spc="-1">
                <a:solidFill>
                  <a:srgbClr val="000000"/>
                </a:solidFill>
                <a:latin typeface="Comic Sans MS"/>
              </a:rPr>
              <a:t>Constant, severe headache</a:t>
            </a:r>
            <a:endParaRPr lang="en-US" sz="2400" b="0" strike="noStrike" spc="-1">
              <a:solidFill>
                <a:srgbClr val="000000"/>
              </a:solidFill>
              <a:latin typeface="Comic Sans MS"/>
            </a:endParaRPr>
          </a:p>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400" b="0" strike="noStrike" spc="-1">
                <a:solidFill>
                  <a:srgbClr val="000000"/>
                </a:solidFill>
                <a:latin typeface="Comic Sans MS"/>
              </a:rPr>
              <a:t>Blurred vision</a:t>
            </a:r>
            <a:endParaRPr lang="en-US" sz="2400" b="0" strike="noStrike" spc="-1">
              <a:solidFill>
                <a:srgbClr val="000000"/>
              </a:solidFill>
              <a:latin typeface="Comic Sans MS"/>
            </a:endParaRPr>
          </a:p>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400" b="0" strike="noStrike" spc="-1">
                <a:solidFill>
                  <a:srgbClr val="000000"/>
                </a:solidFill>
                <a:latin typeface="Comic Sans MS"/>
              </a:rPr>
              <a:t>Swelling that does not go away after rest</a:t>
            </a:r>
            <a:endParaRPr lang="en-US" sz="2400" b="0" strike="noStrike" spc="-1">
              <a:solidFill>
                <a:srgbClr val="000000"/>
              </a:solidFill>
              <a:latin typeface="Comic Sans MS"/>
            </a:endParaRPr>
          </a:p>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400" b="0" strike="noStrike" spc="-1">
                <a:solidFill>
                  <a:srgbClr val="000000"/>
                </a:solidFill>
                <a:latin typeface="Comic Sans MS"/>
              </a:rPr>
              <a:t>An increase in body temperature above 37.5*C</a:t>
            </a:r>
            <a:endParaRPr lang="en-US" sz="2400" b="0" strike="noStrike" spc="-1">
              <a:solidFill>
                <a:srgbClr val="000000"/>
              </a:solidFill>
              <a:latin typeface="Comic Sans MS"/>
            </a:endParaRPr>
          </a:p>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400" b="0" strike="noStrike" spc="-1">
                <a:solidFill>
                  <a:srgbClr val="000000"/>
                </a:solidFill>
                <a:latin typeface="Comic Sans MS"/>
              </a:rPr>
              <a:t>No fetal movement felt for the last 6-8 hours</a:t>
            </a:r>
            <a:endParaRPr lang="en-US" sz="2400" b="0" strike="noStrike" spc="-1">
              <a:solidFill>
                <a:srgbClr val="000000"/>
              </a:solidFill>
              <a:latin typeface="Comic Sans MS"/>
            </a:endParaRPr>
          </a:p>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omic Sans MS"/>
            </a:endParaRPr>
          </a:p>
          <a:p>
            <a:pPr marL="342720" indent="-342720" algn="l" rtl="0">
              <a:lnSpc>
                <a:spcPct val="90000"/>
              </a:lnSpc>
              <a:spcBef>
                <a:spcPts val="598"/>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000000"/>
              </a:solidFill>
              <a:latin typeface="Comic Sans MS"/>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 name="pole tekstowe 244"/>
          <p:cNvSpPr txBox="1"/>
          <p:nvPr/>
        </p:nvSpPr>
        <p:spPr>
          <a:xfrm>
            <a:off x="685440" y="151920"/>
            <a:ext cx="6870600" cy="160020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000" b="0" strike="noStrike" spc="-1">
                <a:solidFill>
                  <a:srgbClr val="000000"/>
                </a:solidFill>
                <a:latin typeface="Comic Sans MS"/>
              </a:rPr>
              <a:t>Additional tests during pregnancy</a:t>
            </a:r>
          </a:p>
        </p:txBody>
      </p:sp>
      <p:sp>
        <p:nvSpPr>
          <p:cNvPr id="246" name="pole tekstowe 245"/>
          <p:cNvSpPr txBox="1"/>
          <p:nvPr/>
        </p:nvSpPr>
        <p:spPr>
          <a:xfrm>
            <a:off x="685800" y="1828800"/>
            <a:ext cx="7696080" cy="3657600"/>
          </a:xfrm>
          <a:prstGeom prst="rect">
            <a:avLst/>
          </a:prstGeom>
          <a:noFill/>
          <a:ln w="0">
            <a:noFill/>
          </a:ln>
        </p:spPr>
        <p:txBody>
          <a:bodyPr lIns="90000" tIns="46800" rIns="90000" bIns="46800">
            <a:normAutofit/>
          </a:bodyPr>
          <a:lstStyle/>
          <a:p>
            <a:pPr marL="342720" indent="-342720" algn="l" rtl="0">
              <a:lnSpc>
                <a:spcPct val="80000"/>
              </a:lnSpc>
              <a:spcBef>
                <a:spcPts val="4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000" b="0" strike="noStrike" spc="-1">
                <a:solidFill>
                  <a:srgbClr val="000000"/>
                </a:solidFill>
                <a:latin typeface="Comic Sans MS"/>
              </a:rPr>
              <a:t>Determination of blood group and Rh factor</a:t>
            </a:r>
            <a:endParaRPr lang="en-US" sz="2000" b="0" strike="noStrike" spc="-1">
              <a:solidFill>
                <a:srgbClr val="000000"/>
              </a:solidFill>
              <a:latin typeface="Comic Sans MS"/>
            </a:endParaRPr>
          </a:p>
          <a:p>
            <a:pPr marL="342720" indent="-342720" algn="l" rtl="0">
              <a:lnSpc>
                <a:spcPct val="80000"/>
              </a:lnSpc>
              <a:spcBef>
                <a:spcPts val="4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000" b="0" strike="noStrike" spc="-1">
                <a:solidFill>
                  <a:srgbClr val="000000"/>
                </a:solidFill>
                <a:latin typeface="Comic Sans MS"/>
              </a:rPr>
              <a:t>Wr, at the beginning and end of pregnancy</a:t>
            </a:r>
            <a:endParaRPr lang="en-US" sz="2000" b="0" strike="noStrike" spc="-1">
              <a:solidFill>
                <a:srgbClr val="000000"/>
              </a:solidFill>
              <a:latin typeface="Comic Sans MS"/>
            </a:endParaRPr>
          </a:p>
          <a:p>
            <a:pPr marL="342720" indent="-342720" algn="l" rtl="0">
              <a:lnSpc>
                <a:spcPct val="80000"/>
              </a:lnSpc>
              <a:spcBef>
                <a:spcPts val="4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000" b="0" strike="noStrike" spc="-1">
                <a:solidFill>
                  <a:srgbClr val="000000"/>
                </a:solidFill>
                <a:latin typeface="Comic Sans MS"/>
              </a:rPr>
              <a:t>HIV, HCV testing, toxoplasmosis testing</a:t>
            </a:r>
            <a:endParaRPr lang="en-US" sz="2000" b="0" strike="noStrike" spc="-1">
              <a:solidFill>
                <a:srgbClr val="000000"/>
              </a:solidFill>
              <a:latin typeface="Comic Sans MS"/>
            </a:endParaRPr>
          </a:p>
          <a:p>
            <a:pPr marL="342720" indent="-342720" algn="l" rtl="0">
              <a:lnSpc>
                <a:spcPct val="80000"/>
              </a:lnSpc>
              <a:spcBef>
                <a:spcPts val="4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000" b="0" strike="noStrike" spc="-1">
                <a:solidFill>
                  <a:srgbClr val="000000"/>
                </a:solidFill>
                <a:latin typeface="Comic Sans MS"/>
              </a:rPr>
              <a:t>Blood count every month</a:t>
            </a:r>
            <a:endParaRPr lang="en-US" sz="2000" b="0" strike="noStrike" spc="-1">
              <a:solidFill>
                <a:srgbClr val="000000"/>
              </a:solidFill>
              <a:latin typeface="Comic Sans MS"/>
            </a:endParaRPr>
          </a:p>
          <a:p>
            <a:pPr marL="342720" indent="-342720" algn="l" rtl="0">
              <a:lnSpc>
                <a:spcPct val="80000"/>
              </a:lnSpc>
              <a:spcBef>
                <a:spcPts val="4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000" b="0" strike="noStrike" spc="-1">
                <a:solidFill>
                  <a:srgbClr val="000000"/>
                </a:solidFill>
                <a:latin typeface="Comic Sans MS"/>
              </a:rPr>
              <a:t>Urine test every month</a:t>
            </a:r>
            <a:endParaRPr lang="en-US" sz="2000" b="0" strike="noStrike" spc="-1">
              <a:solidFill>
                <a:srgbClr val="000000"/>
              </a:solidFill>
              <a:latin typeface="Comic Sans MS"/>
            </a:endParaRPr>
          </a:p>
          <a:p>
            <a:pPr marL="342720" indent="-342720" algn="l" rtl="0">
              <a:lnSpc>
                <a:spcPct val="80000"/>
              </a:lnSpc>
              <a:spcBef>
                <a:spcPts val="4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000" b="0" strike="noStrike" spc="-1">
                <a:solidFill>
                  <a:srgbClr val="000000"/>
                </a:solidFill>
                <a:latin typeface="Comic Sans MS"/>
              </a:rPr>
              <a:t>Blood glucose concentration in the first trimester of pregnancy</a:t>
            </a:r>
            <a:endParaRPr lang="en-US" sz="2000" b="0" strike="noStrike" spc="-1">
              <a:solidFill>
                <a:srgbClr val="000000"/>
              </a:solidFill>
              <a:latin typeface="Comic Sans MS"/>
            </a:endParaRPr>
          </a:p>
          <a:p>
            <a:pPr marL="342720" indent="-342720" algn="l" rtl="0">
              <a:lnSpc>
                <a:spcPct val="80000"/>
              </a:lnSpc>
              <a:spcBef>
                <a:spcPts val="4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000" b="0" strike="noStrike" spc="-1">
                <a:solidFill>
                  <a:srgbClr val="000000"/>
                </a:solidFill>
                <a:latin typeface="Comic Sans MS"/>
              </a:rPr>
              <a:t>Ultrasound between 9 and 12 weeks of pregnancy, 18 -22, 29 - 32 weeks of pregnancy</a:t>
            </a:r>
            <a:endParaRPr lang="en-US" sz="2000" b="0" strike="noStrike" spc="-1">
              <a:solidFill>
                <a:srgbClr val="000000"/>
              </a:solidFill>
              <a:latin typeface="Comic Sans MS"/>
            </a:endParaRPr>
          </a:p>
          <a:p>
            <a:pPr marL="342720" indent="-342720" algn="l" rtl="0">
              <a:lnSpc>
                <a:spcPct val="80000"/>
              </a:lnSpc>
              <a:spcBef>
                <a:spcPts val="4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000" b="0" strike="noStrike" spc="-1">
                <a:solidFill>
                  <a:srgbClr val="000000"/>
                </a:solidFill>
                <a:latin typeface="Comic Sans MS"/>
              </a:rPr>
              <a:t>Glucose tolerance test between 24 and 28 weeks of pregnancy</a:t>
            </a:r>
            <a:endParaRPr lang="en-US" sz="2000" b="0" strike="noStrike" spc="-1">
              <a:solidFill>
                <a:srgbClr val="000000"/>
              </a:solidFill>
              <a:latin typeface="Comic Sans MS"/>
            </a:endParaRPr>
          </a:p>
          <a:p>
            <a:pPr marL="342720" indent="-342720" algn="l" rtl="0">
              <a:lnSpc>
                <a:spcPct val="80000"/>
              </a:lnSpc>
              <a:spcBef>
                <a:spcPts val="4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000" b="0" strike="noStrike" spc="-1">
                <a:solidFill>
                  <a:srgbClr val="000000"/>
                </a:solidFill>
                <a:latin typeface="Comic Sans MS"/>
              </a:rPr>
              <a:t>Presence of Hbs antigen in the third trimester of pregnancy</a:t>
            </a:r>
            <a:endParaRPr lang="en-US" sz="2000" b="0" strike="noStrike" spc="-1">
              <a:solidFill>
                <a:srgbClr val="000000"/>
              </a:solidFill>
              <a:latin typeface="Comic Sans MS"/>
            </a:endParaRPr>
          </a:p>
          <a:p>
            <a:pPr marL="342720" indent="-342720" algn="l" rtl="0">
              <a:lnSpc>
                <a:spcPct val="80000"/>
              </a:lnSpc>
              <a:spcBef>
                <a:spcPts val="4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000" b="0" strike="noStrike" spc="-1">
                <a:solidFill>
                  <a:srgbClr val="000000"/>
                </a:solidFill>
                <a:latin typeface="Comic Sans MS"/>
              </a:rPr>
              <a:t>Vaginal culture for GBS</a:t>
            </a:r>
            <a:endParaRPr lang="en-US" sz="2000" b="0" strike="noStrike" spc="-1">
              <a:solidFill>
                <a:srgbClr val="000000"/>
              </a:solidFill>
              <a:latin typeface="Comic Sans MS"/>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7" name="pole tekstowe 246"/>
          <p:cNvSpPr txBox="1"/>
          <p:nvPr/>
        </p:nvSpPr>
        <p:spPr>
          <a:xfrm>
            <a:off x="685440" y="152280"/>
            <a:ext cx="6870600" cy="104472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Comic Sans MS"/>
              </a:rPr>
              <a:t>Prenatal diagnosis</a:t>
            </a:r>
          </a:p>
        </p:txBody>
      </p:sp>
      <p:sp>
        <p:nvSpPr>
          <p:cNvPr id="248" name="pole tekstowe 247"/>
          <p:cNvSpPr txBox="1"/>
          <p:nvPr/>
        </p:nvSpPr>
        <p:spPr>
          <a:xfrm>
            <a:off x="685800" y="1267920"/>
            <a:ext cx="7696080" cy="4969080"/>
          </a:xfrm>
          <a:prstGeom prst="rect">
            <a:avLst/>
          </a:prstGeom>
          <a:noFill/>
          <a:ln w="0">
            <a:noFill/>
          </a:ln>
        </p:spPr>
        <p:txBody>
          <a:bodyPr lIns="90000" tIns="46800" rIns="90000" bIns="46800">
            <a:normAutofit/>
          </a:bodyPr>
          <a:lstStyle/>
          <a:p>
            <a:pPr marL="342720" indent="-342720" algn="l" rtl="0">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Comic Sans MS"/>
              </a:rPr>
              <a:t>It involves prenatal assessment of fetal development.</a:t>
            </a:r>
            <a:endParaRPr lang="en-US" sz="3200" b="0" strike="noStrike" spc="-1">
              <a:solidFill>
                <a:srgbClr val="000000"/>
              </a:solidFill>
              <a:latin typeface="Comic Sans MS"/>
            </a:endParaRPr>
          </a:p>
          <a:p>
            <a:pPr marL="342720" indent="-342720" algn="l" rtl="0">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Comic Sans MS"/>
              </a:rPr>
              <a:t>Prenatal diagnosis of genetically determined diseases includes screening tests performed in each pregnancy and diagnostic tests performed in high-risk pregnancies.</a:t>
            </a:r>
            <a:endParaRPr lang="en-US" sz="3200" b="0" strike="noStrike" spc="-1">
              <a:solidFill>
                <a:srgbClr val="000000"/>
              </a:solidFill>
              <a:latin typeface="Comic Sans MS"/>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9" name="pole tekstowe 248"/>
          <p:cNvSpPr txBox="1"/>
          <p:nvPr/>
        </p:nvSpPr>
        <p:spPr>
          <a:xfrm>
            <a:off x="685440" y="151920"/>
            <a:ext cx="6870600" cy="160020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Comic Sans MS"/>
              </a:rPr>
              <a:t>Methods of prenatal diagnosis</a:t>
            </a:r>
          </a:p>
        </p:txBody>
      </p:sp>
      <p:sp>
        <p:nvSpPr>
          <p:cNvPr id="250" name="pole tekstowe 249"/>
          <p:cNvSpPr txBox="1"/>
          <p:nvPr/>
        </p:nvSpPr>
        <p:spPr>
          <a:xfrm>
            <a:off x="685800" y="2023920"/>
            <a:ext cx="7696080" cy="4284720"/>
          </a:xfrm>
          <a:prstGeom prst="rect">
            <a:avLst/>
          </a:prstGeom>
          <a:noFill/>
          <a:ln w="0">
            <a:noFill/>
          </a:ln>
        </p:spPr>
        <p:txBody>
          <a:bodyPr lIns="90000" tIns="46800" rIns="90000" bIns="46800">
            <a:normAutofit/>
          </a:bodyPr>
          <a:lstStyle/>
          <a:p>
            <a:pPr marL="342720" indent="-342720" algn="l" rtl="0">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Comic Sans MS"/>
              </a:rPr>
              <a:t>Non-invasive procedures (ultrasound, biochemical tests of fetal markers in the mother's blood serum, tests of fetal cells in the mother's blood).</a:t>
            </a:r>
            <a:endParaRPr lang="en-US" sz="3200" b="0" strike="noStrike" spc="-1">
              <a:solidFill>
                <a:srgbClr val="000000"/>
              </a:solidFill>
              <a:latin typeface="Comic Sans MS"/>
            </a:endParaRPr>
          </a:p>
          <a:p>
            <a:pPr marL="342720" indent="-342720" algn="l" rtl="0">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Comic Sans MS"/>
              </a:rPr>
              <a:t>Invasive procedures (amniocentesis, chorionic villus sampling, fetal blood collection, fetal tissue collection).</a:t>
            </a:r>
            <a:endParaRPr lang="en-US" sz="3200" b="0" strike="noStrike" spc="-1">
              <a:solidFill>
                <a:srgbClr val="000000"/>
              </a:solidFill>
              <a:latin typeface="Comic Sans MS"/>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1" name="pole tekstowe 250"/>
          <p:cNvSpPr txBox="1"/>
          <p:nvPr/>
        </p:nvSpPr>
        <p:spPr>
          <a:xfrm>
            <a:off x="684000" y="115920"/>
            <a:ext cx="6870600" cy="100944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Comic Sans MS"/>
              </a:rPr>
              <a:t>Prenatal testing</a:t>
            </a:r>
          </a:p>
        </p:txBody>
      </p:sp>
      <p:sp>
        <p:nvSpPr>
          <p:cNvPr id="252" name="pole tekstowe 251"/>
          <p:cNvSpPr txBox="1"/>
          <p:nvPr/>
        </p:nvSpPr>
        <p:spPr>
          <a:xfrm>
            <a:off x="685800" y="1413000"/>
            <a:ext cx="7696080" cy="4752720"/>
          </a:xfrm>
          <a:prstGeom prst="rect">
            <a:avLst/>
          </a:prstGeom>
          <a:noFill/>
          <a:ln w="0">
            <a:noFill/>
          </a:ln>
        </p:spPr>
        <p:txBody>
          <a:bodyPr lIns="90000" tIns="46800" rIns="90000" bIns="46800">
            <a:normAutofit/>
          </a:bodyPr>
          <a:lstStyle/>
          <a:p>
            <a:pPr marL="342720" indent="-342720" algn="l" rtl="0">
              <a:lnSpc>
                <a:spcPct val="90000"/>
              </a:lnSpc>
              <a:spcBef>
                <a:spcPts val="697"/>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pl-PL" sz="2800" b="0" strike="noStrike" spc="-1">
                <a:solidFill>
                  <a:srgbClr val="000000"/>
                </a:solidFill>
                <a:latin typeface="Comic Sans MS"/>
              </a:rPr>
              <a:t>Indications for prenatal diagnosis:</a:t>
            </a:r>
            <a:endParaRPr lang="en-US" sz="2800" b="0" strike="noStrike" spc="-1">
              <a:solidFill>
                <a:srgbClr val="000000"/>
              </a:solidFill>
              <a:latin typeface="Comic Sans MS"/>
            </a:endParaRPr>
          </a:p>
          <a:p>
            <a:pPr marL="342720" indent="-342720" algn="l" rtl="0">
              <a:lnSpc>
                <a:spcPct val="90000"/>
              </a:lnSpc>
              <a:spcBef>
                <a:spcPts val="697"/>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pl-PL" sz="2800" b="0" strike="noStrike" spc="-1">
                <a:solidFill>
                  <a:srgbClr val="000000"/>
                </a:solidFill>
                <a:latin typeface="Comic Sans MS"/>
              </a:rPr>
              <a:t>- age of the pregnant woman over 35 years of age</a:t>
            </a:r>
            <a:endParaRPr lang="en-US" sz="2800" b="0" strike="noStrike" spc="-1">
              <a:solidFill>
                <a:srgbClr val="000000"/>
              </a:solidFill>
              <a:latin typeface="Comic Sans MS"/>
            </a:endParaRPr>
          </a:p>
          <a:p>
            <a:pPr marL="342720" indent="-342720" algn="l" rtl="0">
              <a:lnSpc>
                <a:spcPct val="90000"/>
              </a:lnSpc>
              <a:spcBef>
                <a:spcPts val="697"/>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800" b="0" strike="noStrike" spc="-1">
                <a:solidFill>
                  <a:srgbClr val="000000"/>
                </a:solidFill>
                <a:latin typeface="Comic Sans MS"/>
              </a:rPr>
              <a:t>Father's age over 55</a:t>
            </a:r>
            <a:endParaRPr lang="en-US" sz="2800" b="0" strike="noStrike" spc="-1">
              <a:solidFill>
                <a:srgbClr val="000000"/>
              </a:solidFill>
              <a:latin typeface="Comic Sans MS"/>
            </a:endParaRPr>
          </a:p>
          <a:p>
            <a:pPr marL="342720" indent="-342720" algn="l" rtl="0">
              <a:lnSpc>
                <a:spcPct val="90000"/>
              </a:lnSpc>
              <a:spcBef>
                <a:spcPts val="697"/>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800" b="0" strike="noStrike" spc="-1">
                <a:solidFill>
                  <a:srgbClr val="000000"/>
                </a:solidFill>
                <a:latin typeface="Comic Sans MS"/>
              </a:rPr>
              <a:t>Incorrect screening test result</a:t>
            </a:r>
            <a:endParaRPr lang="en-US" sz="2800" b="0" strike="noStrike" spc="-1">
              <a:solidFill>
                <a:srgbClr val="000000"/>
              </a:solidFill>
              <a:latin typeface="Comic Sans MS"/>
            </a:endParaRPr>
          </a:p>
          <a:p>
            <a:pPr marL="342720" indent="-342720" algn="l" rtl="0">
              <a:lnSpc>
                <a:spcPct val="90000"/>
              </a:lnSpc>
              <a:spcBef>
                <a:spcPts val="697"/>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800" b="0" strike="noStrike" spc="-1">
                <a:solidFill>
                  <a:srgbClr val="000000"/>
                </a:solidFill>
                <a:latin typeface="Comic Sans MS"/>
              </a:rPr>
              <a:t>Carrying a structural chromosome aberration by one or both parents</a:t>
            </a:r>
            <a:endParaRPr lang="en-US" sz="2800" b="0" strike="noStrike" spc="-1">
              <a:solidFill>
                <a:srgbClr val="000000"/>
              </a:solidFill>
              <a:latin typeface="Comic Sans MS"/>
            </a:endParaRPr>
          </a:p>
          <a:p>
            <a:pPr marL="342720" indent="-342720" algn="l" rtl="0">
              <a:lnSpc>
                <a:spcPct val="90000"/>
              </a:lnSpc>
              <a:spcBef>
                <a:spcPts val="697"/>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800" b="0" strike="noStrike" spc="-1">
                <a:solidFill>
                  <a:srgbClr val="000000"/>
                </a:solidFill>
                <a:latin typeface="Comic Sans MS"/>
              </a:rPr>
              <a:t>A loaded interview</a:t>
            </a:r>
            <a:endParaRPr lang="en-US" sz="2800" b="0" strike="noStrike" spc="-1">
              <a:solidFill>
                <a:srgbClr val="000000"/>
              </a:solidFill>
              <a:latin typeface="Comic Sans MS"/>
            </a:endParaRPr>
          </a:p>
          <a:p>
            <a:pPr marL="342720" indent="-342720" algn="l" rtl="0">
              <a:lnSpc>
                <a:spcPct val="90000"/>
              </a:lnSpc>
              <a:spcBef>
                <a:spcPts val="697"/>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800" b="0" strike="noStrike" spc="-1">
                <a:solidFill>
                  <a:srgbClr val="000000"/>
                </a:solidFill>
                <a:latin typeface="Comic Sans MS"/>
              </a:rPr>
              <a:t>Indications of a psychological nature</a:t>
            </a:r>
            <a:endParaRPr lang="en-US" sz="2800" b="0" strike="noStrike" spc="-1">
              <a:solidFill>
                <a:srgbClr val="000000"/>
              </a:solidFill>
              <a:latin typeface="Comic Sans MS"/>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3" name="pole tekstowe 252"/>
          <p:cNvSpPr txBox="1"/>
          <p:nvPr/>
        </p:nvSpPr>
        <p:spPr>
          <a:xfrm>
            <a:off x="685440" y="151920"/>
            <a:ext cx="6870600" cy="160020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Comic Sans MS"/>
              </a:rPr>
              <a:t>Prenatal diagnosis methods are divided into:</a:t>
            </a:r>
          </a:p>
        </p:txBody>
      </p:sp>
      <p:sp>
        <p:nvSpPr>
          <p:cNvPr id="254" name="pole tekstowe 253"/>
          <p:cNvSpPr txBox="1"/>
          <p:nvPr/>
        </p:nvSpPr>
        <p:spPr>
          <a:xfrm>
            <a:off x="685800" y="1828800"/>
            <a:ext cx="7696080" cy="3657600"/>
          </a:xfrm>
          <a:prstGeom prst="rect">
            <a:avLst/>
          </a:prstGeom>
          <a:noFill/>
          <a:ln w="0">
            <a:noFill/>
          </a:ln>
        </p:spPr>
        <p:txBody>
          <a:bodyPr lIns="90000" tIns="46800" rIns="90000" bIns="46800">
            <a:normAutofit/>
          </a:bodyPr>
          <a:lstStyle/>
          <a:p>
            <a:pPr marL="342720" indent="-342720" algn="l" rtl="0">
              <a:spcBef>
                <a:spcPts val="697"/>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800" b="0" strike="noStrike" spc="-1">
                <a:solidFill>
                  <a:srgbClr val="000000"/>
                </a:solidFill>
                <a:latin typeface="Comic Sans MS"/>
              </a:rPr>
              <a:t>Invasive procedures (amniocentesis, chorionic villus sampling, fetal blood collection, fetal tissue biopsy, coelocentesis, embryoscopy)</a:t>
            </a:r>
            <a:endParaRPr lang="en-US" sz="2800" b="0" strike="noStrike" spc="-1">
              <a:solidFill>
                <a:srgbClr val="000000"/>
              </a:solidFill>
              <a:latin typeface="Comic Sans MS"/>
            </a:endParaRPr>
          </a:p>
          <a:p>
            <a:pPr marL="342720" indent="-342720" algn="l" rtl="0">
              <a:spcBef>
                <a:spcPts val="697"/>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2800" b="0" strike="noStrike" spc="-1">
                <a:solidFill>
                  <a:srgbClr val="000000"/>
                </a:solidFill>
                <a:latin typeface="Comic Sans MS"/>
              </a:rPr>
              <a:t>Non-invasive procedures (ultrasound, biochemical tests of markers in the mother's blood serum, examination of fetal cells in the mother's blood)</a:t>
            </a:r>
            <a:endParaRPr lang="en-US" sz="2800" b="0" strike="noStrike" spc="-1">
              <a:solidFill>
                <a:srgbClr val="000000"/>
              </a:solidFill>
              <a:latin typeface="Comic Sans MS"/>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5" name="pole tekstowe 254"/>
          <p:cNvSpPr txBox="1"/>
          <p:nvPr/>
        </p:nvSpPr>
        <p:spPr>
          <a:xfrm>
            <a:off x="685440" y="151920"/>
            <a:ext cx="6870600" cy="97308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Comic Sans MS"/>
              </a:rPr>
              <a:t>Non-invasive procedures</a:t>
            </a:r>
          </a:p>
        </p:txBody>
      </p:sp>
      <p:sp>
        <p:nvSpPr>
          <p:cNvPr id="256" name="pole tekstowe 255"/>
          <p:cNvSpPr txBox="1"/>
          <p:nvPr/>
        </p:nvSpPr>
        <p:spPr>
          <a:xfrm>
            <a:off x="685800" y="1268280"/>
            <a:ext cx="7696080" cy="4897440"/>
          </a:xfrm>
          <a:prstGeom prst="rect">
            <a:avLst/>
          </a:prstGeom>
          <a:noFill/>
          <a:ln w="0">
            <a:noFill/>
          </a:ln>
        </p:spPr>
        <p:txBody>
          <a:bodyPr lIns="90000" tIns="46800" rIns="90000" bIns="46800">
            <a:normAutofit/>
          </a:bodyPr>
          <a:lstStyle/>
          <a:p>
            <a:pPr marL="342720" indent="-342720" algn="l" rtl="0">
              <a:lnSpc>
                <a:spcPct val="90000"/>
              </a:lnSpc>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Comic Sans MS"/>
              </a:rPr>
              <a:t>Ultrasound screening for Down syndrome and trisomy of chromosome 18,</a:t>
            </a:r>
            <a:endParaRPr lang="en-US" sz="3200" b="0" strike="noStrike" spc="-1">
              <a:solidFill>
                <a:srgbClr val="000000"/>
              </a:solidFill>
              <a:latin typeface="Comic Sans MS"/>
            </a:endParaRPr>
          </a:p>
          <a:p>
            <a:pPr marL="342720" indent="-342720" algn="l" rtl="0">
              <a:lnSpc>
                <a:spcPct val="90000"/>
              </a:lnSpc>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Comic Sans MS"/>
              </a:rPr>
              <a:t> involves the detection of nuchal translucency, measured by ultrasound in the fetus between the 11th and 13th week of pregnancy. An additional marker is the absence or underdevelopment of the nasal bones in the fetus. This assessment is possible between the 11th and 20th week of pregnancy.</a:t>
            </a:r>
            <a:endParaRPr lang="en-US" sz="3200" b="0" strike="noStrike" spc="-1">
              <a:solidFill>
                <a:srgbClr val="000000"/>
              </a:solidFill>
              <a:latin typeface="Comic Sans M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0" name="pole tekstowe 159"/>
          <p:cNvSpPr txBox="1"/>
          <p:nvPr/>
        </p:nvSpPr>
        <p:spPr>
          <a:xfrm>
            <a:off x="685440" y="151920"/>
            <a:ext cx="6870600" cy="160020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pl-PL" sz="4400" b="0" strike="noStrike" spc="-1">
                <a:solidFill>
                  <a:srgbClr val="000000"/>
                </a:solidFill>
                <a:latin typeface="Comic Sans MS"/>
              </a:rPr>
              <a:t>Ultrasound examination</a:t>
            </a:r>
            <a:endParaRPr lang="en-US" sz="4400" b="0" strike="noStrike" spc="-1">
              <a:solidFill>
                <a:srgbClr val="000000"/>
              </a:solidFill>
              <a:latin typeface="Comic Sans MS"/>
            </a:endParaRPr>
          </a:p>
        </p:txBody>
      </p:sp>
      <p:pic>
        <p:nvPicPr>
          <p:cNvPr id="161" name="Obraz 160" descr="badanie USG"/>
          <p:cNvPicPr/>
          <p:nvPr/>
        </p:nvPicPr>
        <p:blipFill>
          <a:blip r:embed="rId2"/>
          <a:stretch/>
        </p:blipFill>
        <p:spPr>
          <a:xfrm>
            <a:off x="1374840" y="1828800"/>
            <a:ext cx="6318360" cy="3657600"/>
          </a:xfrm>
          <a:prstGeom prst="rect">
            <a:avLst/>
          </a:prstGeom>
          <a:ln w="0">
            <a:noFill/>
          </a:ln>
        </p:spPr>
      </p:pic>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7" name="pole tekstowe 256"/>
          <p:cNvSpPr txBox="1"/>
          <p:nvPr/>
        </p:nvSpPr>
        <p:spPr>
          <a:xfrm>
            <a:off x="685440" y="151920"/>
            <a:ext cx="6870600" cy="160020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omic Sans MS"/>
            </a:endParaRPr>
          </a:p>
        </p:txBody>
      </p:sp>
      <p:pic>
        <p:nvPicPr>
          <p:cNvPr id="258" name="Obraz 257" descr="badanie USG"/>
          <p:cNvPicPr/>
          <p:nvPr/>
        </p:nvPicPr>
        <p:blipFill>
          <a:blip r:embed="rId2"/>
          <a:stretch/>
        </p:blipFill>
        <p:spPr>
          <a:xfrm>
            <a:off x="0" y="0"/>
            <a:ext cx="9144000" cy="6858000"/>
          </a:xfrm>
          <a:prstGeom prst="rect">
            <a:avLst/>
          </a:prstGeom>
          <a:ln w="0">
            <a:noFill/>
          </a:ln>
        </p:spPr>
      </p:pic>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9" name="pole tekstowe 258"/>
          <p:cNvSpPr txBox="1"/>
          <p:nvPr/>
        </p:nvSpPr>
        <p:spPr>
          <a:xfrm>
            <a:off x="250560" y="0"/>
            <a:ext cx="6870600" cy="112536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Comic Sans MS"/>
              </a:rPr>
              <a:t>Non-invasive procedures</a:t>
            </a:r>
          </a:p>
        </p:txBody>
      </p:sp>
      <p:sp>
        <p:nvSpPr>
          <p:cNvPr id="260" name="pole tekstowe 259"/>
          <p:cNvSpPr txBox="1"/>
          <p:nvPr/>
        </p:nvSpPr>
        <p:spPr>
          <a:xfrm>
            <a:off x="685800" y="1412640"/>
            <a:ext cx="7696080" cy="4608360"/>
          </a:xfrm>
          <a:prstGeom prst="rect">
            <a:avLst/>
          </a:prstGeom>
          <a:noFill/>
          <a:ln w="0">
            <a:noFill/>
          </a:ln>
        </p:spPr>
        <p:txBody>
          <a:bodyPr lIns="90000" tIns="46800" rIns="90000" bIns="46800">
            <a:normAutofit/>
          </a:bodyPr>
          <a:lstStyle/>
          <a:p>
            <a:pPr marL="342720" indent="-342720" algn="l" rtl="0">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Comic Sans MS"/>
              </a:rPr>
              <a:t>Biochemical testing of fetal markers in the mother's blood serum involves the determination of fetal proteins present in the mother's serum throughout pregnancy at specific concentrations.</a:t>
            </a:r>
            <a:endParaRPr lang="en-US" sz="3200" b="0" strike="noStrike" spc="-1">
              <a:solidFill>
                <a:srgbClr val="000000"/>
              </a:solidFill>
              <a:latin typeface="Comic Sans MS"/>
            </a:endParaRPr>
          </a:p>
          <a:p>
            <a:pPr marL="342720" indent="-342720" algn="l" rtl="0">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Comic Sans MS"/>
              </a:rPr>
              <a:t> - PAPP-A test, double test (10-14 weeks)</a:t>
            </a:r>
            <a:endParaRPr lang="en-US" sz="3200" b="0" strike="noStrike" spc="-1">
              <a:solidFill>
                <a:srgbClr val="000000"/>
              </a:solidFill>
              <a:latin typeface="Comic Sans MS"/>
            </a:endParaRPr>
          </a:p>
          <a:p>
            <a:pPr marL="342720" indent="-342720" algn="l" rtl="0">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Comic Sans MS"/>
              </a:rPr>
              <a:t> - Triple test (14-21 weeks)</a:t>
            </a:r>
            <a:endParaRPr lang="en-US" sz="3200" b="0" strike="noStrike" spc="-1">
              <a:solidFill>
                <a:srgbClr val="000000"/>
              </a:solidFill>
              <a:latin typeface="Comic Sans MS"/>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1" name="pole tekstowe 260"/>
          <p:cNvSpPr txBox="1"/>
          <p:nvPr/>
        </p:nvSpPr>
        <p:spPr>
          <a:xfrm>
            <a:off x="685440" y="152280"/>
            <a:ext cx="6870600" cy="111600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pl-PL" sz="4400" b="0" strike="noStrike" spc="-1">
                <a:solidFill>
                  <a:srgbClr val="000000"/>
                </a:solidFill>
                <a:latin typeface="Comic Sans MS"/>
              </a:rPr>
              <a:t>Amniocentesis</a:t>
            </a:r>
            <a:endParaRPr lang="en-US" sz="4400" b="0" strike="noStrike" spc="-1">
              <a:solidFill>
                <a:srgbClr val="000000"/>
              </a:solidFill>
              <a:latin typeface="Comic Sans MS"/>
            </a:endParaRPr>
          </a:p>
        </p:txBody>
      </p:sp>
      <p:sp>
        <p:nvSpPr>
          <p:cNvPr id="262" name="pole tekstowe 261"/>
          <p:cNvSpPr txBox="1"/>
          <p:nvPr/>
        </p:nvSpPr>
        <p:spPr>
          <a:xfrm>
            <a:off x="685800" y="1341360"/>
            <a:ext cx="7696080" cy="4145040"/>
          </a:xfrm>
          <a:prstGeom prst="rect">
            <a:avLst/>
          </a:prstGeom>
          <a:noFill/>
          <a:ln w="0">
            <a:noFill/>
          </a:ln>
        </p:spPr>
        <p:txBody>
          <a:bodyPr lIns="90000" tIns="46800" rIns="90000" bIns="46800">
            <a:normAutofit/>
          </a:bodyPr>
          <a:lstStyle/>
          <a:p>
            <a:pPr marL="342720" indent="-342720" algn="l" rtl="0">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Comic Sans MS"/>
              </a:rPr>
              <a:t>Amniotic fluid collection under ultrasound guidance. It is usually performed between the 15th and 17th week of pregnancy. 15-20 ml of amniotic fluid is collected. The so-called early amniocentesis at 11-14 weeks.</a:t>
            </a:r>
            <a:endParaRPr lang="en-US" sz="3200" b="0" strike="noStrike" spc="-1">
              <a:solidFill>
                <a:srgbClr val="000000"/>
              </a:solidFill>
              <a:latin typeface="Comic Sans MS"/>
            </a:endParaRPr>
          </a:p>
          <a:p>
            <a:pPr marL="342720" indent="-342720" algn="l" rtl="0">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Comic Sans MS"/>
              </a:rPr>
              <a:t>Complications include: short-term fluid leakage, miscarriage, and fetal injury.</a:t>
            </a:r>
            <a:endParaRPr lang="en-US" sz="3200" b="0" strike="noStrike" spc="-1">
              <a:solidFill>
                <a:srgbClr val="000000"/>
              </a:solidFill>
              <a:latin typeface="Comic Sans MS"/>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3" name="pole tekstowe 262"/>
          <p:cNvSpPr txBox="1"/>
          <p:nvPr/>
        </p:nvSpPr>
        <p:spPr>
          <a:xfrm>
            <a:off x="685440" y="151920"/>
            <a:ext cx="6870600" cy="160020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0" strike="noStrike" spc="-1">
              <a:solidFill>
                <a:srgbClr val="000000"/>
              </a:solidFill>
              <a:latin typeface="Comic Sans MS"/>
            </a:endParaRPr>
          </a:p>
        </p:txBody>
      </p:sp>
      <p:sp>
        <p:nvSpPr>
          <p:cNvPr id="264" name="pole tekstowe 263"/>
          <p:cNvSpPr txBox="1"/>
          <p:nvPr/>
        </p:nvSpPr>
        <p:spPr>
          <a:xfrm>
            <a:off x="685800" y="1828800"/>
            <a:ext cx="7696080" cy="3657600"/>
          </a:xfrm>
          <a:prstGeom prst="rect">
            <a:avLst/>
          </a:prstGeom>
          <a:noFill/>
          <a:ln w="0">
            <a:noFill/>
          </a:ln>
        </p:spPr>
        <p:txBody>
          <a:bodyPr lIns="90000" tIns="46800" rIns="90000" bIns="46800">
            <a:normAutofit/>
          </a:bodyPr>
          <a:lstStyle/>
          <a:p>
            <a:pPr algn="l" rtl="0"/>
            <a:endParaRPr lang="en-US" sz="3200" b="0" strike="noStrike" spc="-1">
              <a:solidFill>
                <a:srgbClr val="000000"/>
              </a:solidFill>
              <a:latin typeface="Comic Sans MS"/>
            </a:endParaRPr>
          </a:p>
        </p:txBody>
      </p:sp>
      <p:pic>
        <p:nvPicPr>
          <p:cNvPr id="265" name="Obraz 264"/>
          <p:cNvPicPr/>
          <p:nvPr/>
        </p:nvPicPr>
        <p:blipFill>
          <a:blip r:embed="rId2"/>
          <a:stretch/>
        </p:blipFill>
        <p:spPr>
          <a:xfrm>
            <a:off x="635040" y="800280"/>
            <a:ext cx="7873920" cy="5257800"/>
          </a:xfrm>
          <a:prstGeom prst="rect">
            <a:avLst/>
          </a:prstGeom>
          <a:ln w="0">
            <a:noFill/>
          </a:ln>
        </p:spPr>
      </p:pic>
      <p:pic>
        <p:nvPicPr>
          <p:cNvPr id="266" name="Obraz 265"/>
          <p:cNvPicPr/>
          <p:nvPr/>
        </p:nvPicPr>
        <p:blipFill>
          <a:blip r:embed="rId2"/>
          <a:stretch/>
        </p:blipFill>
        <p:spPr>
          <a:xfrm>
            <a:off x="611280" y="765000"/>
            <a:ext cx="7873920" cy="5257800"/>
          </a:xfrm>
          <a:prstGeom prst="rect">
            <a:avLst/>
          </a:prstGeom>
          <a:ln w="0">
            <a:noFill/>
          </a:ln>
        </p:spPr>
      </p:pic>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7" name="pole tekstowe 266"/>
          <p:cNvSpPr txBox="1"/>
          <p:nvPr/>
        </p:nvSpPr>
        <p:spPr>
          <a:xfrm>
            <a:off x="685440" y="151920"/>
            <a:ext cx="6870600" cy="160020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Comic Sans MS"/>
              </a:rPr>
              <a:t>Chorionic villus biopsy</a:t>
            </a:r>
          </a:p>
        </p:txBody>
      </p:sp>
      <p:sp>
        <p:nvSpPr>
          <p:cNvPr id="268" name="pole tekstowe 267"/>
          <p:cNvSpPr txBox="1"/>
          <p:nvPr/>
        </p:nvSpPr>
        <p:spPr>
          <a:xfrm>
            <a:off x="685800" y="1828800"/>
            <a:ext cx="7696080" cy="3657600"/>
          </a:xfrm>
          <a:prstGeom prst="rect">
            <a:avLst/>
          </a:prstGeom>
          <a:noFill/>
          <a:ln w="0">
            <a:noFill/>
          </a:ln>
        </p:spPr>
        <p:txBody>
          <a:bodyPr lIns="90000" tIns="46800" rIns="90000" bIns="46800">
            <a:normAutofit/>
          </a:bodyPr>
          <a:lstStyle/>
          <a:p>
            <a:pPr marL="342720" indent="-342720" algn="l" rtl="0">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Comic Sans MS"/>
              </a:rPr>
              <a:t>It is performed between the 9th and 12th week of pregnancy under ultrasound control. From 5 to 25 mg of chorionic villi are collected transabdominally or transcervically using a needle or catheter.</a:t>
            </a:r>
            <a:endParaRPr lang="en-US" sz="3200" b="0" strike="noStrike" spc="-1">
              <a:solidFill>
                <a:srgbClr val="000000"/>
              </a:solidFill>
              <a:latin typeface="Comic Sans MS"/>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7" name="pole tekstowe 276"/>
          <p:cNvSpPr txBox="1"/>
          <p:nvPr/>
        </p:nvSpPr>
        <p:spPr>
          <a:xfrm>
            <a:off x="685440" y="151920"/>
            <a:ext cx="6870600" cy="75564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pl-PL" sz="4000" b="0" strike="noStrike" spc="-1">
                <a:solidFill>
                  <a:srgbClr val="000000"/>
                </a:solidFill>
                <a:latin typeface="Comic Sans MS"/>
              </a:rPr>
              <a:t>Cordocentesis</a:t>
            </a:r>
            <a:endParaRPr lang="en-US" sz="4000" b="0" strike="noStrike" spc="-1">
              <a:solidFill>
                <a:srgbClr val="000000"/>
              </a:solidFill>
              <a:latin typeface="Comic Sans MS"/>
            </a:endParaRPr>
          </a:p>
        </p:txBody>
      </p:sp>
      <p:sp>
        <p:nvSpPr>
          <p:cNvPr id="278" name="pole tekstowe 277"/>
          <p:cNvSpPr txBox="1"/>
          <p:nvPr/>
        </p:nvSpPr>
        <p:spPr>
          <a:xfrm>
            <a:off x="685800" y="1125360"/>
            <a:ext cx="7696080" cy="5183280"/>
          </a:xfrm>
          <a:prstGeom prst="rect">
            <a:avLst/>
          </a:prstGeom>
          <a:noFill/>
          <a:ln w="0">
            <a:noFill/>
          </a:ln>
        </p:spPr>
        <p:txBody>
          <a:bodyPr lIns="90000" tIns="46800" rIns="90000" bIns="46800">
            <a:normAutofit/>
          </a:bodyPr>
          <a:lstStyle/>
          <a:p>
            <a:pPr marL="342720" indent="-342720" algn="l" rtl="0">
              <a:spcBef>
                <a:spcPts val="697"/>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000000"/>
                </a:solidFill>
                <a:latin typeface="Comic Sans MS"/>
              </a:rPr>
              <a:t>It involves puncturing the umbilical cord with a needle (through the pregnant woman's abdominal wall) and taking a blood sample.</a:t>
            </a:r>
          </a:p>
          <a:p>
            <a:pPr marL="342720" indent="-342720" algn="l" rtl="0">
              <a:spcBef>
                <a:spcPts val="697"/>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000000"/>
                </a:solidFill>
                <a:latin typeface="Comic Sans MS"/>
              </a:rPr>
              <a:t>This test is performed between the 17th and 18th week of pregnancy (and in some centers from the 12th week).</a:t>
            </a:r>
          </a:p>
          <a:p>
            <a:pPr marL="342720" indent="-342720" algn="l" rtl="0">
              <a:spcBef>
                <a:spcPts val="697"/>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000000"/>
                </a:solidFill>
                <a:latin typeface="Comic Sans MS"/>
              </a:rPr>
              <a:t>0.5 – 5 ml of umbilical cord blood is collected</a:t>
            </a:r>
          </a:p>
          <a:p>
            <a:pPr marL="342720" indent="-342720" algn="l" rtl="0">
              <a:spcBef>
                <a:spcPts val="697"/>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000000"/>
                </a:solidFill>
                <a:latin typeface="Comic Sans MS"/>
              </a:rPr>
              <a:t>Complications include bleeding from the injection site, fetal death, umbilical cord hematoma, and umbilical cord thrombosis.</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9" name="pole tekstowe 278"/>
          <p:cNvSpPr txBox="1"/>
          <p:nvPr/>
        </p:nvSpPr>
        <p:spPr>
          <a:xfrm>
            <a:off x="696960" y="173160"/>
            <a:ext cx="6743520" cy="102384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Comic Sans MS"/>
              </a:rPr>
              <a:t>Fetal tissue biopsy</a:t>
            </a:r>
          </a:p>
        </p:txBody>
      </p:sp>
      <p:sp>
        <p:nvSpPr>
          <p:cNvPr id="280" name="pole tekstowe 279"/>
          <p:cNvSpPr txBox="1"/>
          <p:nvPr/>
        </p:nvSpPr>
        <p:spPr>
          <a:xfrm>
            <a:off x="685800" y="1268280"/>
            <a:ext cx="7696080" cy="4897440"/>
          </a:xfrm>
          <a:prstGeom prst="rect">
            <a:avLst/>
          </a:prstGeom>
          <a:noFill/>
          <a:ln w="0">
            <a:noFill/>
          </a:ln>
        </p:spPr>
        <p:txBody>
          <a:bodyPr lIns="90000" tIns="46800" rIns="90000" bIns="46800">
            <a:normAutofit/>
          </a:bodyPr>
          <a:lstStyle/>
          <a:p>
            <a:pPr marL="342720" indent="-342720" algn="l" rtl="0">
              <a:lnSpc>
                <a:spcPct val="90000"/>
              </a:lnSpc>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Comic Sans MS"/>
              </a:rPr>
              <a:t> Fetal tissue collection is derived from photoscopy. It is performed very rarely, most often when other tests fail.</a:t>
            </a:r>
            <a:endParaRPr lang="en-US" sz="3200" b="0" strike="noStrike" spc="-1">
              <a:solidFill>
                <a:srgbClr val="000000"/>
              </a:solidFill>
              <a:latin typeface="Comic Sans MS"/>
            </a:endParaRPr>
          </a:p>
          <a:p>
            <a:pPr marL="342720" indent="-342720" algn="l" rtl="0">
              <a:lnSpc>
                <a:spcPct val="90000"/>
              </a:lnSpc>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Comic Sans MS"/>
              </a:rPr>
              <a:t>Coelocentesis – involves transabdominal or transcervical aspiration of fluid from the extraembryonic body cavity.</a:t>
            </a:r>
            <a:endParaRPr lang="en-US" sz="3200" b="0" strike="noStrike" spc="-1">
              <a:solidFill>
                <a:srgbClr val="000000"/>
              </a:solidFill>
              <a:latin typeface="Comic Sans MS"/>
            </a:endParaRPr>
          </a:p>
          <a:p>
            <a:pPr marL="342720" indent="-342720" algn="l" rtl="0">
              <a:lnSpc>
                <a:spcPct val="90000"/>
              </a:lnSpc>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Comic Sans MS"/>
              </a:rPr>
              <a:t>Embryoscopy – direct viewing of the embryo through a fiberoscope.</a:t>
            </a:r>
            <a:endParaRPr lang="en-US" sz="3200" b="0" strike="noStrike" spc="-1">
              <a:solidFill>
                <a:srgbClr val="000000"/>
              </a:solidFill>
              <a:latin typeface="Comic Sans MS"/>
            </a:endParaRPr>
          </a:p>
          <a:p>
            <a:pPr marL="342720" indent="-342720" algn="l" rtl="0">
              <a:lnSpc>
                <a:spcPct val="90000"/>
              </a:lnSpc>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omic Sans MS"/>
            </a:endParaRPr>
          </a:p>
          <a:p>
            <a:pPr marL="342720" indent="-342720" algn="l" rtl="0">
              <a:lnSpc>
                <a:spcPct val="90000"/>
              </a:lnSpc>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omic Sans MS"/>
            </a:endParaRPr>
          </a:p>
          <a:p>
            <a:pPr marL="342720" indent="-342720" algn="l" rtl="0">
              <a:lnSpc>
                <a:spcPct val="90000"/>
              </a:lnSpc>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omic Sans M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2" name="pole tekstowe 161"/>
          <p:cNvSpPr txBox="1"/>
          <p:nvPr/>
        </p:nvSpPr>
        <p:spPr>
          <a:xfrm>
            <a:off x="685440" y="151920"/>
            <a:ext cx="6870600" cy="160020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Comic Sans MS"/>
              </a:rPr>
              <a:t>Changes in the sexual organs</a:t>
            </a:r>
          </a:p>
        </p:txBody>
      </p:sp>
      <p:sp>
        <p:nvSpPr>
          <p:cNvPr id="163" name="pole tekstowe 162"/>
          <p:cNvSpPr txBox="1"/>
          <p:nvPr/>
        </p:nvSpPr>
        <p:spPr>
          <a:xfrm>
            <a:off x="685800" y="1828800"/>
            <a:ext cx="7696080" cy="3657600"/>
          </a:xfrm>
          <a:prstGeom prst="rect">
            <a:avLst/>
          </a:prstGeom>
          <a:noFill/>
          <a:ln w="0">
            <a:noFill/>
          </a:ln>
        </p:spPr>
        <p:txBody>
          <a:bodyPr lIns="90000" tIns="46800" rIns="90000" bIns="46800">
            <a:normAutofit fontScale="85000"/>
          </a:bodyPr>
          <a:lstStyle/>
          <a:p>
            <a:pPr marL="342720" indent="-342720" algn="l" rtl="0">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Comic Sans MS"/>
              </a:rPr>
              <a:t>Vaginal symptoms:</a:t>
            </a:r>
            <a:endParaRPr lang="en-US" sz="3200" b="0" strike="noStrike" spc="-1">
              <a:solidFill>
                <a:srgbClr val="000000"/>
              </a:solidFill>
              <a:latin typeface="Comic Sans MS"/>
            </a:endParaRPr>
          </a:p>
          <a:p>
            <a:pPr marL="342720" indent="-342720" algn="l" rtl="0">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omic Sans MS"/>
            </a:endParaRPr>
          </a:p>
          <a:p>
            <a:pPr marL="342720" indent="-342720" algn="l" rtl="0">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Comic Sans MS"/>
              </a:rPr>
              <a:t>Chadwick</a:t>
            </a:r>
            <a:endParaRPr lang="en-US" sz="3200" b="0" strike="noStrike" spc="-1">
              <a:solidFill>
                <a:srgbClr val="000000"/>
              </a:solidFill>
              <a:latin typeface="Comic Sans MS"/>
            </a:endParaRPr>
          </a:p>
          <a:p>
            <a:pPr marL="342720" indent="-342720" algn="l" rtl="0">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Comic Sans MS"/>
              </a:rPr>
              <a:t>Increasing the stretchability and width of the vagina,</a:t>
            </a:r>
            <a:endParaRPr lang="en-US" sz="3200" b="0" strike="noStrike" spc="-1">
              <a:solidFill>
                <a:srgbClr val="000000"/>
              </a:solidFill>
              <a:latin typeface="Comic Sans MS"/>
            </a:endParaRPr>
          </a:p>
          <a:p>
            <a:pPr marL="342720" indent="-342720" algn="l" rtl="0">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Comic Sans MS"/>
              </a:rPr>
              <a:t>Velvety roughness of the vagina,</a:t>
            </a:r>
            <a:endParaRPr lang="en-US" sz="3200" b="0" strike="noStrike" spc="-1">
              <a:solidFill>
                <a:srgbClr val="000000"/>
              </a:solidFill>
              <a:latin typeface="Comic Sans MS"/>
            </a:endParaRPr>
          </a:p>
          <a:p>
            <a:pPr marL="342720" indent="-342720" algn="l" rtl="0">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Comic Sans MS"/>
              </a:rPr>
              <a:t>Noble's sign</a:t>
            </a:r>
            <a:endParaRPr lang="en-US" sz="3200" b="0" strike="noStrike" spc="-1">
              <a:solidFill>
                <a:srgbClr val="000000"/>
              </a:solidFill>
              <a:latin typeface="Comic Sans M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4" name="pole tekstowe 163"/>
          <p:cNvSpPr txBox="1"/>
          <p:nvPr/>
        </p:nvSpPr>
        <p:spPr>
          <a:xfrm>
            <a:off x="685440" y="151920"/>
            <a:ext cx="6870600" cy="160020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Comic Sans MS"/>
              </a:rPr>
              <a:t>Changes in the sexual organs</a:t>
            </a:r>
          </a:p>
        </p:txBody>
      </p:sp>
      <p:sp>
        <p:nvSpPr>
          <p:cNvPr id="165" name="pole tekstowe 164"/>
          <p:cNvSpPr txBox="1"/>
          <p:nvPr/>
        </p:nvSpPr>
        <p:spPr>
          <a:xfrm>
            <a:off x="685800" y="1828800"/>
            <a:ext cx="7696080" cy="3657600"/>
          </a:xfrm>
          <a:prstGeom prst="rect">
            <a:avLst/>
          </a:prstGeom>
          <a:noFill/>
          <a:ln w="0">
            <a:noFill/>
          </a:ln>
        </p:spPr>
        <p:txBody>
          <a:bodyPr lIns="90000" tIns="46800" rIns="90000" bIns="46800">
            <a:normAutofit/>
          </a:bodyPr>
          <a:lstStyle/>
          <a:p>
            <a:pPr marL="342720" indent="-342720" algn="l" rtl="0">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Comic Sans MS"/>
              </a:rPr>
              <a:t>Uterine symptoms:</a:t>
            </a:r>
            <a:endParaRPr lang="en-US" sz="3200" b="0" strike="noStrike" spc="-1">
              <a:solidFill>
                <a:srgbClr val="000000"/>
              </a:solidFill>
              <a:latin typeface="Comic Sans MS"/>
            </a:endParaRPr>
          </a:p>
          <a:p>
            <a:pPr marL="342720" indent="-342720" algn="l" rtl="0">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Comic Sans MS"/>
            </a:endParaRPr>
          </a:p>
          <a:p>
            <a:pPr marL="342720" indent="-342720" algn="l" rtl="0">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Comic Sans MS"/>
              </a:rPr>
              <a:t>Enlargement of the corpus and entire uterus;</a:t>
            </a:r>
            <a:endParaRPr lang="en-US" sz="3200" b="0" strike="noStrike" spc="-1">
              <a:solidFill>
                <a:srgbClr val="000000"/>
              </a:solidFill>
              <a:latin typeface="Comic Sans MS"/>
            </a:endParaRPr>
          </a:p>
          <a:p>
            <a:pPr marL="342720" indent="-342720" algn="l" rtl="0">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Comic Sans MS"/>
              </a:rPr>
              <a:t>Change in consistency,</a:t>
            </a:r>
            <a:endParaRPr lang="en-US" sz="3200" b="0" strike="noStrike" spc="-1">
              <a:solidFill>
                <a:srgbClr val="000000"/>
              </a:solidFill>
              <a:latin typeface="Comic Sans MS"/>
            </a:endParaRPr>
          </a:p>
          <a:p>
            <a:pPr marL="342720" indent="-342720" algn="l" rtl="0">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Comic Sans MS"/>
              </a:rPr>
              <a:t>Piskack's sign</a:t>
            </a:r>
            <a:endParaRPr lang="en-US" sz="3200" b="0" strike="noStrike" spc="-1">
              <a:solidFill>
                <a:srgbClr val="000000"/>
              </a:solidFill>
              <a:latin typeface="Comic Sans MS"/>
            </a:endParaRPr>
          </a:p>
          <a:p>
            <a:pPr marL="342720" indent="-342720" algn="l" rtl="0">
              <a:spcBef>
                <a:spcPts val="799"/>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pl-PL" sz="3200" b="0" strike="noStrike" spc="-1">
                <a:solidFill>
                  <a:srgbClr val="000000"/>
                </a:solidFill>
                <a:latin typeface="Comic Sans MS"/>
              </a:rPr>
              <a:t>Hegar's sign</a:t>
            </a:r>
            <a:endParaRPr lang="en-US" sz="3200" b="0" strike="noStrike" spc="-1">
              <a:solidFill>
                <a:srgbClr val="000000"/>
              </a:solidFill>
              <a:latin typeface="Comic Sans M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6" name="pole tekstowe 165"/>
          <p:cNvSpPr txBox="1"/>
          <p:nvPr/>
        </p:nvSpPr>
        <p:spPr>
          <a:xfrm>
            <a:off x="685440" y="151920"/>
            <a:ext cx="6870600" cy="160020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strike="noStrike" spc="-1">
                <a:solidFill>
                  <a:srgbClr val="000000"/>
                </a:solidFill>
                <a:latin typeface="Comic Sans MS"/>
              </a:rPr>
              <a:t>Changes in the sexual organs</a:t>
            </a:r>
          </a:p>
        </p:txBody>
      </p:sp>
      <p:sp>
        <p:nvSpPr>
          <p:cNvPr id="167" name="pole tekstowe 166"/>
          <p:cNvSpPr txBox="1"/>
          <p:nvPr/>
        </p:nvSpPr>
        <p:spPr>
          <a:xfrm>
            <a:off x="685800" y="1828800"/>
            <a:ext cx="7696080" cy="3657600"/>
          </a:xfrm>
          <a:prstGeom prst="rect">
            <a:avLst/>
          </a:prstGeom>
          <a:noFill/>
          <a:ln w="0">
            <a:noFill/>
          </a:ln>
        </p:spPr>
        <p:txBody>
          <a:bodyPr lIns="90000" tIns="46800" rIns="90000" bIns="46800">
            <a:normAutofit/>
          </a:bodyPr>
          <a:lstStyle/>
          <a:p>
            <a:pPr marL="342720" indent="-342720" algn="l" rtl="0">
              <a:lnSpc>
                <a:spcPct val="80000"/>
              </a:lnSpc>
              <a:spcBef>
                <a:spcPts val="697"/>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000000"/>
                </a:solidFill>
                <a:latin typeface="Comic Sans MS"/>
              </a:rPr>
              <a:t>Changes in the cervix:</a:t>
            </a:r>
          </a:p>
          <a:p>
            <a:pPr marL="342720" indent="-342720" algn="l" rtl="0">
              <a:lnSpc>
                <a:spcPct val="80000"/>
              </a:lnSpc>
              <a:spcBef>
                <a:spcPts val="697"/>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000000"/>
                </a:solidFill>
                <a:latin typeface="Comic Sans MS"/>
              </a:rPr>
              <a:t>- Bruising,</a:t>
            </a:r>
          </a:p>
          <a:p>
            <a:pPr marL="342720" indent="-342720" algn="l" rtl="0">
              <a:lnSpc>
                <a:spcPct val="80000"/>
              </a:lnSpc>
              <a:spcBef>
                <a:spcPts val="697"/>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000000"/>
                </a:solidFill>
                <a:latin typeface="Comic Sans MS"/>
              </a:rPr>
              <a:t>loosening,</a:t>
            </a:r>
          </a:p>
          <a:p>
            <a:pPr marL="342720" indent="-342720" algn="l" rtl="0">
              <a:lnSpc>
                <a:spcPct val="80000"/>
              </a:lnSpc>
              <a:spcBef>
                <a:spcPts val="697"/>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000000"/>
                </a:solidFill>
                <a:latin typeface="Comic Sans MS"/>
              </a:rPr>
              <a:t>The stick-towel symptom</a:t>
            </a:r>
          </a:p>
          <a:p>
            <a:pPr marL="342720" indent="-342720" algn="l" rtl="0">
              <a:lnSpc>
                <a:spcPct val="80000"/>
              </a:lnSpc>
              <a:spcBef>
                <a:spcPts val="697"/>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000000"/>
                </a:solidFill>
                <a:latin typeface="Comic Sans MS"/>
              </a:rPr>
              <a:t>Mucus change.</a:t>
            </a:r>
          </a:p>
          <a:p>
            <a:pPr marL="342720" indent="-342720" algn="l" rtl="0">
              <a:lnSpc>
                <a:spcPct val="80000"/>
              </a:lnSpc>
              <a:spcBef>
                <a:spcPts val="697"/>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800" b="0" strike="noStrike" spc="-1">
              <a:solidFill>
                <a:srgbClr val="000000"/>
              </a:solidFill>
              <a:latin typeface="Comic Sans MS"/>
            </a:endParaRPr>
          </a:p>
          <a:p>
            <a:pPr marL="342720" indent="-342720" algn="l" rtl="0">
              <a:lnSpc>
                <a:spcPct val="80000"/>
              </a:lnSpc>
              <a:spcBef>
                <a:spcPts val="697"/>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000000"/>
                </a:solidFill>
                <a:latin typeface="Comic Sans MS"/>
              </a:rPr>
              <a:t>Increased discharge.</a:t>
            </a:r>
          </a:p>
          <a:p>
            <a:pPr marL="342720" indent="-342720" algn="l" rtl="0">
              <a:lnSpc>
                <a:spcPct val="80000"/>
              </a:lnSpc>
              <a:spcBef>
                <a:spcPts val="697"/>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000000"/>
                </a:solidFill>
                <a:latin typeface="Comic Sans MS"/>
              </a:rPr>
              <a:t>Changes in the mammary glands.</a:t>
            </a:r>
          </a:p>
          <a:p>
            <a:pPr marL="342720" indent="-342720" algn="l" rtl="0">
              <a:lnSpc>
                <a:spcPct val="80000"/>
              </a:lnSpc>
              <a:spcBef>
                <a:spcPts val="697"/>
              </a:spcBef>
              <a:buClr>
                <a:srgbClr val="000000"/>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800" b="0" strike="noStrike" spc="-1">
              <a:solidFill>
                <a:srgbClr val="000000"/>
              </a:solidFill>
              <a:latin typeface="Comic Sans M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8" name="pole tekstowe 167"/>
          <p:cNvSpPr txBox="1"/>
          <p:nvPr/>
        </p:nvSpPr>
        <p:spPr>
          <a:xfrm>
            <a:off x="685800" y="407520"/>
            <a:ext cx="6742080" cy="1290600"/>
          </a:xfrm>
          <a:prstGeom prst="rect">
            <a:avLst/>
          </a:prstGeom>
          <a:noFill/>
          <a:ln w="0">
            <a:noFill/>
          </a:ln>
        </p:spPr>
        <p:txBody>
          <a:bodyPr lIns="90000" tIns="46800" rIns="90000" bIns="46800" anchor="b">
            <a:noAutofit/>
          </a:bodyPr>
          <a:lstStyle/>
          <a:p>
            <a:pPr algn="ctr" rtl="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000" b="0" strike="noStrike" spc="-1">
                <a:solidFill>
                  <a:srgbClr val="000000"/>
                </a:solidFill>
                <a:latin typeface="Comic Sans MS"/>
              </a:rPr>
              <a:t>Systemic changes during pregnancy</a:t>
            </a:r>
          </a:p>
        </p:txBody>
      </p:sp>
      <p:sp>
        <p:nvSpPr>
          <p:cNvPr id="169" name="pole tekstowe 168"/>
          <p:cNvSpPr txBox="1"/>
          <p:nvPr/>
        </p:nvSpPr>
        <p:spPr>
          <a:xfrm>
            <a:off x="685800" y="2552400"/>
            <a:ext cx="7696080" cy="2933640"/>
          </a:xfrm>
          <a:prstGeom prst="rect">
            <a:avLst/>
          </a:prstGeom>
          <a:noFill/>
          <a:ln w="0">
            <a:noFill/>
          </a:ln>
        </p:spPr>
        <p:txBody>
          <a:bodyPr lIns="90000" tIns="46800" rIns="90000" bIns="46800">
            <a:normAutofit/>
          </a:bodyPr>
          <a:lstStyle/>
          <a:p>
            <a:pPr marL="342720" indent="-342720" algn="l" rtl="0">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000000"/>
                </a:solidFill>
                <a:latin typeface="Comic Sans MS"/>
              </a:rPr>
              <a:t> They are an expression of the mother's body adapting to the increased requirements that are determined by the growth and development of the fetus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d36b86fe-e085-42e5-b47e-4ddeda701da6">
      <Terms xmlns="http://schemas.microsoft.com/office/infopath/2007/PartnerControls"/>
    </lcf76f155ced4ddcb4097134ff3c332f>
    <TaxCatchAll xmlns="fc9f4437-6dca-46c1-af3c-a35f917b15c4"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3751C0A7B2C194E8C05439E83269EDC" ma:contentTypeVersion="13" ma:contentTypeDescription="Create a new document." ma:contentTypeScope="" ma:versionID="3fe4503a0766e27595953878abf11314">
  <xsd:schema xmlns:xsd="http://www.w3.org/2001/XMLSchema" xmlns:xs="http://www.w3.org/2001/XMLSchema" xmlns:p="http://schemas.microsoft.com/office/2006/metadata/properties" xmlns:ns2="d36b86fe-e085-42e5-b47e-4ddeda701da6" xmlns:ns3="fc9f4437-6dca-46c1-af3c-a35f917b15c4" targetNamespace="http://schemas.microsoft.com/office/2006/metadata/properties" ma:root="true" ma:fieldsID="1c4906597077cfbbc3b27822ebcee6d3" ns2:_="" ns3:_="">
    <xsd:import namespace="d36b86fe-e085-42e5-b47e-4ddeda701da6"/>
    <xsd:import namespace="fc9f4437-6dca-46c1-af3c-a35f917b15c4"/>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36b86fe-e085-42e5-b47e-4ddeda701da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7ea40342-74c2-48e6-9e58-97ed8d9bdee6"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DateTaken" ma:index="20"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c9f4437-6dca-46c1-af3c-a35f917b15c4"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b4bf71fc-79bf-407f-aaef-13a8c3708b82}" ma:internalName="TaxCatchAll" ma:showField="CatchAllData" ma:web="fc9f4437-6dca-46c1-af3c-a35f917b15c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1CA850D-F5A4-4480-A762-C514B40FE974}">
  <ds:schemaRefs>
    <ds:schemaRef ds:uri="http://schemas.microsoft.com/office/2006/metadata/properties"/>
    <ds:schemaRef ds:uri="http://schemas.microsoft.com/office/infopath/2007/PartnerControls"/>
    <ds:schemaRef ds:uri="d36b86fe-e085-42e5-b47e-4ddeda701da6"/>
    <ds:schemaRef ds:uri="fc9f4437-6dca-46c1-af3c-a35f917b15c4"/>
  </ds:schemaRefs>
</ds:datastoreItem>
</file>

<file path=customXml/itemProps2.xml><?xml version="1.0" encoding="utf-8"?>
<ds:datastoreItem xmlns:ds="http://schemas.openxmlformats.org/officeDocument/2006/customXml" ds:itemID="{FCC6BC20-0D56-458B-9807-F2106303336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36b86fe-e085-42e5-b47e-4ddeda701da6"/>
    <ds:schemaRef ds:uri="fc9f4437-6dca-46c1-af3c-a35f917b15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233BB91-8BBF-4DBB-919B-AC1647B7E09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753</TotalTime>
  <Words>2674</Words>
  <Application>Microsoft Office PowerPoint</Application>
  <PresentationFormat>Pokaz na ekranie (4:3)</PresentationFormat>
  <Paragraphs>250</Paragraphs>
  <Slides>56</Slides>
  <Notes>0</Notes>
  <HiddenSlides>0</HiddenSlides>
  <MMClips>0</MMClips>
  <ScaleCrop>false</ScaleCrop>
  <HeadingPairs>
    <vt:vector size="6" baseType="variant">
      <vt:variant>
        <vt:lpstr>Używane czcionki</vt:lpstr>
      </vt:variant>
      <vt:variant>
        <vt:i4>4</vt:i4>
      </vt:variant>
      <vt:variant>
        <vt:lpstr>Motyw</vt:lpstr>
      </vt:variant>
      <vt:variant>
        <vt:i4>2</vt:i4>
      </vt:variant>
      <vt:variant>
        <vt:lpstr>Tytuły slajdów</vt:lpstr>
      </vt:variant>
      <vt:variant>
        <vt:i4>56</vt:i4>
      </vt:variant>
    </vt:vector>
  </HeadingPairs>
  <TitlesOfParts>
    <vt:vector size="62" baseType="lpstr">
      <vt:lpstr>Arial</vt:lpstr>
      <vt:lpstr>Comic Sans MS</vt:lpstr>
      <vt:lpstr>Roboto</vt:lpstr>
      <vt:lpstr>Times New Roman</vt:lpstr>
      <vt:lpstr>Office Theme</vt:lpstr>
      <vt:lpstr>Office Theme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Opieka przedporodowa nad kobietą ciężarną</dc:title>
  <dc:subject/>
  <dc:creator>ANIA</dc:creator>
  <dc:description/>
  <cp:lastModifiedBy>lic. Mateusz Grądzki</cp:lastModifiedBy>
  <cp:revision>21</cp:revision>
  <dcterms:created xsi:type="dcterms:W3CDTF">2013-04-19T16:09:38Z</dcterms:created>
  <dcterms:modified xsi:type="dcterms:W3CDTF">2024-05-14T13:31:10Z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0x01010083751C0A7B2C194E8C05439E83269EDC</vt:lpwstr>
  </property>
</Properties>
</file>