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7"/>
  </p:notesMasterIdLst>
  <p:handoutMasterIdLst>
    <p:handoutMasterId r:id="rId18"/>
  </p:handoutMasterIdLst>
  <p:sldIdLst>
    <p:sldId id="256" r:id="rId4"/>
    <p:sldId id="257" r:id="rId5"/>
    <p:sldId id="258" r:id="rId6"/>
    <p:sldId id="259" r:id="rId7"/>
    <p:sldId id="261" r:id="rId8"/>
    <p:sldId id="262" r:id="rId9"/>
    <p:sldId id="263" r:id="rId10"/>
    <p:sldId id="264" r:id="rId11"/>
    <p:sldId id="265" r:id="rId12"/>
    <p:sldId id="266" r:id="rId13"/>
    <p:sldId id="267" r:id="rId14"/>
    <p:sldId id="268" r:id="rId15"/>
    <p:sldId id="269" r:id="rId16"/>
  </p:sldIdLst>
  <p:sldSz cx="10080625" cy="5670550"/>
  <p:notesSz cx="7559675" cy="106918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1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2DAB8F49-5B06-42F9-B785-89D79619672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pl-PL" sz="1400" b="0" i="0" u="none" strike="noStrike" kern="1200" cap="none">
              <a:ln>
                <a:noFill/>
              </a:ln>
              <a:latin typeface="Liberation Sans" pitchFamily="18"/>
              <a:ea typeface="Segoe UI" pitchFamily="2"/>
              <a:cs typeface="Tahoma" pitchFamily="2"/>
            </a:endParaRPr>
          </a:p>
        </p:txBody>
      </p:sp>
      <p:sp>
        <p:nvSpPr>
          <p:cNvPr id="3" name="Symbol zastępczy daty 2">
            <a:extLst>
              <a:ext uri="{FF2B5EF4-FFF2-40B4-BE49-F238E27FC236}">
                <a16:creationId xmlns:a16="http://schemas.microsoft.com/office/drawing/2014/main" id="{124063A8-5592-4304-A5FA-8CAC68523186}"/>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pl-PL" sz="1400" b="0" i="0" u="none" strike="noStrike" kern="1200" cap="none">
              <a:ln>
                <a:noFill/>
              </a:ln>
              <a:latin typeface="Liberation Sans" pitchFamily="18"/>
              <a:ea typeface="Segoe UI" pitchFamily="2"/>
              <a:cs typeface="Tahoma" pitchFamily="2"/>
            </a:endParaRPr>
          </a:p>
        </p:txBody>
      </p:sp>
      <p:sp>
        <p:nvSpPr>
          <p:cNvPr id="4" name="Symbol zastępczy stopki 3">
            <a:extLst>
              <a:ext uri="{FF2B5EF4-FFF2-40B4-BE49-F238E27FC236}">
                <a16:creationId xmlns:a16="http://schemas.microsoft.com/office/drawing/2014/main" id="{E92963B5-35B5-487C-8D5F-F39AD76DCDAB}"/>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pl-PL" sz="1400" b="0" i="0" u="none" strike="noStrike" kern="1200" cap="none">
              <a:ln>
                <a:noFill/>
              </a:ln>
              <a:latin typeface="Liberation Sans" pitchFamily="18"/>
              <a:ea typeface="Segoe UI" pitchFamily="2"/>
              <a:cs typeface="Tahoma" pitchFamily="2"/>
            </a:endParaRPr>
          </a:p>
        </p:txBody>
      </p:sp>
      <p:sp>
        <p:nvSpPr>
          <p:cNvPr id="5" name="Symbol zastępczy numeru slajdu 4">
            <a:extLst>
              <a:ext uri="{FF2B5EF4-FFF2-40B4-BE49-F238E27FC236}">
                <a16:creationId xmlns:a16="http://schemas.microsoft.com/office/drawing/2014/main" id="{2179283A-CD98-4EAC-9008-D3FC696DE8B3}"/>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E0A250F0-0D34-4453-A002-99EC4D5E24F4}" type="slidenum">
              <a:t>‹#›</a:t>
            </a:fld>
            <a:endParaRPr lang="pl-PL" sz="1400" b="0" i="0" u="none" strike="noStrike" kern="1200" cap="none">
              <a:ln>
                <a:noFill/>
              </a:ln>
              <a:latin typeface="Liberation Sans" pitchFamily="18"/>
              <a:ea typeface="Segoe UI" pitchFamily="2"/>
              <a:cs typeface="Tahoma" pitchFamily="2"/>
            </a:endParaRPr>
          </a:p>
        </p:txBody>
      </p:sp>
    </p:spTree>
    <p:extLst>
      <p:ext uri="{BB962C8B-B14F-4D97-AF65-F5344CB8AC3E}">
        <p14:creationId xmlns:p14="http://schemas.microsoft.com/office/powerpoint/2010/main" val="3078012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EF3A20A-9CC3-4070-875E-03734A7325B2}"/>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Symbol zastępczy notatek 2">
            <a:extLst>
              <a:ext uri="{FF2B5EF4-FFF2-40B4-BE49-F238E27FC236}">
                <a16:creationId xmlns:a16="http://schemas.microsoft.com/office/drawing/2014/main" id="{B178E11C-3071-4376-906C-A9720D765AE7}"/>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pl-PL"/>
          </a:p>
        </p:txBody>
      </p:sp>
      <p:sp>
        <p:nvSpPr>
          <p:cNvPr id="4" name="Symbol zastępczy nagłówka 3">
            <a:extLst>
              <a:ext uri="{FF2B5EF4-FFF2-40B4-BE49-F238E27FC236}">
                <a16:creationId xmlns:a16="http://schemas.microsoft.com/office/drawing/2014/main" id="{CE50C171-523E-45BC-8520-8395E2844D90}"/>
              </a:ext>
            </a:extLst>
          </p:cNvPr>
          <p:cNvSpPr txBox="1">
            <a:spLocks noGrp="1"/>
          </p:cNvSpPr>
          <p:nvPr>
            <p:ph type="hdr" sz="quarter"/>
          </p:nvPr>
        </p:nvSpPr>
        <p:spPr>
          <a:xfrm>
            <a:off x="0" y="0"/>
            <a:ext cx="3280680" cy="534240"/>
          </a:xfrm>
          <a:prstGeom prst="rect">
            <a:avLst/>
          </a:prstGeom>
          <a:noFill/>
          <a:ln>
            <a:noFill/>
          </a:ln>
        </p:spPr>
        <p:txBody>
          <a:bodyPr vert="horz" lIns="0" tIns="0" rIns="0" bIns="0" anchor="b" anchorCtr="0">
            <a:noAutofit/>
          </a:bodyPr>
          <a:lstStyle>
            <a:lvl1pPr lvl="0" rtl="0" hangingPunct="0">
              <a:buNone/>
              <a:tabLst/>
              <a:defRPr lang="pl-PL" sz="1400">
                <a:solidFill>
                  <a:srgbClr val="FFFFFF"/>
                </a:solidFill>
                <a:latin typeface="Liberation Sans" pitchFamily="18"/>
                <a:ea typeface="Segoe UI" pitchFamily="2"/>
                <a:cs typeface="Tahoma" pitchFamily="2"/>
              </a:defRPr>
            </a:lvl1pPr>
          </a:lstStyle>
          <a:p>
            <a:pPr lvl="0"/>
            <a:endParaRPr lang="pl-PL"/>
          </a:p>
        </p:txBody>
      </p:sp>
      <p:sp>
        <p:nvSpPr>
          <p:cNvPr id="5" name="Symbol zastępczy daty 4">
            <a:extLst>
              <a:ext uri="{FF2B5EF4-FFF2-40B4-BE49-F238E27FC236}">
                <a16:creationId xmlns:a16="http://schemas.microsoft.com/office/drawing/2014/main" id="{A6F11094-CF90-490F-99E2-6A5CB6DFD506}"/>
              </a:ext>
            </a:extLst>
          </p:cNvPr>
          <p:cNvSpPr txBox="1">
            <a:spLocks noGrp="1"/>
          </p:cNvSpPr>
          <p:nvPr>
            <p:ph type="dt" idx="1"/>
          </p:nvPr>
        </p:nvSpPr>
        <p:spPr>
          <a:xfrm>
            <a:off x="4278960" y="0"/>
            <a:ext cx="3280680" cy="534240"/>
          </a:xfrm>
          <a:prstGeom prst="rect">
            <a:avLst/>
          </a:prstGeom>
          <a:noFill/>
          <a:ln>
            <a:noFill/>
          </a:ln>
        </p:spPr>
        <p:txBody>
          <a:bodyPr vert="horz" lIns="0" tIns="0" rIns="0" bIns="0" anchor="b" anchorCtr="0">
            <a:noAutofit/>
          </a:bodyPr>
          <a:lstStyle>
            <a:lvl1pPr lvl="0" algn="r" rtl="0" hangingPunct="0">
              <a:buNone/>
              <a:tabLst/>
              <a:defRPr lang="pl-PL" sz="1400">
                <a:solidFill>
                  <a:srgbClr val="FFFFFF"/>
                </a:solidFill>
                <a:latin typeface="Liberation Sans" pitchFamily="18"/>
                <a:ea typeface="Segoe UI" pitchFamily="2"/>
                <a:cs typeface="Tahoma" pitchFamily="2"/>
              </a:defRPr>
            </a:lvl1pPr>
          </a:lstStyle>
          <a:p>
            <a:pPr lvl="0"/>
            <a:endParaRPr lang="pl-PL"/>
          </a:p>
        </p:txBody>
      </p:sp>
      <p:sp>
        <p:nvSpPr>
          <p:cNvPr id="6" name="Symbol zastępczy stopki 5">
            <a:extLst>
              <a:ext uri="{FF2B5EF4-FFF2-40B4-BE49-F238E27FC236}">
                <a16:creationId xmlns:a16="http://schemas.microsoft.com/office/drawing/2014/main" id="{53FB7352-8486-43BB-82D3-6CDF6EF68D34}"/>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pl-PL" sz="1400">
                <a:solidFill>
                  <a:srgbClr val="FFFFFF"/>
                </a:solidFill>
                <a:latin typeface="Liberation Sans" pitchFamily="18"/>
                <a:ea typeface="Segoe UI" pitchFamily="2"/>
                <a:cs typeface="Tahoma" pitchFamily="2"/>
              </a:defRPr>
            </a:lvl1pPr>
          </a:lstStyle>
          <a:p>
            <a:pPr lvl="0"/>
            <a:endParaRPr lang="pl-PL"/>
          </a:p>
        </p:txBody>
      </p:sp>
      <p:sp>
        <p:nvSpPr>
          <p:cNvPr id="7" name="Symbol zastępczy numeru slajdu 6">
            <a:extLst>
              <a:ext uri="{FF2B5EF4-FFF2-40B4-BE49-F238E27FC236}">
                <a16:creationId xmlns:a16="http://schemas.microsoft.com/office/drawing/2014/main" id="{CB396D35-E210-417E-A4D5-87464EB6FB3C}"/>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pl-PL" sz="1400">
                <a:solidFill>
                  <a:srgbClr val="FFFFFF"/>
                </a:solidFill>
                <a:latin typeface="Liberation Sans" pitchFamily="18"/>
                <a:ea typeface="Segoe UI" pitchFamily="2"/>
                <a:cs typeface="Tahoma" pitchFamily="2"/>
              </a:defRPr>
            </a:lvl1pPr>
          </a:lstStyle>
          <a:p>
            <a:pPr lvl="0"/>
            <a:fld id="{796DD31D-FF09-4CD6-9905-2A8A200E72EC}" type="slidenum">
              <a:t>‹#›</a:t>
            </a:fld>
            <a:endParaRPr lang="pl-PL"/>
          </a:p>
        </p:txBody>
      </p:sp>
    </p:spTree>
    <p:extLst>
      <p:ext uri="{BB962C8B-B14F-4D97-AF65-F5344CB8AC3E}">
        <p14:creationId xmlns:p14="http://schemas.microsoft.com/office/powerpoint/2010/main" val="2837803416"/>
      </p:ext>
    </p:extLst>
  </p:cSld>
  <p:clrMap bg1="lt1" tx1="dk1" bg2="lt2" tx2="dk2" accent1="accent1" accent2="accent2" accent3="accent3" accent4="accent4" accent5="accent5" accent6="accent6" hlink="hlink" folHlink="folHlink"/>
  <p:notesStyle>
    <a:lvl1pPr marL="216000" marR="0" indent="-216000" rtl="0" hangingPunct="0">
      <a:tabLst/>
      <a:defRPr lang="pl-PL" sz="2000" b="0" i="0" u="none" strike="noStrike" kern="1200" cap="none">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FC3AAB65-09CD-4100-87C9-5BB694A1C2E8}"/>
              </a:ext>
            </a:extLst>
          </p:cNvPr>
          <p:cNvSpPr txBox="1">
            <a:spLocks noGrp="1"/>
          </p:cNvSpPr>
          <p:nvPr>
            <p:ph type="sldNum" sz="quarter" idx="5"/>
          </p:nvPr>
        </p:nvSpPr>
        <p:spPr>
          <a:ln/>
        </p:spPr>
        <p:txBody>
          <a:bodyPr vert="horz" lIns="0" tIns="0" rIns="0" bIns="0" anchor="b" anchorCtr="0">
            <a:noAutofit/>
          </a:bodyPr>
          <a:lstStyle/>
          <a:p>
            <a:pPr lvl="0"/>
            <a:fld id="{E3943652-1F76-465D-AD24-909567363BED}" type="slidenum">
              <a:t>1</a:t>
            </a:fld>
            <a:endParaRPr lang="pl-PL"/>
          </a:p>
        </p:txBody>
      </p:sp>
      <p:sp>
        <p:nvSpPr>
          <p:cNvPr id="2" name="Symbol zastępczy obrazu slajdu 1">
            <a:extLst>
              <a:ext uri="{FF2B5EF4-FFF2-40B4-BE49-F238E27FC236}">
                <a16:creationId xmlns:a16="http://schemas.microsoft.com/office/drawing/2014/main" id="{68D9AC34-0FD6-429D-BED1-4C9392A6FDCA}"/>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116FC03D-5C8A-47B6-821F-F4DD31D75417}"/>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34A568A5-C88C-4F3E-8066-01AAD86D98F8}"/>
              </a:ext>
            </a:extLst>
          </p:cNvPr>
          <p:cNvSpPr txBox="1">
            <a:spLocks noGrp="1"/>
          </p:cNvSpPr>
          <p:nvPr>
            <p:ph type="sldNum" sz="quarter" idx="5"/>
          </p:nvPr>
        </p:nvSpPr>
        <p:spPr>
          <a:ln/>
        </p:spPr>
        <p:txBody>
          <a:bodyPr vert="horz" lIns="0" tIns="0" rIns="0" bIns="0" anchor="b" anchorCtr="0">
            <a:noAutofit/>
          </a:bodyPr>
          <a:lstStyle/>
          <a:p>
            <a:pPr lvl="0"/>
            <a:fld id="{AB65F565-2E0A-493E-AEDA-2E84F76B839A}" type="slidenum">
              <a:t>10</a:t>
            </a:fld>
            <a:endParaRPr lang="pl-PL"/>
          </a:p>
        </p:txBody>
      </p:sp>
      <p:sp>
        <p:nvSpPr>
          <p:cNvPr id="2" name="Symbol zastępczy obrazu slajdu 1">
            <a:extLst>
              <a:ext uri="{FF2B5EF4-FFF2-40B4-BE49-F238E27FC236}">
                <a16:creationId xmlns:a16="http://schemas.microsoft.com/office/drawing/2014/main" id="{EC830CCC-1E08-440D-8717-9CF5178C8512}"/>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22CAF175-DD41-470F-8956-555B3BECD659}"/>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CA6030D7-0A5F-49D4-B933-9E6947146E16}"/>
              </a:ext>
            </a:extLst>
          </p:cNvPr>
          <p:cNvSpPr txBox="1">
            <a:spLocks noGrp="1"/>
          </p:cNvSpPr>
          <p:nvPr>
            <p:ph type="sldNum" sz="quarter" idx="5"/>
          </p:nvPr>
        </p:nvSpPr>
        <p:spPr>
          <a:ln/>
        </p:spPr>
        <p:txBody>
          <a:bodyPr vert="horz" lIns="0" tIns="0" rIns="0" bIns="0" anchor="b" anchorCtr="0">
            <a:noAutofit/>
          </a:bodyPr>
          <a:lstStyle/>
          <a:p>
            <a:pPr lvl="0"/>
            <a:fld id="{B9A9407A-7F42-4FA9-8A19-6F33A429BCAD}" type="slidenum">
              <a:t>11</a:t>
            </a:fld>
            <a:endParaRPr lang="pl-PL"/>
          </a:p>
        </p:txBody>
      </p:sp>
      <p:sp>
        <p:nvSpPr>
          <p:cNvPr id="2" name="Symbol zastępczy obrazu slajdu 1">
            <a:extLst>
              <a:ext uri="{FF2B5EF4-FFF2-40B4-BE49-F238E27FC236}">
                <a16:creationId xmlns:a16="http://schemas.microsoft.com/office/drawing/2014/main" id="{319BE5F4-9B2C-4837-829A-F815EC2DC451}"/>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C96A315B-D6B4-49AE-8CB6-08A0AE31A12D}"/>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CF5DAC5D-912A-4A38-B050-BCF49D4A13D9}"/>
              </a:ext>
            </a:extLst>
          </p:cNvPr>
          <p:cNvSpPr txBox="1">
            <a:spLocks noGrp="1"/>
          </p:cNvSpPr>
          <p:nvPr>
            <p:ph type="sldNum" sz="quarter" idx="5"/>
          </p:nvPr>
        </p:nvSpPr>
        <p:spPr>
          <a:ln/>
        </p:spPr>
        <p:txBody>
          <a:bodyPr vert="horz" lIns="0" tIns="0" rIns="0" bIns="0" anchor="b" anchorCtr="0">
            <a:noAutofit/>
          </a:bodyPr>
          <a:lstStyle/>
          <a:p>
            <a:pPr lvl="0"/>
            <a:fld id="{68463EC5-E6C9-4728-BB50-70A9102AF543}" type="slidenum">
              <a:t>12</a:t>
            </a:fld>
            <a:endParaRPr lang="pl-PL"/>
          </a:p>
        </p:txBody>
      </p:sp>
      <p:sp>
        <p:nvSpPr>
          <p:cNvPr id="2" name="Symbol zastępczy obrazu slajdu 1">
            <a:extLst>
              <a:ext uri="{FF2B5EF4-FFF2-40B4-BE49-F238E27FC236}">
                <a16:creationId xmlns:a16="http://schemas.microsoft.com/office/drawing/2014/main" id="{BBD57071-911F-4106-AD7E-FDCE2DC20A3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766E0F84-9BC9-4B78-92EC-F10068DCA0F2}"/>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5D58C1D2-CE18-445C-AC20-6EE802C07145}"/>
              </a:ext>
            </a:extLst>
          </p:cNvPr>
          <p:cNvSpPr txBox="1">
            <a:spLocks noGrp="1"/>
          </p:cNvSpPr>
          <p:nvPr>
            <p:ph type="sldNum" sz="quarter" idx="5"/>
          </p:nvPr>
        </p:nvSpPr>
        <p:spPr>
          <a:ln/>
        </p:spPr>
        <p:txBody>
          <a:bodyPr vert="horz" lIns="0" tIns="0" rIns="0" bIns="0" anchor="b" anchorCtr="0">
            <a:noAutofit/>
          </a:bodyPr>
          <a:lstStyle/>
          <a:p>
            <a:pPr lvl="0"/>
            <a:fld id="{E3E81278-2EC7-4EF1-BA6D-E45A3380CF96}" type="slidenum">
              <a:t>13</a:t>
            </a:fld>
            <a:endParaRPr lang="pl-PL"/>
          </a:p>
        </p:txBody>
      </p:sp>
      <p:sp>
        <p:nvSpPr>
          <p:cNvPr id="2" name="Symbol zastępczy obrazu slajdu 1">
            <a:extLst>
              <a:ext uri="{FF2B5EF4-FFF2-40B4-BE49-F238E27FC236}">
                <a16:creationId xmlns:a16="http://schemas.microsoft.com/office/drawing/2014/main" id="{9935DAFE-C396-4B1E-A478-D185C862177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99591588-660D-48BD-9EBE-9D865146754E}"/>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2F142222-6232-474D-B03B-7A307F1605F6}"/>
              </a:ext>
            </a:extLst>
          </p:cNvPr>
          <p:cNvSpPr txBox="1">
            <a:spLocks noGrp="1"/>
          </p:cNvSpPr>
          <p:nvPr>
            <p:ph type="sldNum" sz="quarter" idx="5"/>
          </p:nvPr>
        </p:nvSpPr>
        <p:spPr>
          <a:ln/>
        </p:spPr>
        <p:txBody>
          <a:bodyPr vert="horz" lIns="0" tIns="0" rIns="0" bIns="0" anchor="b" anchorCtr="0">
            <a:noAutofit/>
          </a:bodyPr>
          <a:lstStyle/>
          <a:p>
            <a:pPr lvl="0"/>
            <a:fld id="{8B9F263C-9081-486A-B9AE-305D49D379D2}" type="slidenum">
              <a:t>2</a:t>
            </a:fld>
            <a:endParaRPr lang="pl-PL"/>
          </a:p>
        </p:txBody>
      </p:sp>
      <p:sp>
        <p:nvSpPr>
          <p:cNvPr id="2" name="Symbol zastępczy obrazu slajdu 1">
            <a:extLst>
              <a:ext uri="{FF2B5EF4-FFF2-40B4-BE49-F238E27FC236}">
                <a16:creationId xmlns:a16="http://schemas.microsoft.com/office/drawing/2014/main" id="{57278AE9-3A9D-483D-8ABA-AFC9E13AFD4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2EF96090-5878-4C16-B93D-FC4E928E4483}"/>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5D385A9D-B653-469B-8C77-015122C0C30F}"/>
              </a:ext>
            </a:extLst>
          </p:cNvPr>
          <p:cNvSpPr txBox="1">
            <a:spLocks noGrp="1"/>
          </p:cNvSpPr>
          <p:nvPr>
            <p:ph type="sldNum" sz="quarter" idx="5"/>
          </p:nvPr>
        </p:nvSpPr>
        <p:spPr>
          <a:ln/>
        </p:spPr>
        <p:txBody>
          <a:bodyPr vert="horz" lIns="0" tIns="0" rIns="0" bIns="0" anchor="b" anchorCtr="0">
            <a:noAutofit/>
          </a:bodyPr>
          <a:lstStyle/>
          <a:p>
            <a:pPr lvl="0"/>
            <a:fld id="{83C31B31-B27C-47D5-9ABF-C02B09FDEED7}" type="slidenum">
              <a:t>3</a:t>
            </a:fld>
            <a:endParaRPr lang="pl-PL"/>
          </a:p>
        </p:txBody>
      </p:sp>
      <p:sp>
        <p:nvSpPr>
          <p:cNvPr id="2" name="Symbol zastępczy obrazu slajdu 1">
            <a:extLst>
              <a:ext uri="{FF2B5EF4-FFF2-40B4-BE49-F238E27FC236}">
                <a16:creationId xmlns:a16="http://schemas.microsoft.com/office/drawing/2014/main" id="{F709693E-604A-488B-9ADD-C110AC77D30A}"/>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0C7BAC31-AC94-4B37-8D4A-406EE74271AA}"/>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728C1DB0-849F-4F34-BAFC-FC80B4B0B982}"/>
              </a:ext>
            </a:extLst>
          </p:cNvPr>
          <p:cNvSpPr txBox="1">
            <a:spLocks noGrp="1"/>
          </p:cNvSpPr>
          <p:nvPr>
            <p:ph type="sldNum" sz="quarter" idx="5"/>
          </p:nvPr>
        </p:nvSpPr>
        <p:spPr>
          <a:ln/>
        </p:spPr>
        <p:txBody>
          <a:bodyPr vert="horz" lIns="0" tIns="0" rIns="0" bIns="0" anchor="b" anchorCtr="0">
            <a:noAutofit/>
          </a:bodyPr>
          <a:lstStyle/>
          <a:p>
            <a:pPr lvl="0"/>
            <a:fld id="{15DFC3C0-ECF4-4F4D-8EF8-9D90BE023754}" type="slidenum">
              <a:t>4</a:t>
            </a:fld>
            <a:endParaRPr lang="pl-PL"/>
          </a:p>
        </p:txBody>
      </p:sp>
      <p:sp>
        <p:nvSpPr>
          <p:cNvPr id="2" name="Symbol zastępczy obrazu slajdu 1">
            <a:extLst>
              <a:ext uri="{FF2B5EF4-FFF2-40B4-BE49-F238E27FC236}">
                <a16:creationId xmlns:a16="http://schemas.microsoft.com/office/drawing/2014/main" id="{B53AA796-5487-43CC-A003-0ECB3A05A35E}"/>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7D17B79A-9A68-4F08-9D34-535EDFBE8F3D}"/>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3188BAB2-8532-4EB3-A522-2AECF4D64B5A}"/>
              </a:ext>
            </a:extLst>
          </p:cNvPr>
          <p:cNvSpPr txBox="1">
            <a:spLocks noGrp="1"/>
          </p:cNvSpPr>
          <p:nvPr>
            <p:ph type="sldNum" sz="quarter" idx="5"/>
          </p:nvPr>
        </p:nvSpPr>
        <p:spPr>
          <a:ln/>
        </p:spPr>
        <p:txBody>
          <a:bodyPr vert="horz" lIns="0" tIns="0" rIns="0" bIns="0" anchor="b" anchorCtr="0">
            <a:noAutofit/>
          </a:bodyPr>
          <a:lstStyle/>
          <a:p>
            <a:pPr lvl="0"/>
            <a:fld id="{ED0BA435-B0D5-4BFA-AC21-C842B1820C18}" type="slidenum">
              <a:t>5</a:t>
            </a:fld>
            <a:endParaRPr lang="pl-PL"/>
          </a:p>
        </p:txBody>
      </p:sp>
      <p:sp>
        <p:nvSpPr>
          <p:cNvPr id="2" name="Symbol zastępczy obrazu slajdu 1">
            <a:extLst>
              <a:ext uri="{FF2B5EF4-FFF2-40B4-BE49-F238E27FC236}">
                <a16:creationId xmlns:a16="http://schemas.microsoft.com/office/drawing/2014/main" id="{183264BC-E07E-4326-B3CC-5C3EF80453B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480FAD20-B334-4C34-9CD2-6B80B75601FC}"/>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D84C0F9C-1BB7-4DB6-B6C4-781BA25F0E92}"/>
              </a:ext>
            </a:extLst>
          </p:cNvPr>
          <p:cNvSpPr txBox="1">
            <a:spLocks noGrp="1"/>
          </p:cNvSpPr>
          <p:nvPr>
            <p:ph type="sldNum" sz="quarter" idx="5"/>
          </p:nvPr>
        </p:nvSpPr>
        <p:spPr>
          <a:ln/>
        </p:spPr>
        <p:txBody>
          <a:bodyPr vert="horz" lIns="0" tIns="0" rIns="0" bIns="0" anchor="b" anchorCtr="0">
            <a:noAutofit/>
          </a:bodyPr>
          <a:lstStyle/>
          <a:p>
            <a:pPr lvl="0"/>
            <a:fld id="{7B5BFFE4-8AF8-4B38-87EA-521EC4B7E1E7}" type="slidenum">
              <a:t>6</a:t>
            </a:fld>
            <a:endParaRPr lang="pl-PL"/>
          </a:p>
        </p:txBody>
      </p:sp>
      <p:sp>
        <p:nvSpPr>
          <p:cNvPr id="2" name="Symbol zastępczy obrazu slajdu 1">
            <a:extLst>
              <a:ext uri="{FF2B5EF4-FFF2-40B4-BE49-F238E27FC236}">
                <a16:creationId xmlns:a16="http://schemas.microsoft.com/office/drawing/2014/main" id="{9FA76A2F-12FA-465E-8748-61D9EBBAFF71}"/>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920DB04E-3F69-4289-A9F2-2A1D442FF0CC}"/>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B94DCE3C-CCE2-485D-AD2C-1DBD1CF81169}"/>
              </a:ext>
            </a:extLst>
          </p:cNvPr>
          <p:cNvSpPr txBox="1">
            <a:spLocks noGrp="1"/>
          </p:cNvSpPr>
          <p:nvPr>
            <p:ph type="sldNum" sz="quarter" idx="5"/>
          </p:nvPr>
        </p:nvSpPr>
        <p:spPr>
          <a:ln/>
        </p:spPr>
        <p:txBody>
          <a:bodyPr vert="horz" lIns="0" tIns="0" rIns="0" bIns="0" anchor="b" anchorCtr="0">
            <a:noAutofit/>
          </a:bodyPr>
          <a:lstStyle/>
          <a:p>
            <a:pPr lvl="0"/>
            <a:fld id="{C8D7D56D-2464-43C0-B9CB-3420387D3A2D}" type="slidenum">
              <a:t>7</a:t>
            </a:fld>
            <a:endParaRPr lang="pl-PL"/>
          </a:p>
        </p:txBody>
      </p:sp>
      <p:sp>
        <p:nvSpPr>
          <p:cNvPr id="2" name="Symbol zastępczy obrazu slajdu 1">
            <a:extLst>
              <a:ext uri="{FF2B5EF4-FFF2-40B4-BE49-F238E27FC236}">
                <a16:creationId xmlns:a16="http://schemas.microsoft.com/office/drawing/2014/main" id="{5565ED02-F6CB-4A40-B0E6-10265B1F4E6E}"/>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7B1F28E1-640D-40A3-B877-892A0A06C39C}"/>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3511DD99-C0D6-4E26-8221-2E3F96B2EABD}"/>
              </a:ext>
            </a:extLst>
          </p:cNvPr>
          <p:cNvSpPr txBox="1">
            <a:spLocks noGrp="1"/>
          </p:cNvSpPr>
          <p:nvPr>
            <p:ph type="sldNum" sz="quarter" idx="5"/>
          </p:nvPr>
        </p:nvSpPr>
        <p:spPr>
          <a:ln/>
        </p:spPr>
        <p:txBody>
          <a:bodyPr vert="horz" lIns="0" tIns="0" rIns="0" bIns="0" anchor="b" anchorCtr="0">
            <a:noAutofit/>
          </a:bodyPr>
          <a:lstStyle/>
          <a:p>
            <a:pPr lvl="0"/>
            <a:fld id="{2779C9A2-EBD8-4AC0-BF02-E9A871547B70}" type="slidenum">
              <a:t>8</a:t>
            </a:fld>
            <a:endParaRPr lang="pl-PL"/>
          </a:p>
        </p:txBody>
      </p:sp>
      <p:sp>
        <p:nvSpPr>
          <p:cNvPr id="2" name="Symbol zastępczy obrazu slajdu 1">
            <a:extLst>
              <a:ext uri="{FF2B5EF4-FFF2-40B4-BE49-F238E27FC236}">
                <a16:creationId xmlns:a16="http://schemas.microsoft.com/office/drawing/2014/main" id="{3E9AC5BA-3A43-4D52-9CEC-8649C3909831}"/>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3EB5AAFF-BF5D-4EE3-8CB8-818ADEFBAC9C}"/>
              </a:ext>
            </a:extLst>
          </p:cNvPr>
          <p:cNvSpPr txBox="1">
            <a:spLocks noGrp="1"/>
          </p:cNvSpPr>
          <p:nvPr>
            <p:ph type="body" sz="quarter" idx="1"/>
          </p:nvPr>
        </p:nvSpPr>
        <p:spPr/>
        <p:txBody>
          <a:bodyPr vert="horz"/>
          <a:lstStyle/>
          <a:p>
            <a:endParaRPr lang="pl-P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ymbol zastępczy numeru slajdu 6">
            <a:extLst>
              <a:ext uri="{FF2B5EF4-FFF2-40B4-BE49-F238E27FC236}">
                <a16:creationId xmlns:a16="http://schemas.microsoft.com/office/drawing/2014/main" id="{37A78720-46FD-4763-AE9C-C739036B0BFE}"/>
              </a:ext>
            </a:extLst>
          </p:cNvPr>
          <p:cNvSpPr txBox="1">
            <a:spLocks noGrp="1"/>
          </p:cNvSpPr>
          <p:nvPr>
            <p:ph type="sldNum" sz="quarter" idx="5"/>
          </p:nvPr>
        </p:nvSpPr>
        <p:spPr>
          <a:ln/>
        </p:spPr>
        <p:txBody>
          <a:bodyPr vert="horz" lIns="0" tIns="0" rIns="0" bIns="0" anchor="b" anchorCtr="0">
            <a:noAutofit/>
          </a:bodyPr>
          <a:lstStyle/>
          <a:p>
            <a:pPr lvl="0"/>
            <a:fld id="{FC05E57E-3157-4AD1-B614-B0F31DDBD9A6}" type="slidenum">
              <a:t>9</a:t>
            </a:fld>
            <a:endParaRPr lang="pl-PL"/>
          </a:p>
        </p:txBody>
      </p:sp>
      <p:sp>
        <p:nvSpPr>
          <p:cNvPr id="2" name="Symbol zastępczy obrazu slajdu 1">
            <a:extLst>
              <a:ext uri="{FF2B5EF4-FFF2-40B4-BE49-F238E27FC236}">
                <a16:creationId xmlns:a16="http://schemas.microsoft.com/office/drawing/2014/main" id="{B7DD54ED-D567-4AE7-93D5-6D7F0E2DD6C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Symbol zastępczy notatek 2">
            <a:extLst>
              <a:ext uri="{FF2B5EF4-FFF2-40B4-BE49-F238E27FC236}">
                <a16:creationId xmlns:a16="http://schemas.microsoft.com/office/drawing/2014/main" id="{B67178BA-D29B-4390-B442-4C088B23160B}"/>
              </a:ext>
            </a:extLst>
          </p:cNvPr>
          <p:cNvSpPr txBox="1">
            <a:spLocks noGrp="1"/>
          </p:cNvSpPr>
          <p:nvPr>
            <p:ph type="body" sz="quarter" idx="1"/>
          </p:nvPr>
        </p:nvSpPr>
        <p:spPr/>
        <p:txBody>
          <a:bodyPr vert="horz"/>
          <a:lstStyle/>
          <a:p>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3B4FFBD-4C18-4165-9C47-672E0E60B4C7}"/>
              </a:ext>
            </a:extLst>
          </p:cNvPr>
          <p:cNvSpPr>
            <a:spLocks noGrp="1"/>
          </p:cNvSpPr>
          <p:nvPr>
            <p:ph type="ctrTitle"/>
          </p:nvPr>
        </p:nvSpPr>
        <p:spPr>
          <a:xfrm>
            <a:off x="1260475" y="928688"/>
            <a:ext cx="7559675" cy="1973262"/>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1208A1B7-D4E6-4B0B-853C-2E39EFEF59C2}"/>
              </a:ext>
            </a:extLst>
          </p:cNvPr>
          <p:cNvSpPr>
            <a:spLocks noGrp="1"/>
          </p:cNvSpPr>
          <p:nvPr>
            <p:ph type="subTitle" idx="1"/>
          </p:nvPr>
        </p:nvSpPr>
        <p:spPr>
          <a:xfrm>
            <a:off x="1260475" y="2978150"/>
            <a:ext cx="7559675" cy="137001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616927A4-B7DE-4B53-8C3F-680A4DE03B37}"/>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4E50ACBB-3534-4322-8FB2-B0E4D6A3A274}"/>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FD9046D2-8BDF-496B-A536-43DE474B5679}"/>
              </a:ext>
            </a:extLst>
          </p:cNvPr>
          <p:cNvSpPr>
            <a:spLocks noGrp="1"/>
          </p:cNvSpPr>
          <p:nvPr>
            <p:ph type="sldNum" sz="quarter" idx="12"/>
          </p:nvPr>
        </p:nvSpPr>
        <p:spPr/>
        <p:txBody>
          <a:bodyPr/>
          <a:lstStyle/>
          <a:p>
            <a:pPr lvl="0"/>
            <a:fld id="{E2436576-227D-40FF-A6B2-95E9D25026E8}" type="slidenum">
              <a:t>‹#›</a:t>
            </a:fld>
            <a:endParaRPr lang="pl-PL"/>
          </a:p>
        </p:txBody>
      </p:sp>
    </p:spTree>
    <p:extLst>
      <p:ext uri="{BB962C8B-B14F-4D97-AF65-F5344CB8AC3E}">
        <p14:creationId xmlns:p14="http://schemas.microsoft.com/office/powerpoint/2010/main" val="3891620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9C24256-EEC8-4B5E-B451-D6AA67D44C7E}"/>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6C753E5D-4A6C-4B0F-8A84-321C931E86A9}"/>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A8BEADF-D85B-4515-AF7E-512A55302EE0}"/>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D9C4A84E-D811-4EEC-8A33-42A895EC148C}"/>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3F83A283-D8DE-46DF-99F8-9EA7B7A2BAF1}"/>
              </a:ext>
            </a:extLst>
          </p:cNvPr>
          <p:cNvSpPr>
            <a:spLocks noGrp="1"/>
          </p:cNvSpPr>
          <p:nvPr>
            <p:ph type="sldNum" sz="quarter" idx="12"/>
          </p:nvPr>
        </p:nvSpPr>
        <p:spPr/>
        <p:txBody>
          <a:bodyPr/>
          <a:lstStyle/>
          <a:p>
            <a:pPr lvl="0"/>
            <a:fld id="{B05AC0BF-EE99-46EF-B61D-51DB18F24940}" type="slidenum">
              <a:t>‹#›</a:t>
            </a:fld>
            <a:endParaRPr lang="pl-PL"/>
          </a:p>
        </p:txBody>
      </p:sp>
    </p:spTree>
    <p:extLst>
      <p:ext uri="{BB962C8B-B14F-4D97-AF65-F5344CB8AC3E}">
        <p14:creationId xmlns:p14="http://schemas.microsoft.com/office/powerpoint/2010/main" val="4063373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4B26EB4-FC8D-4370-B7CB-185A809076FF}"/>
              </a:ext>
            </a:extLst>
          </p:cNvPr>
          <p:cNvSpPr>
            <a:spLocks noGrp="1"/>
          </p:cNvSpPr>
          <p:nvPr>
            <p:ph type="title" orient="vert"/>
          </p:nvPr>
        </p:nvSpPr>
        <p:spPr>
          <a:xfrm>
            <a:off x="7289800" y="1439863"/>
            <a:ext cx="2249488" cy="3330575"/>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55451F73-E360-4BB8-92D7-A4EBE99D8EA0}"/>
              </a:ext>
            </a:extLst>
          </p:cNvPr>
          <p:cNvSpPr>
            <a:spLocks noGrp="1"/>
          </p:cNvSpPr>
          <p:nvPr>
            <p:ph type="body" orient="vert" idx="1"/>
          </p:nvPr>
        </p:nvSpPr>
        <p:spPr>
          <a:xfrm>
            <a:off x="539750" y="1439863"/>
            <a:ext cx="6597650" cy="333057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8DF735F-7DA9-429C-AE14-0CFB3D79B847}"/>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284F07A2-5660-451C-A4E9-08EE02FDD911}"/>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B16DA39F-2F7A-4F19-B90D-B8A70FA71A56}"/>
              </a:ext>
            </a:extLst>
          </p:cNvPr>
          <p:cNvSpPr>
            <a:spLocks noGrp="1"/>
          </p:cNvSpPr>
          <p:nvPr>
            <p:ph type="sldNum" sz="quarter" idx="12"/>
          </p:nvPr>
        </p:nvSpPr>
        <p:spPr/>
        <p:txBody>
          <a:bodyPr/>
          <a:lstStyle/>
          <a:p>
            <a:pPr lvl="0"/>
            <a:fld id="{D70737D8-DA20-4CB2-8423-48B160F9EC14}" type="slidenum">
              <a:t>‹#›</a:t>
            </a:fld>
            <a:endParaRPr lang="pl-PL"/>
          </a:p>
        </p:txBody>
      </p:sp>
    </p:spTree>
    <p:extLst>
      <p:ext uri="{BB962C8B-B14F-4D97-AF65-F5344CB8AC3E}">
        <p14:creationId xmlns:p14="http://schemas.microsoft.com/office/powerpoint/2010/main" val="2247789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E8B6BCB-7906-4211-94F6-60DA0A5859C6}"/>
              </a:ext>
            </a:extLst>
          </p:cNvPr>
          <p:cNvSpPr>
            <a:spLocks noGrp="1"/>
          </p:cNvSpPr>
          <p:nvPr>
            <p:ph type="ctrTitle"/>
          </p:nvPr>
        </p:nvSpPr>
        <p:spPr>
          <a:xfrm>
            <a:off x="1260475" y="928688"/>
            <a:ext cx="7559675" cy="1973262"/>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7F7F76CB-FAE2-4AC3-AC69-2FDC2848D3C4}"/>
              </a:ext>
            </a:extLst>
          </p:cNvPr>
          <p:cNvSpPr>
            <a:spLocks noGrp="1"/>
          </p:cNvSpPr>
          <p:nvPr>
            <p:ph type="subTitle" idx="1"/>
          </p:nvPr>
        </p:nvSpPr>
        <p:spPr>
          <a:xfrm>
            <a:off x="1260475" y="2978150"/>
            <a:ext cx="7559675" cy="137001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F3EE3FF3-5269-4365-A828-3D90A619017F}"/>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9781BFE3-CE31-43EA-8074-CDB95C86EABD}"/>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EEF99281-2C35-4403-8CEB-76EEAE39C1E9}"/>
              </a:ext>
            </a:extLst>
          </p:cNvPr>
          <p:cNvSpPr>
            <a:spLocks noGrp="1"/>
          </p:cNvSpPr>
          <p:nvPr>
            <p:ph type="sldNum" sz="quarter" idx="12"/>
          </p:nvPr>
        </p:nvSpPr>
        <p:spPr/>
        <p:txBody>
          <a:bodyPr/>
          <a:lstStyle/>
          <a:p>
            <a:pPr lvl="0"/>
            <a:fld id="{42F1AFA3-CED3-4326-AA04-7A4643B89574}" type="slidenum">
              <a:t>‹#›</a:t>
            </a:fld>
            <a:endParaRPr lang="pl-PL"/>
          </a:p>
        </p:txBody>
      </p:sp>
    </p:spTree>
    <p:extLst>
      <p:ext uri="{BB962C8B-B14F-4D97-AF65-F5344CB8AC3E}">
        <p14:creationId xmlns:p14="http://schemas.microsoft.com/office/powerpoint/2010/main" val="2629511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D5C9525-BEE2-4F31-86A4-91AFCF13C4A2}"/>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5D39CF8-5EB1-4567-824D-AFEBD5A50E14}"/>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69010C9-323E-4855-812C-51FB0E29B713}"/>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E0FCF291-8E89-4EDD-8F08-D2C3B91A45C9}"/>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7D538C36-D681-49DB-8DB9-75F93EF2DEE3}"/>
              </a:ext>
            </a:extLst>
          </p:cNvPr>
          <p:cNvSpPr>
            <a:spLocks noGrp="1"/>
          </p:cNvSpPr>
          <p:nvPr>
            <p:ph type="sldNum" sz="quarter" idx="12"/>
          </p:nvPr>
        </p:nvSpPr>
        <p:spPr/>
        <p:txBody>
          <a:bodyPr/>
          <a:lstStyle/>
          <a:p>
            <a:pPr lvl="0"/>
            <a:fld id="{676D9D57-252C-47EF-AAFC-013EE6678125}" type="slidenum">
              <a:t>‹#›</a:t>
            </a:fld>
            <a:endParaRPr lang="pl-PL"/>
          </a:p>
        </p:txBody>
      </p:sp>
    </p:spTree>
    <p:extLst>
      <p:ext uri="{BB962C8B-B14F-4D97-AF65-F5344CB8AC3E}">
        <p14:creationId xmlns:p14="http://schemas.microsoft.com/office/powerpoint/2010/main" val="1083181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E9242F-4C18-42ED-AAEB-C3129242B879}"/>
              </a:ext>
            </a:extLst>
          </p:cNvPr>
          <p:cNvSpPr>
            <a:spLocks noGrp="1"/>
          </p:cNvSpPr>
          <p:nvPr>
            <p:ph type="title"/>
          </p:nvPr>
        </p:nvSpPr>
        <p:spPr>
          <a:xfrm>
            <a:off x="687388" y="1414463"/>
            <a:ext cx="8694737" cy="23574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0CC74C9F-1C7D-49A2-A895-453FB0F79E00}"/>
              </a:ext>
            </a:extLst>
          </p:cNvPr>
          <p:cNvSpPr>
            <a:spLocks noGrp="1"/>
          </p:cNvSpPr>
          <p:nvPr>
            <p:ph type="body" idx="1"/>
          </p:nvPr>
        </p:nvSpPr>
        <p:spPr>
          <a:xfrm>
            <a:off x="687388" y="3794125"/>
            <a:ext cx="8694737" cy="124142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59D21935-6E17-47D1-85E0-400F8FFCC64D}"/>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D2515333-1998-4EF4-B63F-70EB7F12C0B4}"/>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1FD0B5C9-3ED5-4E2C-886B-4BC8B49E43E3}"/>
              </a:ext>
            </a:extLst>
          </p:cNvPr>
          <p:cNvSpPr>
            <a:spLocks noGrp="1"/>
          </p:cNvSpPr>
          <p:nvPr>
            <p:ph type="sldNum" sz="quarter" idx="12"/>
          </p:nvPr>
        </p:nvSpPr>
        <p:spPr/>
        <p:txBody>
          <a:bodyPr/>
          <a:lstStyle/>
          <a:p>
            <a:pPr lvl="0"/>
            <a:fld id="{56BB04D4-6EC1-491E-8591-1710565B184F}" type="slidenum">
              <a:t>‹#›</a:t>
            </a:fld>
            <a:endParaRPr lang="pl-PL"/>
          </a:p>
        </p:txBody>
      </p:sp>
    </p:spTree>
    <p:extLst>
      <p:ext uri="{BB962C8B-B14F-4D97-AF65-F5344CB8AC3E}">
        <p14:creationId xmlns:p14="http://schemas.microsoft.com/office/powerpoint/2010/main" val="38891741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AB5BDC9-F333-409F-A5A5-7F4BA9837C88}"/>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E07C5A76-2064-426D-93E6-8EA5386A9ED5}"/>
              </a:ext>
            </a:extLst>
          </p:cNvPr>
          <p:cNvSpPr>
            <a:spLocks noGrp="1"/>
          </p:cNvSpPr>
          <p:nvPr>
            <p:ph sz="half" idx="1"/>
          </p:nvPr>
        </p:nvSpPr>
        <p:spPr>
          <a:xfrm>
            <a:off x="539750" y="1439863"/>
            <a:ext cx="4422775" cy="360045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222739AA-23E8-4E1E-BD8F-3263E533D6F4}"/>
              </a:ext>
            </a:extLst>
          </p:cNvPr>
          <p:cNvSpPr>
            <a:spLocks noGrp="1"/>
          </p:cNvSpPr>
          <p:nvPr>
            <p:ph sz="half" idx="2"/>
          </p:nvPr>
        </p:nvSpPr>
        <p:spPr>
          <a:xfrm>
            <a:off x="5114925" y="1439863"/>
            <a:ext cx="4424363" cy="360045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592C9664-DD96-42A1-935B-0A76BB46EB1B}"/>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FDBC36D9-428F-48F2-941B-BCC77ADE6D74}"/>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2BF9C914-103E-43AD-9B72-46144B4D3D99}"/>
              </a:ext>
            </a:extLst>
          </p:cNvPr>
          <p:cNvSpPr>
            <a:spLocks noGrp="1"/>
          </p:cNvSpPr>
          <p:nvPr>
            <p:ph type="sldNum" sz="quarter" idx="12"/>
          </p:nvPr>
        </p:nvSpPr>
        <p:spPr/>
        <p:txBody>
          <a:bodyPr/>
          <a:lstStyle/>
          <a:p>
            <a:pPr lvl="0"/>
            <a:fld id="{AC61592C-740B-4F18-93D9-8D402C8E7E0D}" type="slidenum">
              <a:t>‹#›</a:t>
            </a:fld>
            <a:endParaRPr lang="pl-PL"/>
          </a:p>
        </p:txBody>
      </p:sp>
    </p:spTree>
    <p:extLst>
      <p:ext uri="{BB962C8B-B14F-4D97-AF65-F5344CB8AC3E}">
        <p14:creationId xmlns:p14="http://schemas.microsoft.com/office/powerpoint/2010/main" val="2166345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9858A32-98C4-49D1-B0CE-99EDA8DB944B}"/>
              </a:ext>
            </a:extLst>
          </p:cNvPr>
          <p:cNvSpPr>
            <a:spLocks noGrp="1"/>
          </p:cNvSpPr>
          <p:nvPr>
            <p:ph type="title"/>
          </p:nvPr>
        </p:nvSpPr>
        <p:spPr>
          <a:xfrm>
            <a:off x="693738" y="301625"/>
            <a:ext cx="8694737" cy="10969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0ECC57F7-D03D-43A7-B046-F287A47F1A61}"/>
              </a:ext>
            </a:extLst>
          </p:cNvPr>
          <p:cNvSpPr>
            <a:spLocks noGrp="1"/>
          </p:cNvSpPr>
          <p:nvPr>
            <p:ph type="body" idx="1"/>
          </p:nvPr>
        </p:nvSpPr>
        <p:spPr>
          <a:xfrm>
            <a:off x="693738" y="1390650"/>
            <a:ext cx="426561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73FD3EE8-2080-4476-AFDE-82BFEEB4E155}"/>
              </a:ext>
            </a:extLst>
          </p:cNvPr>
          <p:cNvSpPr>
            <a:spLocks noGrp="1"/>
          </p:cNvSpPr>
          <p:nvPr>
            <p:ph sz="half" idx="2"/>
          </p:nvPr>
        </p:nvSpPr>
        <p:spPr>
          <a:xfrm>
            <a:off x="693738" y="2071688"/>
            <a:ext cx="4265612" cy="3046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F7FCB1EC-6D82-4422-99A6-7F9743598AFB}"/>
              </a:ext>
            </a:extLst>
          </p:cNvPr>
          <p:cNvSpPr>
            <a:spLocks noGrp="1"/>
          </p:cNvSpPr>
          <p:nvPr>
            <p:ph type="body" sz="quarter" idx="3"/>
          </p:nvPr>
        </p:nvSpPr>
        <p:spPr>
          <a:xfrm>
            <a:off x="5103813" y="1390650"/>
            <a:ext cx="428466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F951BD1D-F49F-4C02-83B3-C9C2E8E2FC0C}"/>
              </a:ext>
            </a:extLst>
          </p:cNvPr>
          <p:cNvSpPr>
            <a:spLocks noGrp="1"/>
          </p:cNvSpPr>
          <p:nvPr>
            <p:ph sz="quarter" idx="4"/>
          </p:nvPr>
        </p:nvSpPr>
        <p:spPr>
          <a:xfrm>
            <a:off x="5103813" y="2071688"/>
            <a:ext cx="4284662" cy="3046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C30BAC1F-E5E2-4860-9163-86C19766B3AA}"/>
              </a:ext>
            </a:extLst>
          </p:cNvPr>
          <p:cNvSpPr>
            <a:spLocks noGrp="1"/>
          </p:cNvSpPr>
          <p:nvPr>
            <p:ph type="dt" sz="half" idx="10"/>
          </p:nvPr>
        </p:nvSpPr>
        <p:spPr/>
        <p:txBody>
          <a:bodyPr/>
          <a:lstStyle/>
          <a:p>
            <a:pPr lvl="0"/>
            <a:endParaRPr lang="pl-PL"/>
          </a:p>
        </p:txBody>
      </p:sp>
      <p:sp>
        <p:nvSpPr>
          <p:cNvPr id="8" name="Symbol zastępczy stopki 7">
            <a:extLst>
              <a:ext uri="{FF2B5EF4-FFF2-40B4-BE49-F238E27FC236}">
                <a16:creationId xmlns:a16="http://schemas.microsoft.com/office/drawing/2014/main" id="{E3EC0069-77A1-49DB-A578-B68AC249D8FE}"/>
              </a:ext>
            </a:extLst>
          </p:cNvPr>
          <p:cNvSpPr>
            <a:spLocks noGrp="1"/>
          </p:cNvSpPr>
          <p:nvPr>
            <p:ph type="ftr" sz="quarter" idx="11"/>
          </p:nvPr>
        </p:nvSpPr>
        <p:spPr/>
        <p:txBody>
          <a:bodyPr/>
          <a:lstStyle/>
          <a:p>
            <a:pPr lvl="0"/>
            <a:endParaRPr lang="pl-PL"/>
          </a:p>
        </p:txBody>
      </p:sp>
      <p:sp>
        <p:nvSpPr>
          <p:cNvPr id="9" name="Symbol zastępczy numeru slajdu 8">
            <a:extLst>
              <a:ext uri="{FF2B5EF4-FFF2-40B4-BE49-F238E27FC236}">
                <a16:creationId xmlns:a16="http://schemas.microsoft.com/office/drawing/2014/main" id="{F9CA06D7-972B-4278-ACC2-3DCF951F7E7F}"/>
              </a:ext>
            </a:extLst>
          </p:cNvPr>
          <p:cNvSpPr>
            <a:spLocks noGrp="1"/>
          </p:cNvSpPr>
          <p:nvPr>
            <p:ph type="sldNum" sz="quarter" idx="12"/>
          </p:nvPr>
        </p:nvSpPr>
        <p:spPr/>
        <p:txBody>
          <a:bodyPr/>
          <a:lstStyle/>
          <a:p>
            <a:pPr lvl="0"/>
            <a:fld id="{92D9104A-7DAB-407D-990D-C4F8560370E9}" type="slidenum">
              <a:t>‹#›</a:t>
            </a:fld>
            <a:endParaRPr lang="pl-PL"/>
          </a:p>
        </p:txBody>
      </p:sp>
    </p:spTree>
    <p:extLst>
      <p:ext uri="{BB962C8B-B14F-4D97-AF65-F5344CB8AC3E}">
        <p14:creationId xmlns:p14="http://schemas.microsoft.com/office/powerpoint/2010/main" val="40548916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0E93B0-39DB-46B6-B727-FE6BC53AEF59}"/>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45FA8A60-44B0-4EEC-A69F-C0B4FE5AD7B8}"/>
              </a:ext>
            </a:extLst>
          </p:cNvPr>
          <p:cNvSpPr>
            <a:spLocks noGrp="1"/>
          </p:cNvSpPr>
          <p:nvPr>
            <p:ph type="dt" sz="half" idx="10"/>
          </p:nvPr>
        </p:nvSpPr>
        <p:spPr/>
        <p:txBody>
          <a:bodyPr/>
          <a:lstStyle/>
          <a:p>
            <a:pPr lvl="0"/>
            <a:endParaRPr lang="pl-PL"/>
          </a:p>
        </p:txBody>
      </p:sp>
      <p:sp>
        <p:nvSpPr>
          <p:cNvPr id="4" name="Symbol zastępczy stopki 3">
            <a:extLst>
              <a:ext uri="{FF2B5EF4-FFF2-40B4-BE49-F238E27FC236}">
                <a16:creationId xmlns:a16="http://schemas.microsoft.com/office/drawing/2014/main" id="{28D8A9C8-61F8-429B-AF61-CCE2F5C3380F}"/>
              </a:ext>
            </a:extLst>
          </p:cNvPr>
          <p:cNvSpPr>
            <a:spLocks noGrp="1"/>
          </p:cNvSpPr>
          <p:nvPr>
            <p:ph type="ftr" sz="quarter" idx="11"/>
          </p:nvPr>
        </p:nvSpPr>
        <p:spPr/>
        <p:txBody>
          <a:bodyPr/>
          <a:lstStyle/>
          <a:p>
            <a:pPr lvl="0"/>
            <a:endParaRPr lang="pl-PL"/>
          </a:p>
        </p:txBody>
      </p:sp>
      <p:sp>
        <p:nvSpPr>
          <p:cNvPr id="5" name="Symbol zastępczy numeru slajdu 4">
            <a:extLst>
              <a:ext uri="{FF2B5EF4-FFF2-40B4-BE49-F238E27FC236}">
                <a16:creationId xmlns:a16="http://schemas.microsoft.com/office/drawing/2014/main" id="{FDFD246B-2A0F-45A1-A823-75C0659843A7}"/>
              </a:ext>
            </a:extLst>
          </p:cNvPr>
          <p:cNvSpPr>
            <a:spLocks noGrp="1"/>
          </p:cNvSpPr>
          <p:nvPr>
            <p:ph type="sldNum" sz="quarter" idx="12"/>
          </p:nvPr>
        </p:nvSpPr>
        <p:spPr/>
        <p:txBody>
          <a:bodyPr/>
          <a:lstStyle/>
          <a:p>
            <a:pPr lvl="0"/>
            <a:fld id="{BBD898C5-F0AB-4C3E-8D2C-99E7E178392D}" type="slidenum">
              <a:t>‹#›</a:t>
            </a:fld>
            <a:endParaRPr lang="pl-PL"/>
          </a:p>
        </p:txBody>
      </p:sp>
    </p:spTree>
    <p:extLst>
      <p:ext uri="{BB962C8B-B14F-4D97-AF65-F5344CB8AC3E}">
        <p14:creationId xmlns:p14="http://schemas.microsoft.com/office/powerpoint/2010/main" val="21353519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F9E887E8-2F65-4233-AE08-81B01BF6B4A3}"/>
              </a:ext>
            </a:extLst>
          </p:cNvPr>
          <p:cNvSpPr>
            <a:spLocks noGrp="1"/>
          </p:cNvSpPr>
          <p:nvPr>
            <p:ph type="dt" sz="half" idx="10"/>
          </p:nvPr>
        </p:nvSpPr>
        <p:spPr/>
        <p:txBody>
          <a:bodyPr/>
          <a:lstStyle/>
          <a:p>
            <a:pPr lvl="0"/>
            <a:endParaRPr lang="pl-PL"/>
          </a:p>
        </p:txBody>
      </p:sp>
      <p:sp>
        <p:nvSpPr>
          <p:cNvPr id="3" name="Symbol zastępczy stopki 2">
            <a:extLst>
              <a:ext uri="{FF2B5EF4-FFF2-40B4-BE49-F238E27FC236}">
                <a16:creationId xmlns:a16="http://schemas.microsoft.com/office/drawing/2014/main" id="{DC24ACF5-79EB-4B07-BAD6-89AFD29FD3D4}"/>
              </a:ext>
            </a:extLst>
          </p:cNvPr>
          <p:cNvSpPr>
            <a:spLocks noGrp="1"/>
          </p:cNvSpPr>
          <p:nvPr>
            <p:ph type="ftr" sz="quarter" idx="11"/>
          </p:nvPr>
        </p:nvSpPr>
        <p:spPr/>
        <p:txBody>
          <a:bodyPr/>
          <a:lstStyle/>
          <a:p>
            <a:pPr lvl="0"/>
            <a:endParaRPr lang="pl-PL"/>
          </a:p>
        </p:txBody>
      </p:sp>
      <p:sp>
        <p:nvSpPr>
          <p:cNvPr id="4" name="Symbol zastępczy numeru slajdu 3">
            <a:extLst>
              <a:ext uri="{FF2B5EF4-FFF2-40B4-BE49-F238E27FC236}">
                <a16:creationId xmlns:a16="http://schemas.microsoft.com/office/drawing/2014/main" id="{30127F79-B798-4CC5-A29A-E155324BF460}"/>
              </a:ext>
            </a:extLst>
          </p:cNvPr>
          <p:cNvSpPr>
            <a:spLocks noGrp="1"/>
          </p:cNvSpPr>
          <p:nvPr>
            <p:ph type="sldNum" sz="quarter" idx="12"/>
          </p:nvPr>
        </p:nvSpPr>
        <p:spPr/>
        <p:txBody>
          <a:bodyPr/>
          <a:lstStyle/>
          <a:p>
            <a:pPr lvl="0"/>
            <a:fld id="{85518BBF-E66C-48CD-955A-6EA9CAFBD8A4}" type="slidenum">
              <a:t>‹#›</a:t>
            </a:fld>
            <a:endParaRPr lang="pl-PL"/>
          </a:p>
        </p:txBody>
      </p:sp>
    </p:spTree>
    <p:extLst>
      <p:ext uri="{BB962C8B-B14F-4D97-AF65-F5344CB8AC3E}">
        <p14:creationId xmlns:p14="http://schemas.microsoft.com/office/powerpoint/2010/main" val="36985421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806DEF-8042-4BC9-9A55-798A325D8EA4}"/>
              </a:ext>
            </a:extLst>
          </p:cNvPr>
          <p:cNvSpPr>
            <a:spLocks noGrp="1"/>
          </p:cNvSpPr>
          <p:nvPr>
            <p:ph type="title"/>
          </p:nvPr>
        </p:nvSpPr>
        <p:spPr>
          <a:xfrm>
            <a:off x="693738" y="377825"/>
            <a:ext cx="3251200" cy="1323975"/>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5F8DA573-6400-4823-AAAC-F6C58F83DAD0}"/>
              </a:ext>
            </a:extLst>
          </p:cNvPr>
          <p:cNvSpPr>
            <a:spLocks noGrp="1"/>
          </p:cNvSpPr>
          <p:nvPr>
            <p:ph idx="1"/>
          </p:nvPr>
        </p:nvSpPr>
        <p:spPr>
          <a:xfrm>
            <a:off x="4286250" y="815975"/>
            <a:ext cx="5102225" cy="40306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90BC5C-1BE8-4A1C-98B9-7F2F8C332CE3}"/>
              </a:ext>
            </a:extLst>
          </p:cNvPr>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0F038041-E88F-4859-80A6-79DEBB56E1BC}"/>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2EA49493-58D3-43C1-868E-7D040F27FA2F}"/>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F282CA99-7EC0-4327-B84A-9B182F5E3A21}"/>
              </a:ext>
            </a:extLst>
          </p:cNvPr>
          <p:cNvSpPr>
            <a:spLocks noGrp="1"/>
          </p:cNvSpPr>
          <p:nvPr>
            <p:ph type="sldNum" sz="quarter" idx="12"/>
          </p:nvPr>
        </p:nvSpPr>
        <p:spPr/>
        <p:txBody>
          <a:bodyPr/>
          <a:lstStyle/>
          <a:p>
            <a:pPr lvl="0"/>
            <a:fld id="{51CE10EF-1073-4BDF-A0F8-BB450D2B6974}" type="slidenum">
              <a:t>‹#›</a:t>
            </a:fld>
            <a:endParaRPr lang="pl-PL"/>
          </a:p>
        </p:txBody>
      </p:sp>
    </p:spTree>
    <p:extLst>
      <p:ext uri="{BB962C8B-B14F-4D97-AF65-F5344CB8AC3E}">
        <p14:creationId xmlns:p14="http://schemas.microsoft.com/office/powerpoint/2010/main" val="1651544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380F75F-BB34-4D74-A193-AAF9B7C5D991}"/>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C0DC4761-BB3D-44D8-90C4-8C20A963B898}"/>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21672F1-B02F-4F49-AF45-C9AC4CF6E1B9}"/>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EB846D9C-EBEB-4A90-97FF-53DE2045D76E}"/>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01893828-EADB-4C82-A4F5-DF3B44BBD700}"/>
              </a:ext>
            </a:extLst>
          </p:cNvPr>
          <p:cNvSpPr>
            <a:spLocks noGrp="1"/>
          </p:cNvSpPr>
          <p:nvPr>
            <p:ph type="sldNum" sz="quarter" idx="12"/>
          </p:nvPr>
        </p:nvSpPr>
        <p:spPr/>
        <p:txBody>
          <a:bodyPr/>
          <a:lstStyle/>
          <a:p>
            <a:pPr lvl="0"/>
            <a:fld id="{33A6F511-72FF-40A3-B02B-12A60CF1B2F9}" type="slidenum">
              <a:t>‹#›</a:t>
            </a:fld>
            <a:endParaRPr lang="pl-PL"/>
          </a:p>
        </p:txBody>
      </p:sp>
    </p:spTree>
    <p:extLst>
      <p:ext uri="{BB962C8B-B14F-4D97-AF65-F5344CB8AC3E}">
        <p14:creationId xmlns:p14="http://schemas.microsoft.com/office/powerpoint/2010/main" val="37239339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DD20FF6-09E0-48D1-A502-03F25B6862CD}"/>
              </a:ext>
            </a:extLst>
          </p:cNvPr>
          <p:cNvSpPr>
            <a:spLocks noGrp="1"/>
          </p:cNvSpPr>
          <p:nvPr>
            <p:ph type="title"/>
          </p:nvPr>
        </p:nvSpPr>
        <p:spPr>
          <a:xfrm>
            <a:off x="693738" y="377825"/>
            <a:ext cx="3251200" cy="1323975"/>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9FD23A1E-66CC-41AF-93BC-A5BD1B4D7024}"/>
              </a:ext>
            </a:extLst>
          </p:cNvPr>
          <p:cNvSpPr>
            <a:spLocks noGrp="1"/>
          </p:cNvSpPr>
          <p:nvPr>
            <p:ph type="pic" idx="1"/>
          </p:nvPr>
        </p:nvSpPr>
        <p:spPr>
          <a:xfrm>
            <a:off x="4286250" y="815975"/>
            <a:ext cx="5102225" cy="4030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E04FD4E7-30B5-480D-88B5-6056E314336D}"/>
              </a:ext>
            </a:extLst>
          </p:cNvPr>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F732F605-5236-42A4-9865-223A2FE2E0EE}"/>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3156AA3D-29E3-4C10-92EF-E2B207973E0E}"/>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519052C0-8B6E-4B73-A181-EFE53ADAAF57}"/>
              </a:ext>
            </a:extLst>
          </p:cNvPr>
          <p:cNvSpPr>
            <a:spLocks noGrp="1"/>
          </p:cNvSpPr>
          <p:nvPr>
            <p:ph type="sldNum" sz="quarter" idx="12"/>
          </p:nvPr>
        </p:nvSpPr>
        <p:spPr/>
        <p:txBody>
          <a:bodyPr/>
          <a:lstStyle/>
          <a:p>
            <a:pPr lvl="0"/>
            <a:fld id="{3504BB98-5801-43B8-BF04-D0B69E9D0308}" type="slidenum">
              <a:t>‹#›</a:t>
            </a:fld>
            <a:endParaRPr lang="pl-PL"/>
          </a:p>
        </p:txBody>
      </p:sp>
    </p:spTree>
    <p:extLst>
      <p:ext uri="{BB962C8B-B14F-4D97-AF65-F5344CB8AC3E}">
        <p14:creationId xmlns:p14="http://schemas.microsoft.com/office/powerpoint/2010/main" val="3253565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63FDCEC-0565-484D-BFB1-CEB64CB8F3D5}"/>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99CF9BFC-264F-458E-B28C-83CDB2EB39A4}"/>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3ED09C33-76C8-426C-955D-5CF983E28D16}"/>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4C612B8E-A69A-4F4A-80E8-134C7634A394}"/>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38F0578E-4375-4D2A-98D0-B602F9DA0BFB}"/>
              </a:ext>
            </a:extLst>
          </p:cNvPr>
          <p:cNvSpPr>
            <a:spLocks noGrp="1"/>
          </p:cNvSpPr>
          <p:nvPr>
            <p:ph type="sldNum" sz="quarter" idx="12"/>
          </p:nvPr>
        </p:nvSpPr>
        <p:spPr/>
        <p:txBody>
          <a:bodyPr/>
          <a:lstStyle/>
          <a:p>
            <a:pPr lvl="0"/>
            <a:fld id="{1CAC8AC4-848F-45DB-A300-8551B8B3FAA5}" type="slidenum">
              <a:t>‹#›</a:t>
            </a:fld>
            <a:endParaRPr lang="pl-PL"/>
          </a:p>
        </p:txBody>
      </p:sp>
    </p:spTree>
    <p:extLst>
      <p:ext uri="{BB962C8B-B14F-4D97-AF65-F5344CB8AC3E}">
        <p14:creationId xmlns:p14="http://schemas.microsoft.com/office/powerpoint/2010/main" val="535765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67D9C0E0-B2FD-49AD-81CC-C421E8263B16}"/>
              </a:ext>
            </a:extLst>
          </p:cNvPr>
          <p:cNvSpPr>
            <a:spLocks noGrp="1"/>
          </p:cNvSpPr>
          <p:nvPr>
            <p:ph type="title" orient="vert"/>
          </p:nvPr>
        </p:nvSpPr>
        <p:spPr>
          <a:xfrm>
            <a:off x="7289800" y="269875"/>
            <a:ext cx="2249488" cy="47704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EAD6F9B9-3780-427A-BE5C-007BFE3274FB}"/>
              </a:ext>
            </a:extLst>
          </p:cNvPr>
          <p:cNvSpPr>
            <a:spLocks noGrp="1"/>
          </p:cNvSpPr>
          <p:nvPr>
            <p:ph type="body" orient="vert" idx="1"/>
          </p:nvPr>
        </p:nvSpPr>
        <p:spPr>
          <a:xfrm>
            <a:off x="539750" y="269875"/>
            <a:ext cx="6597650" cy="47704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C5228F0-AF3F-4FA4-BF29-B0CE674B7E48}"/>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1473384E-8AB6-4C4B-A1A2-424691846DA5}"/>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7F000AAF-7F8E-4D4D-B98F-942B2481568F}"/>
              </a:ext>
            </a:extLst>
          </p:cNvPr>
          <p:cNvSpPr>
            <a:spLocks noGrp="1"/>
          </p:cNvSpPr>
          <p:nvPr>
            <p:ph type="sldNum" sz="quarter" idx="12"/>
          </p:nvPr>
        </p:nvSpPr>
        <p:spPr/>
        <p:txBody>
          <a:bodyPr/>
          <a:lstStyle/>
          <a:p>
            <a:pPr lvl="0"/>
            <a:fld id="{CF06ADE3-DA2F-4614-BDE0-4175B629EB6F}" type="slidenum">
              <a:t>‹#›</a:t>
            </a:fld>
            <a:endParaRPr lang="pl-PL"/>
          </a:p>
        </p:txBody>
      </p:sp>
    </p:spTree>
    <p:extLst>
      <p:ext uri="{BB962C8B-B14F-4D97-AF65-F5344CB8AC3E}">
        <p14:creationId xmlns:p14="http://schemas.microsoft.com/office/powerpoint/2010/main" val="2480516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B9C9C28-DD7E-423E-AFA5-4EE7D228E1F8}"/>
              </a:ext>
            </a:extLst>
          </p:cNvPr>
          <p:cNvSpPr>
            <a:spLocks noGrp="1"/>
          </p:cNvSpPr>
          <p:nvPr>
            <p:ph type="ctrTitle"/>
          </p:nvPr>
        </p:nvSpPr>
        <p:spPr>
          <a:xfrm>
            <a:off x="1260475" y="928688"/>
            <a:ext cx="7559675" cy="1973262"/>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9991D576-39F4-4CCA-AAB0-CD1F8D459EED}"/>
              </a:ext>
            </a:extLst>
          </p:cNvPr>
          <p:cNvSpPr>
            <a:spLocks noGrp="1"/>
          </p:cNvSpPr>
          <p:nvPr>
            <p:ph type="subTitle" idx="1"/>
          </p:nvPr>
        </p:nvSpPr>
        <p:spPr>
          <a:xfrm>
            <a:off x="1260475" y="2978150"/>
            <a:ext cx="7559675" cy="137001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C97B2EB4-92FF-4501-8827-FC2808006785}"/>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2C09D32F-B207-4C3C-92D4-58B144A97A92}"/>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68606651-0046-468A-B607-99510A45BFD9}"/>
              </a:ext>
            </a:extLst>
          </p:cNvPr>
          <p:cNvSpPr>
            <a:spLocks noGrp="1"/>
          </p:cNvSpPr>
          <p:nvPr>
            <p:ph type="sldNum" sz="quarter" idx="12"/>
          </p:nvPr>
        </p:nvSpPr>
        <p:spPr/>
        <p:txBody>
          <a:bodyPr/>
          <a:lstStyle/>
          <a:p>
            <a:pPr lvl="0"/>
            <a:fld id="{634F17DE-5BE8-4243-B1EF-4937DCC9346C}" type="slidenum">
              <a:t>‹#›</a:t>
            </a:fld>
            <a:endParaRPr lang="pl-PL"/>
          </a:p>
        </p:txBody>
      </p:sp>
    </p:spTree>
    <p:extLst>
      <p:ext uri="{BB962C8B-B14F-4D97-AF65-F5344CB8AC3E}">
        <p14:creationId xmlns:p14="http://schemas.microsoft.com/office/powerpoint/2010/main" val="21235944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DF0BA51-BD85-49A9-9DDA-7790765A25D8}"/>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F2363EE0-355F-4BD7-9667-CE8B17A8E2B9}"/>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490540E-559C-4528-845B-96704CC5D966}"/>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9977A25E-04D1-4A93-BD40-34E5869E0478}"/>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BC567175-60B2-4288-AF0E-08D8B0343F48}"/>
              </a:ext>
            </a:extLst>
          </p:cNvPr>
          <p:cNvSpPr>
            <a:spLocks noGrp="1"/>
          </p:cNvSpPr>
          <p:nvPr>
            <p:ph type="sldNum" sz="quarter" idx="12"/>
          </p:nvPr>
        </p:nvSpPr>
        <p:spPr/>
        <p:txBody>
          <a:bodyPr/>
          <a:lstStyle/>
          <a:p>
            <a:pPr lvl="0"/>
            <a:fld id="{D23573AD-04BA-4BE2-9FA1-BCC599842214}" type="slidenum">
              <a:t>‹#›</a:t>
            </a:fld>
            <a:endParaRPr lang="pl-PL"/>
          </a:p>
        </p:txBody>
      </p:sp>
    </p:spTree>
    <p:extLst>
      <p:ext uri="{BB962C8B-B14F-4D97-AF65-F5344CB8AC3E}">
        <p14:creationId xmlns:p14="http://schemas.microsoft.com/office/powerpoint/2010/main" val="10966327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E420DAB-A0B6-4C5A-84AB-7EF5E1F9CB83}"/>
              </a:ext>
            </a:extLst>
          </p:cNvPr>
          <p:cNvSpPr>
            <a:spLocks noGrp="1"/>
          </p:cNvSpPr>
          <p:nvPr>
            <p:ph type="title"/>
          </p:nvPr>
        </p:nvSpPr>
        <p:spPr>
          <a:xfrm>
            <a:off x="687388" y="1414463"/>
            <a:ext cx="8694737" cy="23574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A57B7689-7781-4DFE-9288-FEA4CF6DF03E}"/>
              </a:ext>
            </a:extLst>
          </p:cNvPr>
          <p:cNvSpPr>
            <a:spLocks noGrp="1"/>
          </p:cNvSpPr>
          <p:nvPr>
            <p:ph type="body" idx="1"/>
          </p:nvPr>
        </p:nvSpPr>
        <p:spPr>
          <a:xfrm>
            <a:off x="687388" y="3794125"/>
            <a:ext cx="8694737" cy="124142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4FC15F8B-351F-4D37-B758-7E10AB953868}"/>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CE866D32-DDB7-4CB9-BB79-616177C612D5}"/>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74D456D7-8236-4700-BC31-7FF45A863CA3}"/>
              </a:ext>
            </a:extLst>
          </p:cNvPr>
          <p:cNvSpPr>
            <a:spLocks noGrp="1"/>
          </p:cNvSpPr>
          <p:nvPr>
            <p:ph type="sldNum" sz="quarter" idx="12"/>
          </p:nvPr>
        </p:nvSpPr>
        <p:spPr/>
        <p:txBody>
          <a:bodyPr/>
          <a:lstStyle/>
          <a:p>
            <a:pPr lvl="0"/>
            <a:fld id="{A2BF1A0B-DAE5-4C7F-A2D1-EE4101E08A20}" type="slidenum">
              <a:t>‹#›</a:t>
            </a:fld>
            <a:endParaRPr lang="pl-PL"/>
          </a:p>
        </p:txBody>
      </p:sp>
    </p:spTree>
    <p:extLst>
      <p:ext uri="{BB962C8B-B14F-4D97-AF65-F5344CB8AC3E}">
        <p14:creationId xmlns:p14="http://schemas.microsoft.com/office/powerpoint/2010/main" val="13025422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D738444-89A2-4087-9682-70C6E8727B59}"/>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B6CDEE07-5A6F-4D76-8667-07636A3D42F1}"/>
              </a:ext>
            </a:extLst>
          </p:cNvPr>
          <p:cNvSpPr>
            <a:spLocks noGrp="1"/>
          </p:cNvSpPr>
          <p:nvPr>
            <p:ph sz="half" idx="1"/>
          </p:nvPr>
        </p:nvSpPr>
        <p:spPr>
          <a:xfrm>
            <a:off x="539750" y="1439863"/>
            <a:ext cx="4422775" cy="360045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6F37C3D5-1DE3-4473-BD22-628AD4C9F187}"/>
              </a:ext>
            </a:extLst>
          </p:cNvPr>
          <p:cNvSpPr>
            <a:spLocks noGrp="1"/>
          </p:cNvSpPr>
          <p:nvPr>
            <p:ph sz="half" idx="2"/>
          </p:nvPr>
        </p:nvSpPr>
        <p:spPr>
          <a:xfrm>
            <a:off x="5114925" y="1439863"/>
            <a:ext cx="4424363" cy="360045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21221AA1-A5DA-4653-BE49-7AA2FF5634C8}"/>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CF29FA55-2D41-4D4B-A636-095AB4597E47}"/>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F1CC93AE-1DE6-4BC0-9679-50AE115764EC}"/>
              </a:ext>
            </a:extLst>
          </p:cNvPr>
          <p:cNvSpPr>
            <a:spLocks noGrp="1"/>
          </p:cNvSpPr>
          <p:nvPr>
            <p:ph type="sldNum" sz="quarter" idx="12"/>
          </p:nvPr>
        </p:nvSpPr>
        <p:spPr/>
        <p:txBody>
          <a:bodyPr/>
          <a:lstStyle/>
          <a:p>
            <a:pPr lvl="0"/>
            <a:fld id="{4BDCDAAD-4F62-436A-90A4-373BCF2CB39B}" type="slidenum">
              <a:t>‹#›</a:t>
            </a:fld>
            <a:endParaRPr lang="pl-PL"/>
          </a:p>
        </p:txBody>
      </p:sp>
    </p:spTree>
    <p:extLst>
      <p:ext uri="{BB962C8B-B14F-4D97-AF65-F5344CB8AC3E}">
        <p14:creationId xmlns:p14="http://schemas.microsoft.com/office/powerpoint/2010/main" val="9278134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B8A4DDA-76D2-4C57-A29F-DCB8C1B4EC41}"/>
              </a:ext>
            </a:extLst>
          </p:cNvPr>
          <p:cNvSpPr>
            <a:spLocks noGrp="1"/>
          </p:cNvSpPr>
          <p:nvPr>
            <p:ph type="title"/>
          </p:nvPr>
        </p:nvSpPr>
        <p:spPr>
          <a:xfrm>
            <a:off x="693738" y="301625"/>
            <a:ext cx="8694737" cy="10969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244C19DC-AEE9-4896-9D92-AB48E26C2898}"/>
              </a:ext>
            </a:extLst>
          </p:cNvPr>
          <p:cNvSpPr>
            <a:spLocks noGrp="1"/>
          </p:cNvSpPr>
          <p:nvPr>
            <p:ph type="body" idx="1"/>
          </p:nvPr>
        </p:nvSpPr>
        <p:spPr>
          <a:xfrm>
            <a:off x="693738" y="1390650"/>
            <a:ext cx="426561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F3DD545C-A65D-4EA7-AF04-941FE792D49E}"/>
              </a:ext>
            </a:extLst>
          </p:cNvPr>
          <p:cNvSpPr>
            <a:spLocks noGrp="1"/>
          </p:cNvSpPr>
          <p:nvPr>
            <p:ph sz="half" idx="2"/>
          </p:nvPr>
        </p:nvSpPr>
        <p:spPr>
          <a:xfrm>
            <a:off x="693738" y="2071688"/>
            <a:ext cx="4265612" cy="3046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7D5F3052-24DD-4E87-8C20-582464BA1D55}"/>
              </a:ext>
            </a:extLst>
          </p:cNvPr>
          <p:cNvSpPr>
            <a:spLocks noGrp="1"/>
          </p:cNvSpPr>
          <p:nvPr>
            <p:ph type="body" sz="quarter" idx="3"/>
          </p:nvPr>
        </p:nvSpPr>
        <p:spPr>
          <a:xfrm>
            <a:off x="5103813" y="1390650"/>
            <a:ext cx="428466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55AFA589-807B-465C-A087-C7AAD25FD9D4}"/>
              </a:ext>
            </a:extLst>
          </p:cNvPr>
          <p:cNvSpPr>
            <a:spLocks noGrp="1"/>
          </p:cNvSpPr>
          <p:nvPr>
            <p:ph sz="quarter" idx="4"/>
          </p:nvPr>
        </p:nvSpPr>
        <p:spPr>
          <a:xfrm>
            <a:off x="5103813" y="2071688"/>
            <a:ext cx="4284662" cy="3046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78641186-780D-4FB3-AD37-51D601D6D9DA}"/>
              </a:ext>
            </a:extLst>
          </p:cNvPr>
          <p:cNvSpPr>
            <a:spLocks noGrp="1"/>
          </p:cNvSpPr>
          <p:nvPr>
            <p:ph type="dt" sz="half" idx="10"/>
          </p:nvPr>
        </p:nvSpPr>
        <p:spPr/>
        <p:txBody>
          <a:bodyPr/>
          <a:lstStyle/>
          <a:p>
            <a:pPr lvl="0"/>
            <a:endParaRPr lang="pl-PL"/>
          </a:p>
        </p:txBody>
      </p:sp>
      <p:sp>
        <p:nvSpPr>
          <p:cNvPr id="8" name="Symbol zastępczy stopki 7">
            <a:extLst>
              <a:ext uri="{FF2B5EF4-FFF2-40B4-BE49-F238E27FC236}">
                <a16:creationId xmlns:a16="http://schemas.microsoft.com/office/drawing/2014/main" id="{D9CAB8A3-B757-4F1E-A0C9-E2A1BA730085}"/>
              </a:ext>
            </a:extLst>
          </p:cNvPr>
          <p:cNvSpPr>
            <a:spLocks noGrp="1"/>
          </p:cNvSpPr>
          <p:nvPr>
            <p:ph type="ftr" sz="quarter" idx="11"/>
          </p:nvPr>
        </p:nvSpPr>
        <p:spPr/>
        <p:txBody>
          <a:bodyPr/>
          <a:lstStyle/>
          <a:p>
            <a:pPr lvl="0"/>
            <a:endParaRPr lang="pl-PL"/>
          </a:p>
        </p:txBody>
      </p:sp>
      <p:sp>
        <p:nvSpPr>
          <p:cNvPr id="9" name="Symbol zastępczy numeru slajdu 8">
            <a:extLst>
              <a:ext uri="{FF2B5EF4-FFF2-40B4-BE49-F238E27FC236}">
                <a16:creationId xmlns:a16="http://schemas.microsoft.com/office/drawing/2014/main" id="{1BA01EB8-B983-402C-BA5D-2BFB68BA602D}"/>
              </a:ext>
            </a:extLst>
          </p:cNvPr>
          <p:cNvSpPr>
            <a:spLocks noGrp="1"/>
          </p:cNvSpPr>
          <p:nvPr>
            <p:ph type="sldNum" sz="quarter" idx="12"/>
          </p:nvPr>
        </p:nvSpPr>
        <p:spPr/>
        <p:txBody>
          <a:bodyPr/>
          <a:lstStyle/>
          <a:p>
            <a:pPr lvl="0"/>
            <a:fld id="{F16FC419-9107-402B-BF4C-9F989258E835}" type="slidenum">
              <a:t>‹#›</a:t>
            </a:fld>
            <a:endParaRPr lang="pl-PL"/>
          </a:p>
        </p:txBody>
      </p:sp>
    </p:spTree>
    <p:extLst>
      <p:ext uri="{BB962C8B-B14F-4D97-AF65-F5344CB8AC3E}">
        <p14:creationId xmlns:p14="http://schemas.microsoft.com/office/powerpoint/2010/main" val="5361643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74CB348-34FB-4AF9-855B-7F74EDBB1329}"/>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139C1469-1A3A-46CF-A830-BAA92568BCD0}"/>
              </a:ext>
            </a:extLst>
          </p:cNvPr>
          <p:cNvSpPr>
            <a:spLocks noGrp="1"/>
          </p:cNvSpPr>
          <p:nvPr>
            <p:ph type="dt" sz="half" idx="10"/>
          </p:nvPr>
        </p:nvSpPr>
        <p:spPr/>
        <p:txBody>
          <a:bodyPr/>
          <a:lstStyle/>
          <a:p>
            <a:pPr lvl="0"/>
            <a:endParaRPr lang="pl-PL"/>
          </a:p>
        </p:txBody>
      </p:sp>
      <p:sp>
        <p:nvSpPr>
          <p:cNvPr id="4" name="Symbol zastępczy stopki 3">
            <a:extLst>
              <a:ext uri="{FF2B5EF4-FFF2-40B4-BE49-F238E27FC236}">
                <a16:creationId xmlns:a16="http://schemas.microsoft.com/office/drawing/2014/main" id="{FD08B8F0-2284-424E-BF32-22FF0C786685}"/>
              </a:ext>
            </a:extLst>
          </p:cNvPr>
          <p:cNvSpPr>
            <a:spLocks noGrp="1"/>
          </p:cNvSpPr>
          <p:nvPr>
            <p:ph type="ftr" sz="quarter" idx="11"/>
          </p:nvPr>
        </p:nvSpPr>
        <p:spPr/>
        <p:txBody>
          <a:bodyPr/>
          <a:lstStyle/>
          <a:p>
            <a:pPr lvl="0"/>
            <a:endParaRPr lang="pl-PL"/>
          </a:p>
        </p:txBody>
      </p:sp>
      <p:sp>
        <p:nvSpPr>
          <p:cNvPr id="5" name="Symbol zastępczy numeru slajdu 4">
            <a:extLst>
              <a:ext uri="{FF2B5EF4-FFF2-40B4-BE49-F238E27FC236}">
                <a16:creationId xmlns:a16="http://schemas.microsoft.com/office/drawing/2014/main" id="{55A00ADB-D345-4649-8588-FB48C421AD71}"/>
              </a:ext>
            </a:extLst>
          </p:cNvPr>
          <p:cNvSpPr>
            <a:spLocks noGrp="1"/>
          </p:cNvSpPr>
          <p:nvPr>
            <p:ph type="sldNum" sz="quarter" idx="12"/>
          </p:nvPr>
        </p:nvSpPr>
        <p:spPr/>
        <p:txBody>
          <a:bodyPr/>
          <a:lstStyle/>
          <a:p>
            <a:pPr lvl="0"/>
            <a:fld id="{6DA244C9-457B-4502-A115-85DD097E202B}" type="slidenum">
              <a:t>‹#›</a:t>
            </a:fld>
            <a:endParaRPr lang="pl-PL"/>
          </a:p>
        </p:txBody>
      </p:sp>
    </p:spTree>
    <p:extLst>
      <p:ext uri="{BB962C8B-B14F-4D97-AF65-F5344CB8AC3E}">
        <p14:creationId xmlns:p14="http://schemas.microsoft.com/office/powerpoint/2010/main" val="19827063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E00E083E-E0FB-45BE-BFCD-804818AEFFEA}"/>
              </a:ext>
            </a:extLst>
          </p:cNvPr>
          <p:cNvSpPr>
            <a:spLocks noGrp="1"/>
          </p:cNvSpPr>
          <p:nvPr>
            <p:ph type="dt" sz="half" idx="10"/>
          </p:nvPr>
        </p:nvSpPr>
        <p:spPr/>
        <p:txBody>
          <a:bodyPr/>
          <a:lstStyle/>
          <a:p>
            <a:pPr lvl="0"/>
            <a:endParaRPr lang="pl-PL"/>
          </a:p>
        </p:txBody>
      </p:sp>
      <p:sp>
        <p:nvSpPr>
          <p:cNvPr id="3" name="Symbol zastępczy stopki 2">
            <a:extLst>
              <a:ext uri="{FF2B5EF4-FFF2-40B4-BE49-F238E27FC236}">
                <a16:creationId xmlns:a16="http://schemas.microsoft.com/office/drawing/2014/main" id="{692FE1CE-B5C1-4F78-8852-02C72944B655}"/>
              </a:ext>
            </a:extLst>
          </p:cNvPr>
          <p:cNvSpPr>
            <a:spLocks noGrp="1"/>
          </p:cNvSpPr>
          <p:nvPr>
            <p:ph type="ftr" sz="quarter" idx="11"/>
          </p:nvPr>
        </p:nvSpPr>
        <p:spPr/>
        <p:txBody>
          <a:bodyPr/>
          <a:lstStyle/>
          <a:p>
            <a:pPr lvl="0"/>
            <a:endParaRPr lang="pl-PL"/>
          </a:p>
        </p:txBody>
      </p:sp>
      <p:sp>
        <p:nvSpPr>
          <p:cNvPr id="4" name="Symbol zastępczy numeru slajdu 3">
            <a:extLst>
              <a:ext uri="{FF2B5EF4-FFF2-40B4-BE49-F238E27FC236}">
                <a16:creationId xmlns:a16="http://schemas.microsoft.com/office/drawing/2014/main" id="{A61DC329-9CD5-4057-AF84-ED7027257B2C}"/>
              </a:ext>
            </a:extLst>
          </p:cNvPr>
          <p:cNvSpPr>
            <a:spLocks noGrp="1"/>
          </p:cNvSpPr>
          <p:nvPr>
            <p:ph type="sldNum" sz="quarter" idx="12"/>
          </p:nvPr>
        </p:nvSpPr>
        <p:spPr/>
        <p:txBody>
          <a:bodyPr/>
          <a:lstStyle/>
          <a:p>
            <a:pPr lvl="0"/>
            <a:fld id="{ED340ADE-133A-4221-8D42-92207E618B6A}" type="slidenum">
              <a:t>‹#›</a:t>
            </a:fld>
            <a:endParaRPr lang="pl-PL"/>
          </a:p>
        </p:txBody>
      </p:sp>
    </p:spTree>
    <p:extLst>
      <p:ext uri="{BB962C8B-B14F-4D97-AF65-F5344CB8AC3E}">
        <p14:creationId xmlns:p14="http://schemas.microsoft.com/office/powerpoint/2010/main" val="2050912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C8CB5D-E42D-467F-A449-8B7302EEE4A9}"/>
              </a:ext>
            </a:extLst>
          </p:cNvPr>
          <p:cNvSpPr>
            <a:spLocks noGrp="1"/>
          </p:cNvSpPr>
          <p:nvPr>
            <p:ph type="title"/>
          </p:nvPr>
        </p:nvSpPr>
        <p:spPr>
          <a:xfrm>
            <a:off x="687388" y="1414463"/>
            <a:ext cx="8694737" cy="23574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084C156A-8131-4B77-AA62-6F2CE30D6D82}"/>
              </a:ext>
            </a:extLst>
          </p:cNvPr>
          <p:cNvSpPr>
            <a:spLocks noGrp="1"/>
          </p:cNvSpPr>
          <p:nvPr>
            <p:ph type="body" idx="1"/>
          </p:nvPr>
        </p:nvSpPr>
        <p:spPr>
          <a:xfrm>
            <a:off x="687388" y="3794125"/>
            <a:ext cx="8694737" cy="124142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8FD4DAF6-CE19-4C57-84B1-54FC8E525FFE}"/>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445AC511-8846-4A03-9894-746C98782E53}"/>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93C44137-9AC4-4F44-9C74-9E6FBE58A4DA}"/>
              </a:ext>
            </a:extLst>
          </p:cNvPr>
          <p:cNvSpPr>
            <a:spLocks noGrp="1"/>
          </p:cNvSpPr>
          <p:nvPr>
            <p:ph type="sldNum" sz="quarter" idx="12"/>
          </p:nvPr>
        </p:nvSpPr>
        <p:spPr/>
        <p:txBody>
          <a:bodyPr/>
          <a:lstStyle/>
          <a:p>
            <a:pPr lvl="0"/>
            <a:fld id="{35263DE5-9196-41A1-8848-9D74F84DA412}" type="slidenum">
              <a:t>‹#›</a:t>
            </a:fld>
            <a:endParaRPr lang="pl-PL"/>
          </a:p>
        </p:txBody>
      </p:sp>
    </p:spTree>
    <p:extLst>
      <p:ext uri="{BB962C8B-B14F-4D97-AF65-F5344CB8AC3E}">
        <p14:creationId xmlns:p14="http://schemas.microsoft.com/office/powerpoint/2010/main" val="28838964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9CCB05-10FC-44C4-B010-3DEF8AB61FD9}"/>
              </a:ext>
            </a:extLst>
          </p:cNvPr>
          <p:cNvSpPr>
            <a:spLocks noGrp="1"/>
          </p:cNvSpPr>
          <p:nvPr>
            <p:ph type="title"/>
          </p:nvPr>
        </p:nvSpPr>
        <p:spPr>
          <a:xfrm>
            <a:off x="693738" y="377825"/>
            <a:ext cx="3251200" cy="1323975"/>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E13E0FFB-F38F-4DE2-AD74-E6B89A1BF402}"/>
              </a:ext>
            </a:extLst>
          </p:cNvPr>
          <p:cNvSpPr>
            <a:spLocks noGrp="1"/>
          </p:cNvSpPr>
          <p:nvPr>
            <p:ph idx="1"/>
          </p:nvPr>
        </p:nvSpPr>
        <p:spPr>
          <a:xfrm>
            <a:off x="4286250" y="815975"/>
            <a:ext cx="5102225" cy="40306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DB6231DE-4277-40DC-B439-7D704C2D66C4}"/>
              </a:ext>
            </a:extLst>
          </p:cNvPr>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72AA6D87-9827-4E3C-B1B6-15636222D805}"/>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B7A07BC6-4A5F-4631-BFEE-BE9BDAB6591D}"/>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ADCCA91D-A25C-406E-95FD-0EDFE9FD7E8A}"/>
              </a:ext>
            </a:extLst>
          </p:cNvPr>
          <p:cNvSpPr>
            <a:spLocks noGrp="1"/>
          </p:cNvSpPr>
          <p:nvPr>
            <p:ph type="sldNum" sz="quarter" idx="12"/>
          </p:nvPr>
        </p:nvSpPr>
        <p:spPr/>
        <p:txBody>
          <a:bodyPr/>
          <a:lstStyle/>
          <a:p>
            <a:pPr lvl="0"/>
            <a:fld id="{53F6E7F4-5152-4FE8-8897-AD5EB57B7FDC}" type="slidenum">
              <a:t>‹#›</a:t>
            </a:fld>
            <a:endParaRPr lang="pl-PL"/>
          </a:p>
        </p:txBody>
      </p:sp>
    </p:spTree>
    <p:extLst>
      <p:ext uri="{BB962C8B-B14F-4D97-AF65-F5344CB8AC3E}">
        <p14:creationId xmlns:p14="http://schemas.microsoft.com/office/powerpoint/2010/main" val="39594524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C125236-84EB-4A86-A993-5CAFAD2DAC54}"/>
              </a:ext>
            </a:extLst>
          </p:cNvPr>
          <p:cNvSpPr>
            <a:spLocks noGrp="1"/>
          </p:cNvSpPr>
          <p:nvPr>
            <p:ph type="title"/>
          </p:nvPr>
        </p:nvSpPr>
        <p:spPr>
          <a:xfrm>
            <a:off x="693738" y="377825"/>
            <a:ext cx="3251200" cy="1323975"/>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7A569751-D3BE-4F68-9DDF-BF86D7B40E8E}"/>
              </a:ext>
            </a:extLst>
          </p:cNvPr>
          <p:cNvSpPr>
            <a:spLocks noGrp="1"/>
          </p:cNvSpPr>
          <p:nvPr>
            <p:ph type="pic" idx="1"/>
          </p:nvPr>
        </p:nvSpPr>
        <p:spPr>
          <a:xfrm>
            <a:off x="4286250" y="815975"/>
            <a:ext cx="5102225" cy="4030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867F26E0-76CA-476A-BFFC-E3CA1A09A13F}"/>
              </a:ext>
            </a:extLst>
          </p:cNvPr>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F6663F52-71CC-455D-801A-EF47E222D9B3}"/>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01D11451-2FFB-4128-8297-BC93E4DB3AB1}"/>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0148CB5E-CD6D-4B8B-B1C9-9EAEB53CCE5C}"/>
              </a:ext>
            </a:extLst>
          </p:cNvPr>
          <p:cNvSpPr>
            <a:spLocks noGrp="1"/>
          </p:cNvSpPr>
          <p:nvPr>
            <p:ph type="sldNum" sz="quarter" idx="12"/>
          </p:nvPr>
        </p:nvSpPr>
        <p:spPr/>
        <p:txBody>
          <a:bodyPr/>
          <a:lstStyle/>
          <a:p>
            <a:pPr lvl="0"/>
            <a:fld id="{A5486400-4CFC-4063-8E0D-C13884263C73}" type="slidenum">
              <a:t>‹#›</a:t>
            </a:fld>
            <a:endParaRPr lang="pl-PL"/>
          </a:p>
        </p:txBody>
      </p:sp>
    </p:spTree>
    <p:extLst>
      <p:ext uri="{BB962C8B-B14F-4D97-AF65-F5344CB8AC3E}">
        <p14:creationId xmlns:p14="http://schemas.microsoft.com/office/powerpoint/2010/main" val="12376032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ED1BF1F-25CA-499E-9C84-D3F662D3750E}"/>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E9C74516-3454-49F3-9A6F-6232E5B6A55C}"/>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2A7FD86F-5172-418C-8F7A-E251D3C0C98A}"/>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80E157A1-BF62-42D0-89F6-BDC11771D59E}"/>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AB3A6B85-9A78-41DA-AF92-35BEA2CF6D19}"/>
              </a:ext>
            </a:extLst>
          </p:cNvPr>
          <p:cNvSpPr>
            <a:spLocks noGrp="1"/>
          </p:cNvSpPr>
          <p:nvPr>
            <p:ph type="sldNum" sz="quarter" idx="12"/>
          </p:nvPr>
        </p:nvSpPr>
        <p:spPr/>
        <p:txBody>
          <a:bodyPr/>
          <a:lstStyle/>
          <a:p>
            <a:pPr lvl="0"/>
            <a:fld id="{516A06C4-643C-4513-8411-E6916A38AB50}" type="slidenum">
              <a:t>‹#›</a:t>
            </a:fld>
            <a:endParaRPr lang="pl-PL"/>
          </a:p>
        </p:txBody>
      </p:sp>
    </p:spTree>
    <p:extLst>
      <p:ext uri="{BB962C8B-B14F-4D97-AF65-F5344CB8AC3E}">
        <p14:creationId xmlns:p14="http://schemas.microsoft.com/office/powerpoint/2010/main" val="17187795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595F4EF1-8F0E-4F5A-AC3C-25941340162D}"/>
              </a:ext>
            </a:extLst>
          </p:cNvPr>
          <p:cNvSpPr>
            <a:spLocks noGrp="1"/>
          </p:cNvSpPr>
          <p:nvPr>
            <p:ph type="title" orient="vert"/>
          </p:nvPr>
        </p:nvSpPr>
        <p:spPr>
          <a:xfrm>
            <a:off x="7289800" y="269875"/>
            <a:ext cx="2249488" cy="47704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A85219F2-0F92-4989-B9E9-C170E105C4EF}"/>
              </a:ext>
            </a:extLst>
          </p:cNvPr>
          <p:cNvSpPr>
            <a:spLocks noGrp="1"/>
          </p:cNvSpPr>
          <p:nvPr>
            <p:ph type="body" orient="vert" idx="1"/>
          </p:nvPr>
        </p:nvSpPr>
        <p:spPr>
          <a:xfrm>
            <a:off x="539750" y="269875"/>
            <a:ext cx="6597650" cy="47704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59B067D-6A4A-48A3-9714-394C1C2B5CDC}"/>
              </a:ext>
            </a:extLst>
          </p:cNvPr>
          <p:cNvSpPr>
            <a:spLocks noGrp="1"/>
          </p:cNvSpPr>
          <p:nvPr>
            <p:ph type="dt" sz="half" idx="10"/>
          </p:nvPr>
        </p:nvSpPr>
        <p:spPr/>
        <p:txBody>
          <a:bodyPr/>
          <a:lstStyle/>
          <a:p>
            <a:pPr lvl="0"/>
            <a:endParaRPr lang="pl-PL"/>
          </a:p>
        </p:txBody>
      </p:sp>
      <p:sp>
        <p:nvSpPr>
          <p:cNvPr id="5" name="Symbol zastępczy stopki 4">
            <a:extLst>
              <a:ext uri="{FF2B5EF4-FFF2-40B4-BE49-F238E27FC236}">
                <a16:creationId xmlns:a16="http://schemas.microsoft.com/office/drawing/2014/main" id="{A6C37DE3-BB62-41B4-B1A6-CF4D866CEAD0}"/>
              </a:ext>
            </a:extLst>
          </p:cNvPr>
          <p:cNvSpPr>
            <a:spLocks noGrp="1"/>
          </p:cNvSpPr>
          <p:nvPr>
            <p:ph type="ftr" sz="quarter" idx="11"/>
          </p:nvPr>
        </p:nvSpPr>
        <p:spPr/>
        <p:txBody>
          <a:bodyPr/>
          <a:lstStyle/>
          <a:p>
            <a:pPr lvl="0"/>
            <a:endParaRPr lang="pl-PL"/>
          </a:p>
        </p:txBody>
      </p:sp>
      <p:sp>
        <p:nvSpPr>
          <p:cNvPr id="6" name="Symbol zastępczy numeru slajdu 5">
            <a:extLst>
              <a:ext uri="{FF2B5EF4-FFF2-40B4-BE49-F238E27FC236}">
                <a16:creationId xmlns:a16="http://schemas.microsoft.com/office/drawing/2014/main" id="{27627188-0508-45FE-937F-973E7BA30846}"/>
              </a:ext>
            </a:extLst>
          </p:cNvPr>
          <p:cNvSpPr>
            <a:spLocks noGrp="1"/>
          </p:cNvSpPr>
          <p:nvPr>
            <p:ph type="sldNum" sz="quarter" idx="12"/>
          </p:nvPr>
        </p:nvSpPr>
        <p:spPr/>
        <p:txBody>
          <a:bodyPr/>
          <a:lstStyle/>
          <a:p>
            <a:pPr lvl="0"/>
            <a:fld id="{A2DB1F7E-ABF0-4BD7-8312-C751A7D4E525}" type="slidenum">
              <a:t>‹#›</a:t>
            </a:fld>
            <a:endParaRPr lang="pl-PL"/>
          </a:p>
        </p:txBody>
      </p:sp>
    </p:spTree>
    <p:extLst>
      <p:ext uri="{BB962C8B-B14F-4D97-AF65-F5344CB8AC3E}">
        <p14:creationId xmlns:p14="http://schemas.microsoft.com/office/powerpoint/2010/main" val="3785616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7B2AA5-FBEB-451B-85B2-A474403A9F3D}"/>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DA5CCC6F-DCE3-4562-834D-6E8F8EF8F313}"/>
              </a:ext>
            </a:extLst>
          </p:cNvPr>
          <p:cNvSpPr>
            <a:spLocks noGrp="1"/>
          </p:cNvSpPr>
          <p:nvPr>
            <p:ph sz="half" idx="1"/>
          </p:nvPr>
        </p:nvSpPr>
        <p:spPr>
          <a:xfrm>
            <a:off x="539750" y="2609850"/>
            <a:ext cx="4422775" cy="2160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3DC64DB6-7796-4BB1-BB5E-815DD240C767}"/>
              </a:ext>
            </a:extLst>
          </p:cNvPr>
          <p:cNvSpPr>
            <a:spLocks noGrp="1"/>
          </p:cNvSpPr>
          <p:nvPr>
            <p:ph sz="half" idx="2"/>
          </p:nvPr>
        </p:nvSpPr>
        <p:spPr>
          <a:xfrm>
            <a:off x="5114925" y="2609850"/>
            <a:ext cx="4424363" cy="2160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85B0296E-FD67-465A-AC89-30AC6AE6EE34}"/>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EACAB64C-B961-4D24-8AE6-61CEE3DBAD77}"/>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648DA108-C829-41C7-BDB2-7731898B5E4A}"/>
              </a:ext>
            </a:extLst>
          </p:cNvPr>
          <p:cNvSpPr>
            <a:spLocks noGrp="1"/>
          </p:cNvSpPr>
          <p:nvPr>
            <p:ph type="sldNum" sz="quarter" idx="12"/>
          </p:nvPr>
        </p:nvSpPr>
        <p:spPr/>
        <p:txBody>
          <a:bodyPr/>
          <a:lstStyle/>
          <a:p>
            <a:pPr lvl="0"/>
            <a:fld id="{B2BEE3DB-9293-408B-B82B-1D25D7777404}" type="slidenum">
              <a:t>‹#›</a:t>
            </a:fld>
            <a:endParaRPr lang="pl-PL"/>
          </a:p>
        </p:txBody>
      </p:sp>
    </p:spTree>
    <p:extLst>
      <p:ext uri="{BB962C8B-B14F-4D97-AF65-F5344CB8AC3E}">
        <p14:creationId xmlns:p14="http://schemas.microsoft.com/office/powerpoint/2010/main" val="2864659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3D6754E-FF6F-4C51-B12F-6B28AAB25540}"/>
              </a:ext>
            </a:extLst>
          </p:cNvPr>
          <p:cNvSpPr>
            <a:spLocks noGrp="1"/>
          </p:cNvSpPr>
          <p:nvPr>
            <p:ph type="title"/>
          </p:nvPr>
        </p:nvSpPr>
        <p:spPr>
          <a:xfrm>
            <a:off x="693738" y="301625"/>
            <a:ext cx="8694737" cy="10969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439B0C97-0E34-46A8-9B01-B9EF24C3C277}"/>
              </a:ext>
            </a:extLst>
          </p:cNvPr>
          <p:cNvSpPr>
            <a:spLocks noGrp="1"/>
          </p:cNvSpPr>
          <p:nvPr>
            <p:ph type="body" idx="1"/>
          </p:nvPr>
        </p:nvSpPr>
        <p:spPr>
          <a:xfrm>
            <a:off x="693738" y="1390650"/>
            <a:ext cx="426561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3C9CC54D-AAAD-4531-869E-1B297C1D338A}"/>
              </a:ext>
            </a:extLst>
          </p:cNvPr>
          <p:cNvSpPr>
            <a:spLocks noGrp="1"/>
          </p:cNvSpPr>
          <p:nvPr>
            <p:ph sz="half" idx="2"/>
          </p:nvPr>
        </p:nvSpPr>
        <p:spPr>
          <a:xfrm>
            <a:off x="693738" y="2071688"/>
            <a:ext cx="4265612" cy="3046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7A5B1589-06B7-4930-A64C-04FF569CAF40}"/>
              </a:ext>
            </a:extLst>
          </p:cNvPr>
          <p:cNvSpPr>
            <a:spLocks noGrp="1"/>
          </p:cNvSpPr>
          <p:nvPr>
            <p:ph type="body" sz="quarter" idx="3"/>
          </p:nvPr>
        </p:nvSpPr>
        <p:spPr>
          <a:xfrm>
            <a:off x="5103813" y="1390650"/>
            <a:ext cx="428466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757AEB56-9D2F-430A-8CCD-DA2109335EEC}"/>
              </a:ext>
            </a:extLst>
          </p:cNvPr>
          <p:cNvSpPr>
            <a:spLocks noGrp="1"/>
          </p:cNvSpPr>
          <p:nvPr>
            <p:ph sz="quarter" idx="4"/>
          </p:nvPr>
        </p:nvSpPr>
        <p:spPr>
          <a:xfrm>
            <a:off x="5103813" y="2071688"/>
            <a:ext cx="4284662" cy="304641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04740F84-07F6-4C24-8B42-96A816CDA3CF}"/>
              </a:ext>
            </a:extLst>
          </p:cNvPr>
          <p:cNvSpPr>
            <a:spLocks noGrp="1"/>
          </p:cNvSpPr>
          <p:nvPr>
            <p:ph type="dt" sz="half" idx="10"/>
          </p:nvPr>
        </p:nvSpPr>
        <p:spPr/>
        <p:txBody>
          <a:bodyPr/>
          <a:lstStyle/>
          <a:p>
            <a:pPr lvl="0"/>
            <a:endParaRPr lang="pl-PL"/>
          </a:p>
        </p:txBody>
      </p:sp>
      <p:sp>
        <p:nvSpPr>
          <p:cNvPr id="8" name="Symbol zastępczy stopki 7">
            <a:extLst>
              <a:ext uri="{FF2B5EF4-FFF2-40B4-BE49-F238E27FC236}">
                <a16:creationId xmlns:a16="http://schemas.microsoft.com/office/drawing/2014/main" id="{68B0003F-3ECF-4307-9671-BD7560E16697}"/>
              </a:ext>
            </a:extLst>
          </p:cNvPr>
          <p:cNvSpPr>
            <a:spLocks noGrp="1"/>
          </p:cNvSpPr>
          <p:nvPr>
            <p:ph type="ftr" sz="quarter" idx="11"/>
          </p:nvPr>
        </p:nvSpPr>
        <p:spPr/>
        <p:txBody>
          <a:bodyPr/>
          <a:lstStyle/>
          <a:p>
            <a:pPr lvl="0"/>
            <a:endParaRPr lang="pl-PL"/>
          </a:p>
        </p:txBody>
      </p:sp>
      <p:sp>
        <p:nvSpPr>
          <p:cNvPr id="9" name="Symbol zastępczy numeru slajdu 8">
            <a:extLst>
              <a:ext uri="{FF2B5EF4-FFF2-40B4-BE49-F238E27FC236}">
                <a16:creationId xmlns:a16="http://schemas.microsoft.com/office/drawing/2014/main" id="{B9D0B046-E7FE-475B-9FBD-0DCF9D81E3BC}"/>
              </a:ext>
            </a:extLst>
          </p:cNvPr>
          <p:cNvSpPr>
            <a:spLocks noGrp="1"/>
          </p:cNvSpPr>
          <p:nvPr>
            <p:ph type="sldNum" sz="quarter" idx="12"/>
          </p:nvPr>
        </p:nvSpPr>
        <p:spPr/>
        <p:txBody>
          <a:bodyPr/>
          <a:lstStyle/>
          <a:p>
            <a:pPr lvl="0"/>
            <a:fld id="{6DE794E4-95C7-4E07-B579-A046985F5B39}" type="slidenum">
              <a:t>‹#›</a:t>
            </a:fld>
            <a:endParaRPr lang="pl-PL"/>
          </a:p>
        </p:txBody>
      </p:sp>
    </p:spTree>
    <p:extLst>
      <p:ext uri="{BB962C8B-B14F-4D97-AF65-F5344CB8AC3E}">
        <p14:creationId xmlns:p14="http://schemas.microsoft.com/office/powerpoint/2010/main" val="4194777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15A1ADC-5C6D-4B64-9C71-6F0A24F06E6A}"/>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9927510F-A3E9-46F1-A12A-1F0EFAC3DC35}"/>
              </a:ext>
            </a:extLst>
          </p:cNvPr>
          <p:cNvSpPr>
            <a:spLocks noGrp="1"/>
          </p:cNvSpPr>
          <p:nvPr>
            <p:ph type="dt" sz="half" idx="10"/>
          </p:nvPr>
        </p:nvSpPr>
        <p:spPr/>
        <p:txBody>
          <a:bodyPr/>
          <a:lstStyle/>
          <a:p>
            <a:pPr lvl="0"/>
            <a:endParaRPr lang="pl-PL"/>
          </a:p>
        </p:txBody>
      </p:sp>
      <p:sp>
        <p:nvSpPr>
          <p:cNvPr id="4" name="Symbol zastępczy stopki 3">
            <a:extLst>
              <a:ext uri="{FF2B5EF4-FFF2-40B4-BE49-F238E27FC236}">
                <a16:creationId xmlns:a16="http://schemas.microsoft.com/office/drawing/2014/main" id="{FB992A07-B8AB-4893-A44D-4B7187F6059A}"/>
              </a:ext>
            </a:extLst>
          </p:cNvPr>
          <p:cNvSpPr>
            <a:spLocks noGrp="1"/>
          </p:cNvSpPr>
          <p:nvPr>
            <p:ph type="ftr" sz="quarter" idx="11"/>
          </p:nvPr>
        </p:nvSpPr>
        <p:spPr/>
        <p:txBody>
          <a:bodyPr/>
          <a:lstStyle/>
          <a:p>
            <a:pPr lvl="0"/>
            <a:endParaRPr lang="pl-PL"/>
          </a:p>
        </p:txBody>
      </p:sp>
      <p:sp>
        <p:nvSpPr>
          <p:cNvPr id="5" name="Symbol zastępczy numeru slajdu 4">
            <a:extLst>
              <a:ext uri="{FF2B5EF4-FFF2-40B4-BE49-F238E27FC236}">
                <a16:creationId xmlns:a16="http://schemas.microsoft.com/office/drawing/2014/main" id="{799AE4B4-AC67-4012-9D85-4090ABD8B130}"/>
              </a:ext>
            </a:extLst>
          </p:cNvPr>
          <p:cNvSpPr>
            <a:spLocks noGrp="1"/>
          </p:cNvSpPr>
          <p:nvPr>
            <p:ph type="sldNum" sz="quarter" idx="12"/>
          </p:nvPr>
        </p:nvSpPr>
        <p:spPr/>
        <p:txBody>
          <a:bodyPr/>
          <a:lstStyle/>
          <a:p>
            <a:pPr lvl="0"/>
            <a:fld id="{00AD8797-AD76-4581-877A-4646FBFA653D}" type="slidenum">
              <a:t>‹#›</a:t>
            </a:fld>
            <a:endParaRPr lang="pl-PL"/>
          </a:p>
        </p:txBody>
      </p:sp>
    </p:spTree>
    <p:extLst>
      <p:ext uri="{BB962C8B-B14F-4D97-AF65-F5344CB8AC3E}">
        <p14:creationId xmlns:p14="http://schemas.microsoft.com/office/powerpoint/2010/main" val="3141840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D31A2A51-4AA0-4EF3-BF54-656403CDCE3E}"/>
              </a:ext>
            </a:extLst>
          </p:cNvPr>
          <p:cNvSpPr>
            <a:spLocks noGrp="1"/>
          </p:cNvSpPr>
          <p:nvPr>
            <p:ph type="dt" sz="half" idx="10"/>
          </p:nvPr>
        </p:nvSpPr>
        <p:spPr/>
        <p:txBody>
          <a:bodyPr/>
          <a:lstStyle/>
          <a:p>
            <a:pPr lvl="0"/>
            <a:endParaRPr lang="pl-PL"/>
          </a:p>
        </p:txBody>
      </p:sp>
      <p:sp>
        <p:nvSpPr>
          <p:cNvPr id="3" name="Symbol zastępczy stopki 2">
            <a:extLst>
              <a:ext uri="{FF2B5EF4-FFF2-40B4-BE49-F238E27FC236}">
                <a16:creationId xmlns:a16="http://schemas.microsoft.com/office/drawing/2014/main" id="{A9F9FBA4-A6C7-4FB9-99F1-F5FD042E3F9E}"/>
              </a:ext>
            </a:extLst>
          </p:cNvPr>
          <p:cNvSpPr>
            <a:spLocks noGrp="1"/>
          </p:cNvSpPr>
          <p:nvPr>
            <p:ph type="ftr" sz="quarter" idx="11"/>
          </p:nvPr>
        </p:nvSpPr>
        <p:spPr/>
        <p:txBody>
          <a:bodyPr/>
          <a:lstStyle/>
          <a:p>
            <a:pPr lvl="0"/>
            <a:endParaRPr lang="pl-PL"/>
          </a:p>
        </p:txBody>
      </p:sp>
      <p:sp>
        <p:nvSpPr>
          <p:cNvPr id="4" name="Symbol zastępczy numeru slajdu 3">
            <a:extLst>
              <a:ext uri="{FF2B5EF4-FFF2-40B4-BE49-F238E27FC236}">
                <a16:creationId xmlns:a16="http://schemas.microsoft.com/office/drawing/2014/main" id="{8EFD9B37-23F2-40A9-B28F-4D8262E92979}"/>
              </a:ext>
            </a:extLst>
          </p:cNvPr>
          <p:cNvSpPr>
            <a:spLocks noGrp="1"/>
          </p:cNvSpPr>
          <p:nvPr>
            <p:ph type="sldNum" sz="quarter" idx="12"/>
          </p:nvPr>
        </p:nvSpPr>
        <p:spPr/>
        <p:txBody>
          <a:bodyPr/>
          <a:lstStyle/>
          <a:p>
            <a:pPr lvl="0"/>
            <a:fld id="{CD37C860-E686-4115-9A80-18A21181BA3D}" type="slidenum">
              <a:t>‹#›</a:t>
            </a:fld>
            <a:endParaRPr lang="pl-PL"/>
          </a:p>
        </p:txBody>
      </p:sp>
    </p:spTree>
    <p:extLst>
      <p:ext uri="{BB962C8B-B14F-4D97-AF65-F5344CB8AC3E}">
        <p14:creationId xmlns:p14="http://schemas.microsoft.com/office/powerpoint/2010/main" val="202174215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EFEB83-A5AC-4732-8D4B-64FD0DCC254C}"/>
              </a:ext>
            </a:extLst>
          </p:cNvPr>
          <p:cNvSpPr>
            <a:spLocks noGrp="1"/>
          </p:cNvSpPr>
          <p:nvPr>
            <p:ph type="title"/>
          </p:nvPr>
        </p:nvSpPr>
        <p:spPr>
          <a:xfrm>
            <a:off x="693738" y="377825"/>
            <a:ext cx="3251200" cy="1323975"/>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C359D876-5E26-46A2-B4A7-E55166046D49}"/>
              </a:ext>
            </a:extLst>
          </p:cNvPr>
          <p:cNvSpPr>
            <a:spLocks noGrp="1"/>
          </p:cNvSpPr>
          <p:nvPr>
            <p:ph idx="1"/>
          </p:nvPr>
        </p:nvSpPr>
        <p:spPr>
          <a:xfrm>
            <a:off x="4286250" y="815975"/>
            <a:ext cx="5102225" cy="40306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E6C13F96-3E72-4196-BF1B-8B69AA7020F7}"/>
              </a:ext>
            </a:extLst>
          </p:cNvPr>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2AD42242-9AE2-4237-A49F-EEA9A183230D}"/>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392660B1-CA99-49D7-AB87-1C766A30E851}"/>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3B5439FB-BE96-4878-9DEF-67E7D728A796}"/>
              </a:ext>
            </a:extLst>
          </p:cNvPr>
          <p:cNvSpPr>
            <a:spLocks noGrp="1"/>
          </p:cNvSpPr>
          <p:nvPr>
            <p:ph type="sldNum" sz="quarter" idx="12"/>
          </p:nvPr>
        </p:nvSpPr>
        <p:spPr/>
        <p:txBody>
          <a:bodyPr/>
          <a:lstStyle/>
          <a:p>
            <a:pPr lvl="0"/>
            <a:fld id="{FC39E0DC-FB52-4252-BE22-3093F170D17D}" type="slidenum">
              <a:t>‹#›</a:t>
            </a:fld>
            <a:endParaRPr lang="pl-PL"/>
          </a:p>
        </p:txBody>
      </p:sp>
    </p:spTree>
    <p:extLst>
      <p:ext uri="{BB962C8B-B14F-4D97-AF65-F5344CB8AC3E}">
        <p14:creationId xmlns:p14="http://schemas.microsoft.com/office/powerpoint/2010/main" val="178801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4DEBC3-AC82-456F-8C54-939B71036EED}"/>
              </a:ext>
            </a:extLst>
          </p:cNvPr>
          <p:cNvSpPr>
            <a:spLocks noGrp="1"/>
          </p:cNvSpPr>
          <p:nvPr>
            <p:ph type="title"/>
          </p:nvPr>
        </p:nvSpPr>
        <p:spPr>
          <a:xfrm>
            <a:off x="693738" y="377825"/>
            <a:ext cx="3251200" cy="1323975"/>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DC45C954-95B8-4429-822E-7DBF2252EDE2}"/>
              </a:ext>
            </a:extLst>
          </p:cNvPr>
          <p:cNvSpPr>
            <a:spLocks noGrp="1"/>
          </p:cNvSpPr>
          <p:nvPr>
            <p:ph type="pic" idx="1"/>
          </p:nvPr>
        </p:nvSpPr>
        <p:spPr>
          <a:xfrm>
            <a:off x="4286250" y="815975"/>
            <a:ext cx="5102225" cy="4030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BE398DF6-E5B1-4287-98E5-FA6833E654AB}"/>
              </a:ext>
            </a:extLst>
          </p:cNvPr>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5F05A945-2AA5-4B40-AD58-540BFE0F6589}"/>
              </a:ext>
            </a:extLst>
          </p:cNvPr>
          <p:cNvSpPr>
            <a:spLocks noGrp="1"/>
          </p:cNvSpPr>
          <p:nvPr>
            <p:ph type="dt" sz="half" idx="10"/>
          </p:nvPr>
        </p:nvSpPr>
        <p:spPr/>
        <p:txBody>
          <a:bodyPr/>
          <a:lstStyle/>
          <a:p>
            <a:pPr lvl="0"/>
            <a:endParaRPr lang="pl-PL"/>
          </a:p>
        </p:txBody>
      </p:sp>
      <p:sp>
        <p:nvSpPr>
          <p:cNvPr id="6" name="Symbol zastępczy stopki 5">
            <a:extLst>
              <a:ext uri="{FF2B5EF4-FFF2-40B4-BE49-F238E27FC236}">
                <a16:creationId xmlns:a16="http://schemas.microsoft.com/office/drawing/2014/main" id="{8BCCE5AA-05E7-41B0-B636-4602D258EBD2}"/>
              </a:ext>
            </a:extLst>
          </p:cNvPr>
          <p:cNvSpPr>
            <a:spLocks noGrp="1"/>
          </p:cNvSpPr>
          <p:nvPr>
            <p:ph type="ftr" sz="quarter" idx="11"/>
          </p:nvPr>
        </p:nvSpPr>
        <p:spPr/>
        <p:txBody>
          <a:bodyPr/>
          <a:lstStyle/>
          <a:p>
            <a:pPr lvl="0"/>
            <a:endParaRPr lang="pl-PL"/>
          </a:p>
        </p:txBody>
      </p:sp>
      <p:sp>
        <p:nvSpPr>
          <p:cNvPr id="7" name="Symbol zastępczy numeru slajdu 6">
            <a:extLst>
              <a:ext uri="{FF2B5EF4-FFF2-40B4-BE49-F238E27FC236}">
                <a16:creationId xmlns:a16="http://schemas.microsoft.com/office/drawing/2014/main" id="{8D62F42C-7469-4083-B331-4045CA4632F0}"/>
              </a:ext>
            </a:extLst>
          </p:cNvPr>
          <p:cNvSpPr>
            <a:spLocks noGrp="1"/>
          </p:cNvSpPr>
          <p:nvPr>
            <p:ph type="sldNum" sz="quarter" idx="12"/>
          </p:nvPr>
        </p:nvSpPr>
        <p:spPr/>
        <p:txBody>
          <a:bodyPr/>
          <a:lstStyle/>
          <a:p>
            <a:pPr lvl="0"/>
            <a:fld id="{2624BB7B-4207-4823-8A18-69890FDE1715}" type="slidenum">
              <a:t>‹#›</a:t>
            </a:fld>
            <a:endParaRPr lang="pl-PL"/>
          </a:p>
        </p:txBody>
      </p:sp>
    </p:spTree>
    <p:extLst>
      <p:ext uri="{BB962C8B-B14F-4D97-AF65-F5344CB8AC3E}">
        <p14:creationId xmlns:p14="http://schemas.microsoft.com/office/powerpoint/2010/main" val="305410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Dowolny kształt: kształt 1">
            <a:extLst>
              <a:ext uri="{FF2B5EF4-FFF2-40B4-BE49-F238E27FC236}">
                <a16:creationId xmlns:a16="http://schemas.microsoft.com/office/drawing/2014/main" id="{D83985A1-97DD-45FA-92EF-94ED5A585723}"/>
              </a:ext>
            </a:extLst>
          </p:cNvPr>
          <p:cNvSpPr/>
          <p:nvPr/>
        </p:nvSpPr>
        <p:spPr>
          <a:xfrm>
            <a:off x="0" y="0"/>
            <a:ext cx="10080000" cy="56700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000032"/>
              </a:gs>
              <a:gs pos="100000">
                <a:srgbClr val="F60063"/>
              </a:gs>
            </a:gsLst>
            <a:lin ang="5280000"/>
          </a:gra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3" name="Symbol zastępczy tytułu 2">
            <a:extLst>
              <a:ext uri="{FF2B5EF4-FFF2-40B4-BE49-F238E27FC236}">
                <a16:creationId xmlns:a16="http://schemas.microsoft.com/office/drawing/2014/main" id="{265A6A00-BCF2-44BA-B0CC-06D995469F00}"/>
              </a:ext>
            </a:extLst>
          </p:cNvPr>
          <p:cNvSpPr txBox="1">
            <a:spLocks noGrp="1"/>
          </p:cNvSpPr>
          <p:nvPr>
            <p:ph type="title"/>
          </p:nvPr>
        </p:nvSpPr>
        <p:spPr>
          <a:xfrm>
            <a:off x="540000" y="1440000"/>
            <a:ext cx="9000000" cy="990000"/>
          </a:xfrm>
          <a:prstGeom prst="rect">
            <a:avLst/>
          </a:prstGeom>
          <a:noFill/>
          <a:ln>
            <a:noFill/>
          </a:ln>
        </p:spPr>
        <p:txBody>
          <a:bodyPr lIns="0" tIns="0" rIns="0" bIns="0" anchor="ctr"/>
          <a:lstStyle/>
          <a:p>
            <a:endParaRPr lang="pl-PL"/>
          </a:p>
        </p:txBody>
      </p:sp>
      <p:sp>
        <p:nvSpPr>
          <p:cNvPr id="4" name="Symbol zastępczy tekstu 3">
            <a:extLst>
              <a:ext uri="{FF2B5EF4-FFF2-40B4-BE49-F238E27FC236}">
                <a16:creationId xmlns:a16="http://schemas.microsoft.com/office/drawing/2014/main" id="{4F721E91-8612-4F01-8612-CC14F79E0760}"/>
              </a:ext>
            </a:extLst>
          </p:cNvPr>
          <p:cNvSpPr txBox="1">
            <a:spLocks noGrp="1"/>
          </p:cNvSpPr>
          <p:nvPr>
            <p:ph type="body" idx="1"/>
          </p:nvPr>
        </p:nvSpPr>
        <p:spPr>
          <a:xfrm>
            <a:off x="540000" y="2610000"/>
            <a:ext cx="9000000" cy="2160000"/>
          </a:xfrm>
          <a:prstGeom prst="rect">
            <a:avLst/>
          </a:prstGeom>
          <a:noFill/>
          <a:ln>
            <a:noFill/>
          </a:ln>
        </p:spPr>
        <p:txBody>
          <a:bodyPr lIns="0" tIns="0" rIns="0" bIns="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6B84457F-B09E-4491-B844-58D7287FD15B}"/>
              </a:ext>
            </a:extLst>
          </p:cNvPr>
          <p:cNvSpPr txBox="1">
            <a:spLocks noGrp="1"/>
          </p:cNvSpPr>
          <p:nvPr>
            <p:ph type="dt" sz="half" idx="2"/>
          </p:nvPr>
        </p:nvSpPr>
        <p:spPr>
          <a:xfrm>
            <a:off x="180000" y="5130000"/>
            <a:ext cx="2340000" cy="392400"/>
          </a:xfrm>
          <a:prstGeom prst="rect">
            <a:avLst/>
          </a:prstGeom>
          <a:noFill/>
          <a:ln>
            <a:noFill/>
          </a:ln>
        </p:spPr>
        <p:txBody>
          <a:bodyPr vert="horz" lIns="0" tIns="0" rIns="0" bIns="0" anchor="b" anchorCtr="0">
            <a:noAutofit/>
          </a:bodyPr>
          <a:lstStyle>
            <a:lvl1pPr lvl="0" rtl="0" hangingPunct="0">
              <a:buNone/>
              <a:tabLst/>
              <a:defRPr lang="pl-PL" sz="1400">
                <a:solidFill>
                  <a:srgbClr val="FFFFFF"/>
                </a:solidFill>
                <a:latin typeface="Liberation Sans" pitchFamily="18"/>
                <a:ea typeface="Segoe UI" pitchFamily="2"/>
                <a:cs typeface="Tahoma" pitchFamily="2"/>
              </a:defRPr>
            </a:lvl1pPr>
          </a:lstStyle>
          <a:p>
            <a:pPr lvl="0"/>
            <a:endParaRPr lang="pl-PL"/>
          </a:p>
        </p:txBody>
      </p:sp>
      <p:sp>
        <p:nvSpPr>
          <p:cNvPr id="6" name="Symbol zastępczy stopki 5">
            <a:extLst>
              <a:ext uri="{FF2B5EF4-FFF2-40B4-BE49-F238E27FC236}">
                <a16:creationId xmlns:a16="http://schemas.microsoft.com/office/drawing/2014/main" id="{D9989A46-BBD5-481B-AE2C-49A0D9D38D40}"/>
              </a:ext>
            </a:extLst>
          </p:cNvPr>
          <p:cNvSpPr txBox="1">
            <a:spLocks noGrp="1"/>
          </p:cNvSpPr>
          <p:nvPr>
            <p:ph type="ftr" sz="quarter" idx="3"/>
          </p:nvPr>
        </p:nvSpPr>
        <p:spPr>
          <a:xfrm>
            <a:off x="3420000" y="5130000"/>
            <a:ext cx="3240000" cy="392400"/>
          </a:xfrm>
          <a:prstGeom prst="rect">
            <a:avLst/>
          </a:prstGeom>
          <a:noFill/>
          <a:ln>
            <a:noFill/>
          </a:ln>
        </p:spPr>
        <p:txBody>
          <a:bodyPr vert="horz" lIns="0" tIns="0" rIns="0" bIns="0" anchor="b" anchorCtr="0">
            <a:noAutofit/>
          </a:bodyPr>
          <a:lstStyle>
            <a:lvl1pPr lvl="0" algn="ctr" rtl="0" hangingPunct="0">
              <a:buNone/>
              <a:tabLst/>
              <a:defRPr lang="pl-PL" sz="1400">
                <a:solidFill>
                  <a:srgbClr val="FFFFFF"/>
                </a:solidFill>
                <a:latin typeface="Liberation Sans" pitchFamily="18"/>
                <a:ea typeface="Segoe UI" pitchFamily="2"/>
                <a:cs typeface="Tahoma" pitchFamily="2"/>
              </a:defRPr>
            </a:lvl1pPr>
          </a:lstStyle>
          <a:p>
            <a:pPr lvl="0"/>
            <a:endParaRPr lang="pl-PL"/>
          </a:p>
        </p:txBody>
      </p:sp>
      <p:sp>
        <p:nvSpPr>
          <p:cNvPr id="7" name="Symbol zastępczy numeru slajdu 6">
            <a:extLst>
              <a:ext uri="{FF2B5EF4-FFF2-40B4-BE49-F238E27FC236}">
                <a16:creationId xmlns:a16="http://schemas.microsoft.com/office/drawing/2014/main" id="{E4D918CE-3888-48CD-BD38-C7BDDA27F688}"/>
              </a:ext>
            </a:extLst>
          </p:cNvPr>
          <p:cNvSpPr txBox="1">
            <a:spLocks noGrp="1"/>
          </p:cNvSpPr>
          <p:nvPr>
            <p:ph type="sldNum" sz="quarter" idx="4"/>
          </p:nvPr>
        </p:nvSpPr>
        <p:spPr>
          <a:xfrm>
            <a:off x="7560000" y="5130000"/>
            <a:ext cx="2340000" cy="392400"/>
          </a:xfrm>
          <a:prstGeom prst="rect">
            <a:avLst/>
          </a:prstGeom>
          <a:noFill/>
          <a:ln>
            <a:noFill/>
          </a:ln>
        </p:spPr>
        <p:txBody>
          <a:bodyPr vert="horz" lIns="0" tIns="0" rIns="0" bIns="0" anchor="b" anchorCtr="0">
            <a:noAutofit/>
          </a:bodyPr>
          <a:lstStyle>
            <a:lvl1pPr lvl="0" algn="r" rtl="0" hangingPunct="0">
              <a:buNone/>
              <a:tabLst/>
              <a:defRPr lang="pl-PL" sz="1400">
                <a:solidFill>
                  <a:srgbClr val="FFFFFF"/>
                </a:solidFill>
                <a:latin typeface="Liberation Sans" pitchFamily="18"/>
                <a:ea typeface="Segoe UI" pitchFamily="2"/>
                <a:cs typeface="Tahoma" pitchFamily="2"/>
              </a:defRPr>
            </a:lvl1pPr>
          </a:lstStyle>
          <a:p>
            <a:pPr lvl="0"/>
            <a:fld id="{989A4833-FD05-4F62-837F-03A4F544F0A6}" type="slidenum">
              <a:t>‹#›</a:t>
            </a:fld>
            <a:endParaRPr lang="pl-PL"/>
          </a:p>
        </p:txBody>
      </p:sp>
      <p:sp>
        <p:nvSpPr>
          <p:cNvPr id="8" name="Dowolny kształt: kształt 7">
            <a:extLst>
              <a:ext uri="{FF2B5EF4-FFF2-40B4-BE49-F238E27FC236}">
                <a16:creationId xmlns:a16="http://schemas.microsoft.com/office/drawing/2014/main" id="{1396B411-3162-48F8-A6CF-433E6951F222}"/>
              </a:ext>
            </a:extLst>
          </p:cNvPr>
          <p:cNvSpPr/>
          <p:nvPr/>
        </p:nvSpPr>
        <p:spPr>
          <a:xfrm>
            <a:off x="1440000" y="1080000"/>
            <a:ext cx="1440000" cy="126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3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9" name="Dowolny kształt: kształt 8">
            <a:extLst>
              <a:ext uri="{FF2B5EF4-FFF2-40B4-BE49-F238E27FC236}">
                <a16:creationId xmlns:a16="http://schemas.microsoft.com/office/drawing/2014/main" id="{07C8C939-5328-4356-8D53-3AD8B8DFF3CD}"/>
              </a:ext>
            </a:extLst>
          </p:cNvPr>
          <p:cNvSpPr/>
          <p:nvPr/>
        </p:nvSpPr>
        <p:spPr>
          <a:xfrm>
            <a:off x="7380000" y="3960000"/>
            <a:ext cx="1440000" cy="126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3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0" name="Dowolny kształt: kształt 9">
            <a:extLst>
              <a:ext uri="{FF2B5EF4-FFF2-40B4-BE49-F238E27FC236}">
                <a16:creationId xmlns:a16="http://schemas.microsoft.com/office/drawing/2014/main" id="{44C8AA29-2915-45FD-A2FF-E03ED89BC10F}"/>
              </a:ext>
            </a:extLst>
          </p:cNvPr>
          <p:cNvSpPr/>
          <p:nvPr/>
        </p:nvSpPr>
        <p:spPr>
          <a:xfrm>
            <a:off x="9000000" y="2700000"/>
            <a:ext cx="1260000" cy="108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1" name="Dowolny kształt: kształt 10">
            <a:extLst>
              <a:ext uri="{FF2B5EF4-FFF2-40B4-BE49-F238E27FC236}">
                <a16:creationId xmlns:a16="http://schemas.microsoft.com/office/drawing/2014/main" id="{9F67918D-A3EA-413F-A2F3-085FD5B7AA0A}"/>
              </a:ext>
            </a:extLst>
          </p:cNvPr>
          <p:cNvSpPr/>
          <p:nvPr/>
        </p:nvSpPr>
        <p:spPr>
          <a:xfrm>
            <a:off x="-180000" y="2430000"/>
            <a:ext cx="1440000" cy="135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2" name="Dowolny kształt: kształt 11">
            <a:extLst>
              <a:ext uri="{FF2B5EF4-FFF2-40B4-BE49-F238E27FC236}">
                <a16:creationId xmlns:a16="http://schemas.microsoft.com/office/drawing/2014/main" id="{CAC9072F-8471-4245-9EB5-29F1CC814E1D}"/>
              </a:ext>
            </a:extLst>
          </p:cNvPr>
          <p:cNvSpPr/>
          <p:nvPr/>
        </p:nvSpPr>
        <p:spPr>
          <a:xfrm>
            <a:off x="540000" y="1080000"/>
            <a:ext cx="720000" cy="72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3" name="Dowolny kształt: kształt 12">
            <a:extLst>
              <a:ext uri="{FF2B5EF4-FFF2-40B4-BE49-F238E27FC236}">
                <a16:creationId xmlns:a16="http://schemas.microsoft.com/office/drawing/2014/main" id="{239C19E9-131E-4A8D-8383-29D62E799657}"/>
              </a:ext>
            </a:extLst>
          </p:cNvPr>
          <p:cNvSpPr/>
          <p:nvPr/>
        </p:nvSpPr>
        <p:spPr>
          <a:xfrm>
            <a:off x="0" y="1260000"/>
            <a:ext cx="720000" cy="72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1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4" name="Dowolny kształt: kształt 13">
            <a:extLst>
              <a:ext uri="{FF2B5EF4-FFF2-40B4-BE49-F238E27FC236}">
                <a16:creationId xmlns:a16="http://schemas.microsoft.com/office/drawing/2014/main" id="{64A24370-6120-4958-AD32-3629A78C731E}"/>
              </a:ext>
            </a:extLst>
          </p:cNvPr>
          <p:cNvSpPr/>
          <p:nvPr/>
        </p:nvSpPr>
        <p:spPr>
          <a:xfrm>
            <a:off x="0" y="5220000"/>
            <a:ext cx="1620000" cy="126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15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5" name="Dowolny kształt: kształt 14">
            <a:extLst>
              <a:ext uri="{FF2B5EF4-FFF2-40B4-BE49-F238E27FC236}">
                <a16:creationId xmlns:a16="http://schemas.microsoft.com/office/drawing/2014/main" id="{98A62CE6-564F-4A72-B521-EE29A9F33C4E}"/>
              </a:ext>
            </a:extLst>
          </p:cNvPr>
          <p:cNvSpPr/>
          <p:nvPr/>
        </p:nvSpPr>
        <p:spPr>
          <a:xfrm>
            <a:off x="9720000" y="4680000"/>
            <a:ext cx="720000" cy="72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3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6" name="Dowolny kształt: kształt 15">
            <a:extLst>
              <a:ext uri="{FF2B5EF4-FFF2-40B4-BE49-F238E27FC236}">
                <a16:creationId xmlns:a16="http://schemas.microsoft.com/office/drawing/2014/main" id="{72114325-FF70-49CD-A5A8-C0E0EF95EC5E}"/>
              </a:ext>
            </a:extLst>
          </p:cNvPr>
          <p:cNvSpPr/>
          <p:nvPr/>
        </p:nvSpPr>
        <p:spPr>
          <a:xfrm>
            <a:off x="9540000" y="3420000"/>
            <a:ext cx="720000" cy="72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1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7" name="Dowolny kształt: kształt 16">
            <a:extLst>
              <a:ext uri="{FF2B5EF4-FFF2-40B4-BE49-F238E27FC236}">
                <a16:creationId xmlns:a16="http://schemas.microsoft.com/office/drawing/2014/main" id="{2515CCAC-38E8-46EA-AF1F-FA212829ACAC}"/>
              </a:ext>
            </a:extLst>
          </p:cNvPr>
          <p:cNvSpPr/>
          <p:nvPr/>
        </p:nvSpPr>
        <p:spPr>
          <a:xfrm>
            <a:off x="8100000" y="4680000"/>
            <a:ext cx="1080000" cy="8424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8" name="Dowolny kształt: kształt 17">
            <a:extLst>
              <a:ext uri="{FF2B5EF4-FFF2-40B4-BE49-F238E27FC236}">
                <a16:creationId xmlns:a16="http://schemas.microsoft.com/office/drawing/2014/main" id="{B32582C4-4F99-4E4D-A417-2DF7CCDAABE8}"/>
              </a:ext>
            </a:extLst>
          </p:cNvPr>
          <p:cNvSpPr/>
          <p:nvPr/>
        </p:nvSpPr>
        <p:spPr>
          <a:xfrm>
            <a:off x="7920000" y="5400000"/>
            <a:ext cx="900000" cy="90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5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hangingPunct="0">
        <a:tabLst/>
        <a:defRPr lang="pl-PL" sz="3300" b="0" i="0" u="none" strike="noStrike" kern="1200" cap="none">
          <a:ln>
            <a:noFill/>
          </a:ln>
          <a:solidFill>
            <a:srgbClr val="FFFFFF"/>
          </a:solidFill>
          <a:latin typeface="Liberation Sans" pitchFamily="18"/>
        </a:defRPr>
      </a:lvl1pPr>
    </p:titleStyle>
    <p:bodyStyle>
      <a:lvl1pPr marL="0" marR="0" indent="0" rtl="0" hangingPunct="0">
        <a:spcBef>
          <a:spcPts val="0"/>
        </a:spcBef>
        <a:spcAft>
          <a:spcPts val="1057"/>
        </a:spcAft>
        <a:tabLst/>
        <a:defRPr lang="pl-PL" sz="2400" b="0" i="0" u="none" strike="noStrike" kern="1200" cap="none">
          <a:ln>
            <a:noFill/>
          </a:ln>
          <a:solidFill>
            <a:srgbClr val="FFFFFF"/>
          </a:solidFill>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Dowolny kształt: kształt 1">
            <a:extLst>
              <a:ext uri="{FF2B5EF4-FFF2-40B4-BE49-F238E27FC236}">
                <a16:creationId xmlns:a16="http://schemas.microsoft.com/office/drawing/2014/main" id="{044CF2E3-1DEF-4922-A446-448602C9DF9E}"/>
              </a:ext>
            </a:extLst>
          </p:cNvPr>
          <p:cNvSpPr/>
          <p:nvPr/>
        </p:nvSpPr>
        <p:spPr>
          <a:xfrm>
            <a:off x="360" y="360"/>
            <a:ext cx="10080000" cy="56700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000032"/>
              </a:gs>
              <a:gs pos="100000">
                <a:srgbClr val="F60063"/>
              </a:gs>
            </a:gsLst>
            <a:lin ang="5280000"/>
          </a:gra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3" name="Dowolny kształt: kształt 2">
            <a:extLst>
              <a:ext uri="{FF2B5EF4-FFF2-40B4-BE49-F238E27FC236}">
                <a16:creationId xmlns:a16="http://schemas.microsoft.com/office/drawing/2014/main" id="{EC451A7D-DF9B-452F-8108-E7647AC9FDDA}"/>
              </a:ext>
            </a:extLst>
          </p:cNvPr>
          <p:cNvSpPr/>
          <p:nvPr/>
        </p:nvSpPr>
        <p:spPr>
          <a:xfrm flipH="1">
            <a:off x="-3600" y="0"/>
            <a:ext cx="10080360" cy="56703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FFFFFF"/>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4" name="pole tekstowe 3">
            <a:extLst>
              <a:ext uri="{FF2B5EF4-FFF2-40B4-BE49-F238E27FC236}">
                <a16:creationId xmlns:a16="http://schemas.microsoft.com/office/drawing/2014/main" id="{051E7FFE-C9D7-458C-B7AA-B0629132C398}"/>
              </a:ext>
            </a:extLst>
          </p:cNvPr>
          <p:cNvSpPr txBox="1"/>
          <p:nvPr/>
        </p:nvSpPr>
        <p:spPr>
          <a:xfrm>
            <a:off x="180360" y="5130360"/>
            <a:ext cx="2340000" cy="392400"/>
          </a:xfrm>
          <a:prstGeom prst="rect">
            <a:avLst/>
          </a:prstGeom>
          <a:noFill/>
          <a:ln>
            <a:noFill/>
          </a:ln>
        </p:spPr>
        <p:txBody>
          <a:bodyPr vert="horz" lIns="0" tIns="0" rIns="0" bIns="0" anchor="b" anchorCtr="0">
            <a:noAutofit/>
          </a:bodyPr>
          <a:lstStyle/>
          <a:p>
            <a:pPr lvl="0" rtl="0" hangingPunct="0">
              <a:buNone/>
              <a:tabLst/>
            </a:pPr>
            <a:endParaRPr lang="pl-PL" sz="1400">
              <a:solidFill>
                <a:srgbClr val="FFFFFF"/>
              </a:solidFill>
              <a:latin typeface="Liberation Sans" pitchFamily="18"/>
              <a:ea typeface="Segoe UI" pitchFamily="2"/>
              <a:cs typeface="Tahoma" pitchFamily="2"/>
            </a:endParaRPr>
          </a:p>
        </p:txBody>
      </p:sp>
      <p:sp>
        <p:nvSpPr>
          <p:cNvPr id="5" name="pole tekstowe 4">
            <a:extLst>
              <a:ext uri="{FF2B5EF4-FFF2-40B4-BE49-F238E27FC236}">
                <a16:creationId xmlns:a16="http://schemas.microsoft.com/office/drawing/2014/main" id="{406E0169-7F83-45FA-9B64-0E4BC6162CAA}"/>
              </a:ext>
            </a:extLst>
          </p:cNvPr>
          <p:cNvSpPr txBox="1"/>
          <p:nvPr/>
        </p:nvSpPr>
        <p:spPr>
          <a:xfrm>
            <a:off x="7560360" y="5130360"/>
            <a:ext cx="2340000" cy="392400"/>
          </a:xfrm>
          <a:prstGeom prst="rect">
            <a:avLst/>
          </a:prstGeom>
          <a:noFill/>
          <a:ln>
            <a:noFill/>
          </a:ln>
        </p:spPr>
        <p:txBody>
          <a:bodyPr vert="horz" lIns="0" tIns="0" rIns="0" bIns="0" anchor="b" anchorCtr="0">
            <a:noAutofit/>
          </a:bodyPr>
          <a:lstStyle/>
          <a:p>
            <a:pPr lvl="0" algn="r" rtl="0" hangingPunct="0">
              <a:buNone/>
              <a:tabLst/>
            </a:pPr>
            <a:fld id="{2DAE9ED3-010A-42C0-BD42-DBFFFBEE1565}" type="slidenum">
              <a:t>‹#›</a:t>
            </a:fld>
            <a:endParaRPr lang="pl-PL" sz="1400">
              <a:solidFill>
                <a:srgbClr val="FFFFFF"/>
              </a:solidFill>
              <a:latin typeface="Liberation Sans" pitchFamily="18"/>
              <a:ea typeface="Segoe UI" pitchFamily="2"/>
              <a:cs typeface="Tahoma" pitchFamily="2"/>
            </a:endParaRPr>
          </a:p>
        </p:txBody>
      </p:sp>
      <p:sp>
        <p:nvSpPr>
          <p:cNvPr id="6" name="Dowolny kształt: kształt 5">
            <a:extLst>
              <a:ext uri="{FF2B5EF4-FFF2-40B4-BE49-F238E27FC236}">
                <a16:creationId xmlns:a16="http://schemas.microsoft.com/office/drawing/2014/main" id="{791693F0-CFCE-4417-9243-A0CD8BDEC630}"/>
              </a:ext>
            </a:extLst>
          </p:cNvPr>
          <p:cNvSpPr/>
          <p:nvPr/>
        </p:nvSpPr>
        <p:spPr>
          <a:xfrm>
            <a:off x="1440360" y="1080360"/>
            <a:ext cx="1440000" cy="126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3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7" name="Dowolny kształt: kształt 6">
            <a:extLst>
              <a:ext uri="{FF2B5EF4-FFF2-40B4-BE49-F238E27FC236}">
                <a16:creationId xmlns:a16="http://schemas.microsoft.com/office/drawing/2014/main" id="{13B905CA-85D1-432D-AB4B-88CE6DB43F4F}"/>
              </a:ext>
            </a:extLst>
          </p:cNvPr>
          <p:cNvSpPr/>
          <p:nvPr/>
        </p:nvSpPr>
        <p:spPr>
          <a:xfrm>
            <a:off x="7380360" y="3960360"/>
            <a:ext cx="1440000" cy="126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3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8" name="Dowolny kształt: kształt 7">
            <a:extLst>
              <a:ext uri="{FF2B5EF4-FFF2-40B4-BE49-F238E27FC236}">
                <a16:creationId xmlns:a16="http://schemas.microsoft.com/office/drawing/2014/main" id="{AA45B7A2-67A7-4FE0-A48F-9028AC1DA477}"/>
              </a:ext>
            </a:extLst>
          </p:cNvPr>
          <p:cNvSpPr/>
          <p:nvPr/>
        </p:nvSpPr>
        <p:spPr>
          <a:xfrm>
            <a:off x="9000360" y="2700360"/>
            <a:ext cx="1260000" cy="108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9" name="Dowolny kształt: kształt 8">
            <a:extLst>
              <a:ext uri="{FF2B5EF4-FFF2-40B4-BE49-F238E27FC236}">
                <a16:creationId xmlns:a16="http://schemas.microsoft.com/office/drawing/2014/main" id="{C1C5E317-2590-4D69-84DF-FB507EE00F82}"/>
              </a:ext>
            </a:extLst>
          </p:cNvPr>
          <p:cNvSpPr/>
          <p:nvPr/>
        </p:nvSpPr>
        <p:spPr>
          <a:xfrm>
            <a:off x="-179640" y="2430360"/>
            <a:ext cx="1440000" cy="135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0" name="Dowolny kształt: kształt 9">
            <a:extLst>
              <a:ext uri="{FF2B5EF4-FFF2-40B4-BE49-F238E27FC236}">
                <a16:creationId xmlns:a16="http://schemas.microsoft.com/office/drawing/2014/main" id="{DE29B880-6A00-453A-B640-B59E386F3782}"/>
              </a:ext>
            </a:extLst>
          </p:cNvPr>
          <p:cNvSpPr/>
          <p:nvPr/>
        </p:nvSpPr>
        <p:spPr>
          <a:xfrm>
            <a:off x="540360" y="1080360"/>
            <a:ext cx="720000" cy="72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1" name="Dowolny kształt: kształt 10">
            <a:extLst>
              <a:ext uri="{FF2B5EF4-FFF2-40B4-BE49-F238E27FC236}">
                <a16:creationId xmlns:a16="http://schemas.microsoft.com/office/drawing/2014/main" id="{8D49C624-9164-40FD-8761-CA9496903643}"/>
              </a:ext>
            </a:extLst>
          </p:cNvPr>
          <p:cNvSpPr/>
          <p:nvPr/>
        </p:nvSpPr>
        <p:spPr>
          <a:xfrm>
            <a:off x="360" y="1260360"/>
            <a:ext cx="720000" cy="72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1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2" name="Dowolny kształt: kształt 11">
            <a:extLst>
              <a:ext uri="{FF2B5EF4-FFF2-40B4-BE49-F238E27FC236}">
                <a16:creationId xmlns:a16="http://schemas.microsoft.com/office/drawing/2014/main" id="{AE7F172B-4E79-4201-8BC2-5F95D632C9D0}"/>
              </a:ext>
            </a:extLst>
          </p:cNvPr>
          <p:cNvSpPr/>
          <p:nvPr/>
        </p:nvSpPr>
        <p:spPr>
          <a:xfrm>
            <a:off x="360" y="5220360"/>
            <a:ext cx="1620000" cy="126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15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3" name="Dowolny kształt: kształt 12">
            <a:extLst>
              <a:ext uri="{FF2B5EF4-FFF2-40B4-BE49-F238E27FC236}">
                <a16:creationId xmlns:a16="http://schemas.microsoft.com/office/drawing/2014/main" id="{1E50C03B-E9A1-46EC-A373-32664CD6D578}"/>
              </a:ext>
            </a:extLst>
          </p:cNvPr>
          <p:cNvSpPr/>
          <p:nvPr/>
        </p:nvSpPr>
        <p:spPr>
          <a:xfrm>
            <a:off x="9720360" y="4680360"/>
            <a:ext cx="720000" cy="72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3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4" name="Dowolny kształt: kształt 13">
            <a:extLst>
              <a:ext uri="{FF2B5EF4-FFF2-40B4-BE49-F238E27FC236}">
                <a16:creationId xmlns:a16="http://schemas.microsoft.com/office/drawing/2014/main" id="{554792E6-986E-4A1B-8184-98581FB206F5}"/>
              </a:ext>
            </a:extLst>
          </p:cNvPr>
          <p:cNvSpPr/>
          <p:nvPr/>
        </p:nvSpPr>
        <p:spPr>
          <a:xfrm>
            <a:off x="9540360" y="3420360"/>
            <a:ext cx="720000" cy="72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1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5" name="Dowolny kształt: kształt 14">
            <a:extLst>
              <a:ext uri="{FF2B5EF4-FFF2-40B4-BE49-F238E27FC236}">
                <a16:creationId xmlns:a16="http://schemas.microsoft.com/office/drawing/2014/main" id="{086BF438-5619-42F3-8CF1-34920BE56BD6}"/>
              </a:ext>
            </a:extLst>
          </p:cNvPr>
          <p:cNvSpPr/>
          <p:nvPr/>
        </p:nvSpPr>
        <p:spPr>
          <a:xfrm>
            <a:off x="8100360" y="4680360"/>
            <a:ext cx="1080000" cy="8424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0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6" name="Dowolny kształt: kształt 15">
            <a:extLst>
              <a:ext uri="{FF2B5EF4-FFF2-40B4-BE49-F238E27FC236}">
                <a16:creationId xmlns:a16="http://schemas.microsoft.com/office/drawing/2014/main" id="{151406D2-40B3-4349-B8B5-A90F2DB20EB1}"/>
              </a:ext>
            </a:extLst>
          </p:cNvPr>
          <p:cNvSpPr/>
          <p:nvPr/>
        </p:nvSpPr>
        <p:spPr>
          <a:xfrm>
            <a:off x="7920360" y="5400360"/>
            <a:ext cx="900000" cy="90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5000"/>
            </a:srgbClr>
          </a:solidFill>
          <a:ln>
            <a:noFill/>
            <a:prstDash val="solid"/>
          </a:ln>
        </p:spPr>
        <p:txBody>
          <a:bodyPr lIns="0" tIns="0" rIns="0" bIns="0" anchor="b" anchorCtr="0">
            <a:noAutofit/>
          </a:bodyPr>
          <a:lstStyle/>
          <a:p>
            <a:pPr lvl="0" rtl="0" hangingPunct="0">
              <a:buNone/>
              <a:tabLst/>
            </a:pPr>
            <a:endParaRPr lang="pl-PL" sz="2400">
              <a:solidFill>
                <a:srgbClr val="FFFFFF"/>
              </a:solidFill>
              <a:latin typeface="Liberation Sans" pitchFamily="18"/>
              <a:ea typeface="Segoe UI" pitchFamily="2"/>
              <a:cs typeface="Tahoma" pitchFamily="2"/>
            </a:endParaRPr>
          </a:p>
        </p:txBody>
      </p:sp>
      <p:sp>
        <p:nvSpPr>
          <p:cNvPr id="17" name="Symbol zastępczy tytułu 16">
            <a:extLst>
              <a:ext uri="{FF2B5EF4-FFF2-40B4-BE49-F238E27FC236}">
                <a16:creationId xmlns:a16="http://schemas.microsoft.com/office/drawing/2014/main" id="{FC43B5A3-96A3-432F-A373-9F5BE9E089E9}"/>
              </a:ext>
            </a:extLst>
          </p:cNvPr>
          <p:cNvSpPr txBox="1">
            <a:spLocks noGrp="1"/>
          </p:cNvSpPr>
          <p:nvPr>
            <p:ph type="title"/>
          </p:nvPr>
        </p:nvSpPr>
        <p:spPr>
          <a:xfrm>
            <a:off x="540000" y="270000"/>
            <a:ext cx="9000000" cy="990000"/>
          </a:xfrm>
          <a:prstGeom prst="rect">
            <a:avLst/>
          </a:prstGeom>
          <a:noFill/>
          <a:ln>
            <a:noFill/>
          </a:ln>
        </p:spPr>
        <p:txBody>
          <a:bodyPr lIns="0" tIns="0" rIns="0" bIns="0" anchor="ctr"/>
          <a:lstStyle/>
          <a:p>
            <a:endParaRPr lang="pl-PL"/>
          </a:p>
        </p:txBody>
      </p:sp>
      <p:sp>
        <p:nvSpPr>
          <p:cNvPr id="18" name="Symbol zastępczy tekstu 17">
            <a:extLst>
              <a:ext uri="{FF2B5EF4-FFF2-40B4-BE49-F238E27FC236}">
                <a16:creationId xmlns:a16="http://schemas.microsoft.com/office/drawing/2014/main" id="{4FCB71F6-B135-4B72-A5BC-CE5F394CD1FC}"/>
              </a:ext>
            </a:extLst>
          </p:cNvPr>
          <p:cNvSpPr txBox="1">
            <a:spLocks noGrp="1"/>
          </p:cNvSpPr>
          <p:nvPr>
            <p:ph type="body" idx="1"/>
          </p:nvPr>
        </p:nvSpPr>
        <p:spPr>
          <a:xfrm>
            <a:off x="540000" y="1440000"/>
            <a:ext cx="9000000" cy="3600000"/>
          </a:xfrm>
          <a:prstGeom prst="rect">
            <a:avLst/>
          </a:prstGeom>
          <a:solidFill>
            <a:srgbClr val="FFFFFF">
              <a:alpha val="50000"/>
            </a:srgbClr>
          </a:solidFill>
          <a:ln>
            <a:noFill/>
          </a:ln>
        </p:spPr>
        <p:txBody>
          <a:bodyPr lIns="0" tIns="0" rIns="0" bIns="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19" name="Symbol zastępczy daty 18">
            <a:extLst>
              <a:ext uri="{FF2B5EF4-FFF2-40B4-BE49-F238E27FC236}">
                <a16:creationId xmlns:a16="http://schemas.microsoft.com/office/drawing/2014/main" id="{790ECA68-C153-4942-92ED-F84D681210D7}"/>
              </a:ext>
            </a:extLst>
          </p:cNvPr>
          <p:cNvSpPr txBox="1">
            <a:spLocks noGrp="1"/>
          </p:cNvSpPr>
          <p:nvPr>
            <p:ph type="dt" sz="half" idx="2"/>
          </p:nvPr>
        </p:nvSpPr>
        <p:spPr>
          <a:xfrm>
            <a:off x="180000" y="5130000"/>
            <a:ext cx="2340000" cy="392400"/>
          </a:xfrm>
          <a:prstGeom prst="rect">
            <a:avLst/>
          </a:prstGeom>
          <a:noFill/>
          <a:ln>
            <a:noFill/>
          </a:ln>
        </p:spPr>
        <p:txBody>
          <a:bodyPr vert="horz" lIns="0" tIns="0" rIns="0" bIns="0" anchor="b" anchorCtr="0">
            <a:noAutofit/>
          </a:bodyPr>
          <a:lstStyle>
            <a:lvl1pPr lvl="0" rtl="0" hangingPunct="0">
              <a:buNone/>
              <a:tabLst/>
              <a:defRPr lang="pl-PL" sz="1400">
                <a:solidFill>
                  <a:srgbClr val="FFFFFF"/>
                </a:solidFill>
                <a:latin typeface="Liberation Sans" pitchFamily="18"/>
                <a:ea typeface="Segoe UI" pitchFamily="2"/>
                <a:cs typeface="Tahoma" pitchFamily="2"/>
              </a:defRPr>
            </a:lvl1pPr>
          </a:lstStyle>
          <a:p>
            <a:pPr lvl="0"/>
            <a:endParaRPr lang="pl-PL"/>
          </a:p>
        </p:txBody>
      </p:sp>
      <p:sp>
        <p:nvSpPr>
          <p:cNvPr id="20" name="Symbol zastępczy stopki 19">
            <a:extLst>
              <a:ext uri="{FF2B5EF4-FFF2-40B4-BE49-F238E27FC236}">
                <a16:creationId xmlns:a16="http://schemas.microsoft.com/office/drawing/2014/main" id="{0A8D1B29-408C-4AD8-BC5E-F9993DD13126}"/>
              </a:ext>
            </a:extLst>
          </p:cNvPr>
          <p:cNvSpPr txBox="1">
            <a:spLocks noGrp="1"/>
          </p:cNvSpPr>
          <p:nvPr>
            <p:ph type="ftr" sz="quarter" idx="3"/>
          </p:nvPr>
        </p:nvSpPr>
        <p:spPr>
          <a:xfrm>
            <a:off x="3420000" y="5130000"/>
            <a:ext cx="3240000" cy="392400"/>
          </a:xfrm>
          <a:prstGeom prst="rect">
            <a:avLst/>
          </a:prstGeom>
          <a:noFill/>
          <a:ln>
            <a:noFill/>
          </a:ln>
        </p:spPr>
        <p:txBody>
          <a:bodyPr vert="horz" lIns="0" tIns="0" rIns="0" bIns="0" anchor="b" anchorCtr="0">
            <a:noAutofit/>
          </a:bodyPr>
          <a:lstStyle>
            <a:lvl1pPr lvl="0" algn="ctr" rtl="0" hangingPunct="0">
              <a:buNone/>
              <a:tabLst/>
              <a:defRPr lang="pl-PL" sz="1400">
                <a:solidFill>
                  <a:srgbClr val="FFFFFF"/>
                </a:solidFill>
                <a:latin typeface="Liberation Sans" pitchFamily="18"/>
                <a:ea typeface="Segoe UI" pitchFamily="2"/>
                <a:cs typeface="Tahoma" pitchFamily="2"/>
              </a:defRPr>
            </a:lvl1pPr>
          </a:lstStyle>
          <a:p>
            <a:pPr lvl="0"/>
            <a:endParaRPr lang="pl-PL"/>
          </a:p>
        </p:txBody>
      </p:sp>
      <p:sp>
        <p:nvSpPr>
          <p:cNvPr id="21" name="Symbol zastępczy numeru slajdu 20">
            <a:extLst>
              <a:ext uri="{FF2B5EF4-FFF2-40B4-BE49-F238E27FC236}">
                <a16:creationId xmlns:a16="http://schemas.microsoft.com/office/drawing/2014/main" id="{AFEA3AE2-D46B-461E-AEA3-D0EEC19BFB21}"/>
              </a:ext>
            </a:extLst>
          </p:cNvPr>
          <p:cNvSpPr txBox="1">
            <a:spLocks noGrp="1"/>
          </p:cNvSpPr>
          <p:nvPr>
            <p:ph type="sldNum" sz="quarter" idx="4"/>
          </p:nvPr>
        </p:nvSpPr>
        <p:spPr>
          <a:xfrm>
            <a:off x="7560000" y="5130000"/>
            <a:ext cx="2340000" cy="392400"/>
          </a:xfrm>
          <a:prstGeom prst="rect">
            <a:avLst/>
          </a:prstGeom>
          <a:noFill/>
          <a:ln>
            <a:noFill/>
          </a:ln>
        </p:spPr>
        <p:txBody>
          <a:bodyPr vert="horz" lIns="0" tIns="0" rIns="0" bIns="0" anchor="b" anchorCtr="0">
            <a:noAutofit/>
          </a:bodyPr>
          <a:lstStyle>
            <a:lvl1pPr lvl="0" algn="r" rtl="0" hangingPunct="0">
              <a:buNone/>
              <a:tabLst/>
              <a:defRPr lang="pl-PL" sz="1400">
                <a:solidFill>
                  <a:srgbClr val="FFFFFF"/>
                </a:solidFill>
                <a:latin typeface="Liberation Sans" pitchFamily="18"/>
                <a:ea typeface="Segoe UI" pitchFamily="2"/>
                <a:cs typeface="Tahoma" pitchFamily="2"/>
              </a:defRPr>
            </a:lvl1pPr>
          </a:lstStyle>
          <a:p>
            <a:pPr lvl="0"/>
            <a:fld id="{93530663-ED7F-44CF-9F61-1AFF55B99665}" type="slidenum">
              <a:t>‹#›</a:t>
            </a:fld>
            <a:endParaRPr lang="pl-P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hangingPunct="0">
        <a:tabLst/>
        <a:defRPr lang="pl-PL" sz="3300" b="0" i="0" u="none" strike="noStrike" kern="1200" cap="none">
          <a:ln>
            <a:noFill/>
          </a:ln>
          <a:solidFill>
            <a:srgbClr val="FFFFFF"/>
          </a:solidFill>
          <a:latin typeface="Liberation Sans" pitchFamily="18"/>
        </a:defRPr>
      </a:lvl1pPr>
    </p:titleStyle>
    <p:bodyStyle>
      <a:lvl1pPr marL="0" marR="0" indent="0" rtl="0" hangingPunct="0">
        <a:spcBef>
          <a:spcPts val="0"/>
        </a:spcBef>
        <a:spcAft>
          <a:spcPts val="1057"/>
        </a:spcAft>
        <a:tabLst/>
        <a:defRPr lang="pl-PL" sz="2400" b="0" i="0" u="none" strike="noStrike" kern="1200" cap="none">
          <a:ln>
            <a:noFill/>
          </a:ln>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Dowolny kształt: kształt 1">
            <a:extLst>
              <a:ext uri="{FF2B5EF4-FFF2-40B4-BE49-F238E27FC236}">
                <a16:creationId xmlns:a16="http://schemas.microsoft.com/office/drawing/2014/main" id="{86AA50C6-4617-4CBB-AEE1-EDBD9610FB24}"/>
              </a:ext>
            </a:extLst>
          </p:cNvPr>
          <p:cNvSpPr/>
          <p:nvPr/>
        </p:nvSpPr>
        <p:spPr>
          <a:xfrm>
            <a:off x="0" y="360"/>
            <a:ext cx="10080000" cy="56696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000032"/>
              </a:gs>
              <a:gs pos="100000">
                <a:srgbClr val="F60063"/>
              </a:gs>
            </a:gsLst>
            <a:lin ang="5280000"/>
          </a:gradFill>
          <a:ln>
            <a:noFill/>
            <a:prstDash val="solid"/>
          </a:ln>
        </p:spPr>
        <p:txBody>
          <a:bodyPr lIns="0" tIns="0" rIns="0" bIns="0" anchor="b" anchorCtr="0">
            <a:noAutofit/>
          </a:bodyPr>
          <a:lstStyle/>
          <a:p>
            <a:pPr lvl="0" rtl="0" hangingPunct="0">
              <a:buNone/>
              <a:tabLst/>
            </a:pPr>
            <a:endParaRPr lang="pl-PL" sz="2400">
              <a:latin typeface="Liberation Sans" pitchFamily="18"/>
              <a:ea typeface="Segoe UI" pitchFamily="2"/>
              <a:cs typeface="Tahoma" pitchFamily="2"/>
            </a:endParaRPr>
          </a:p>
        </p:txBody>
      </p:sp>
      <p:sp>
        <p:nvSpPr>
          <p:cNvPr id="3" name="Dowolny kształt: kształt 2">
            <a:extLst>
              <a:ext uri="{FF2B5EF4-FFF2-40B4-BE49-F238E27FC236}">
                <a16:creationId xmlns:a16="http://schemas.microsoft.com/office/drawing/2014/main" id="{09CB8B8F-8B5B-4769-854B-2ADB0F9AEAB1}"/>
              </a:ext>
            </a:extLst>
          </p:cNvPr>
          <p:cNvSpPr/>
          <p:nvPr/>
        </p:nvSpPr>
        <p:spPr>
          <a:xfrm flipH="1">
            <a:off x="-3240" y="0"/>
            <a:ext cx="10080360" cy="56703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FFFFFF"/>
          </a:solidFill>
          <a:ln>
            <a:noFill/>
            <a:prstDash val="solid"/>
          </a:ln>
        </p:spPr>
        <p:txBody>
          <a:bodyPr lIns="0" tIns="0" rIns="0" bIns="0" anchor="b" anchorCtr="0">
            <a:noAutofit/>
          </a:bodyPr>
          <a:lstStyle/>
          <a:p>
            <a:pPr lvl="0" rtl="0" hangingPunct="0">
              <a:buNone/>
              <a:tabLst/>
            </a:pPr>
            <a:endParaRPr lang="pl-PL" sz="2400">
              <a:latin typeface="Liberation Sans" pitchFamily="18"/>
              <a:ea typeface="Segoe UI" pitchFamily="2"/>
              <a:cs typeface="Tahoma" pitchFamily="2"/>
            </a:endParaRPr>
          </a:p>
        </p:txBody>
      </p:sp>
      <p:sp>
        <p:nvSpPr>
          <p:cNvPr id="4" name="Dowolny kształt: kształt 3">
            <a:extLst>
              <a:ext uri="{FF2B5EF4-FFF2-40B4-BE49-F238E27FC236}">
                <a16:creationId xmlns:a16="http://schemas.microsoft.com/office/drawing/2014/main" id="{4D306531-E9C6-43AC-ACA5-A2CC13B7EB86}"/>
              </a:ext>
            </a:extLst>
          </p:cNvPr>
          <p:cNvSpPr/>
          <p:nvPr/>
        </p:nvSpPr>
        <p:spPr>
          <a:xfrm>
            <a:off x="0" y="1260360"/>
            <a:ext cx="10260000" cy="44996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FFFFFF"/>
          </a:solidFill>
          <a:ln>
            <a:noFill/>
            <a:prstDash val="solid"/>
          </a:ln>
        </p:spPr>
        <p:txBody>
          <a:bodyPr lIns="0" tIns="0" rIns="0" bIns="0" anchor="b" anchorCtr="0">
            <a:noAutofit/>
          </a:bodyPr>
          <a:lstStyle/>
          <a:p>
            <a:pPr lvl="0" rtl="0" hangingPunct="0">
              <a:buNone/>
              <a:tabLst/>
            </a:pPr>
            <a:endParaRPr lang="pl-PL" sz="2400">
              <a:latin typeface="Liberation Sans" pitchFamily="18"/>
              <a:ea typeface="Segoe UI" pitchFamily="2"/>
              <a:cs typeface="Tahoma" pitchFamily="2"/>
            </a:endParaRPr>
          </a:p>
        </p:txBody>
      </p:sp>
      <p:sp>
        <p:nvSpPr>
          <p:cNvPr id="5" name="pole tekstowe 4">
            <a:extLst>
              <a:ext uri="{FF2B5EF4-FFF2-40B4-BE49-F238E27FC236}">
                <a16:creationId xmlns:a16="http://schemas.microsoft.com/office/drawing/2014/main" id="{3746CA7C-44D5-4D56-8542-89A9FBA549B8}"/>
              </a:ext>
            </a:extLst>
          </p:cNvPr>
          <p:cNvSpPr txBox="1"/>
          <p:nvPr/>
        </p:nvSpPr>
        <p:spPr>
          <a:xfrm>
            <a:off x="180360" y="5130360"/>
            <a:ext cx="2340000" cy="392400"/>
          </a:xfrm>
          <a:prstGeom prst="rect">
            <a:avLst/>
          </a:prstGeom>
          <a:noFill/>
          <a:ln>
            <a:noFill/>
          </a:ln>
        </p:spPr>
        <p:txBody>
          <a:bodyPr vert="horz" lIns="0" tIns="0" rIns="0" bIns="0" anchor="b" anchorCtr="0">
            <a:noAutofit/>
          </a:bodyPr>
          <a:lstStyle/>
          <a:p>
            <a:pPr lvl="0" rtl="0" hangingPunct="0">
              <a:buNone/>
              <a:tabLst/>
            </a:pPr>
            <a:endParaRPr lang="pl-PL" sz="1400">
              <a:latin typeface="Liberation Sans" pitchFamily="18"/>
              <a:ea typeface="Segoe UI" pitchFamily="2"/>
              <a:cs typeface="Tahoma" pitchFamily="2"/>
            </a:endParaRPr>
          </a:p>
        </p:txBody>
      </p:sp>
      <p:sp>
        <p:nvSpPr>
          <p:cNvPr id="6" name="pole tekstowe 5">
            <a:extLst>
              <a:ext uri="{FF2B5EF4-FFF2-40B4-BE49-F238E27FC236}">
                <a16:creationId xmlns:a16="http://schemas.microsoft.com/office/drawing/2014/main" id="{79B2F39B-7AFA-4CD8-B005-6F3572F73138}"/>
              </a:ext>
            </a:extLst>
          </p:cNvPr>
          <p:cNvSpPr txBox="1"/>
          <p:nvPr/>
        </p:nvSpPr>
        <p:spPr>
          <a:xfrm>
            <a:off x="7560360" y="5130360"/>
            <a:ext cx="2340000" cy="392400"/>
          </a:xfrm>
          <a:prstGeom prst="rect">
            <a:avLst/>
          </a:prstGeom>
          <a:noFill/>
          <a:ln>
            <a:noFill/>
          </a:ln>
        </p:spPr>
        <p:txBody>
          <a:bodyPr vert="horz" lIns="0" tIns="0" rIns="0" bIns="0" anchor="b" anchorCtr="0">
            <a:noAutofit/>
          </a:bodyPr>
          <a:lstStyle/>
          <a:p>
            <a:pPr lvl="0" algn="r" rtl="0" hangingPunct="0">
              <a:buNone/>
              <a:tabLst/>
            </a:pPr>
            <a:fld id="{83EB6588-3797-4A31-AA94-1213A0846EA9}" type="slidenum">
              <a:t>‹#›</a:t>
            </a:fld>
            <a:endParaRPr lang="pl-PL" sz="1400">
              <a:latin typeface="Liberation Sans" pitchFamily="18"/>
              <a:ea typeface="Segoe UI" pitchFamily="2"/>
              <a:cs typeface="Tahoma" pitchFamily="2"/>
            </a:endParaRPr>
          </a:p>
        </p:txBody>
      </p:sp>
      <p:sp>
        <p:nvSpPr>
          <p:cNvPr id="7" name="Dowolny kształt: kształt 6">
            <a:extLst>
              <a:ext uri="{FF2B5EF4-FFF2-40B4-BE49-F238E27FC236}">
                <a16:creationId xmlns:a16="http://schemas.microsoft.com/office/drawing/2014/main" id="{C4DD7977-7B46-4D79-BD89-A41C1C03062B}"/>
              </a:ext>
            </a:extLst>
          </p:cNvPr>
          <p:cNvSpPr/>
          <p:nvPr/>
        </p:nvSpPr>
        <p:spPr>
          <a:xfrm>
            <a:off x="1440360" y="1080360"/>
            <a:ext cx="1440000" cy="126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30000"/>
            </a:srgbClr>
          </a:solidFill>
          <a:ln>
            <a:noFill/>
            <a:prstDash val="solid"/>
          </a:ln>
        </p:spPr>
        <p:txBody>
          <a:bodyPr lIns="0" tIns="0" rIns="0" bIns="0" anchor="b" anchorCtr="0">
            <a:noAutofit/>
          </a:bodyPr>
          <a:lstStyle/>
          <a:p>
            <a:pPr lvl="0" rtl="0" hangingPunct="0">
              <a:buNone/>
              <a:tabLst/>
            </a:pPr>
            <a:endParaRPr lang="pl-PL" sz="2400">
              <a:latin typeface="Liberation Sans" pitchFamily="18"/>
              <a:ea typeface="Segoe UI" pitchFamily="2"/>
              <a:cs typeface="Tahoma" pitchFamily="2"/>
            </a:endParaRPr>
          </a:p>
        </p:txBody>
      </p:sp>
      <p:sp>
        <p:nvSpPr>
          <p:cNvPr id="8" name="Dowolny kształt: kształt 7">
            <a:extLst>
              <a:ext uri="{FF2B5EF4-FFF2-40B4-BE49-F238E27FC236}">
                <a16:creationId xmlns:a16="http://schemas.microsoft.com/office/drawing/2014/main" id="{E85F4976-1333-4607-88C4-8C921500188C}"/>
              </a:ext>
            </a:extLst>
          </p:cNvPr>
          <p:cNvSpPr/>
          <p:nvPr/>
        </p:nvSpPr>
        <p:spPr>
          <a:xfrm>
            <a:off x="7380360" y="3960360"/>
            <a:ext cx="1440000" cy="126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30000"/>
            </a:srgbClr>
          </a:solidFill>
          <a:ln>
            <a:noFill/>
            <a:prstDash val="solid"/>
          </a:ln>
        </p:spPr>
        <p:txBody>
          <a:bodyPr lIns="0" tIns="0" rIns="0" bIns="0" anchor="b" anchorCtr="0">
            <a:noAutofit/>
          </a:bodyPr>
          <a:lstStyle/>
          <a:p>
            <a:pPr lvl="0" rtl="0" hangingPunct="0">
              <a:buNone/>
              <a:tabLst/>
            </a:pPr>
            <a:endParaRPr lang="pl-PL" sz="2400">
              <a:latin typeface="Liberation Sans" pitchFamily="18"/>
              <a:ea typeface="Segoe UI" pitchFamily="2"/>
              <a:cs typeface="Tahoma" pitchFamily="2"/>
            </a:endParaRPr>
          </a:p>
        </p:txBody>
      </p:sp>
      <p:sp>
        <p:nvSpPr>
          <p:cNvPr id="9" name="Dowolny kształt: kształt 8">
            <a:extLst>
              <a:ext uri="{FF2B5EF4-FFF2-40B4-BE49-F238E27FC236}">
                <a16:creationId xmlns:a16="http://schemas.microsoft.com/office/drawing/2014/main" id="{0A24F3CC-55AF-4D45-BD95-D2BF2297999C}"/>
              </a:ext>
            </a:extLst>
          </p:cNvPr>
          <p:cNvSpPr/>
          <p:nvPr/>
        </p:nvSpPr>
        <p:spPr>
          <a:xfrm>
            <a:off x="540360" y="1080360"/>
            <a:ext cx="720000" cy="72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20000"/>
            </a:srgbClr>
          </a:solidFill>
          <a:ln>
            <a:noFill/>
            <a:prstDash val="solid"/>
          </a:ln>
        </p:spPr>
        <p:txBody>
          <a:bodyPr lIns="0" tIns="0" rIns="0" bIns="0" anchor="b" anchorCtr="0">
            <a:noAutofit/>
          </a:bodyPr>
          <a:lstStyle/>
          <a:p>
            <a:pPr lvl="0" rtl="0" hangingPunct="0">
              <a:buNone/>
              <a:tabLst/>
            </a:pPr>
            <a:endParaRPr lang="pl-PL" sz="2400">
              <a:latin typeface="Liberation Sans" pitchFamily="18"/>
              <a:ea typeface="Segoe UI" pitchFamily="2"/>
              <a:cs typeface="Tahoma" pitchFamily="2"/>
            </a:endParaRPr>
          </a:p>
        </p:txBody>
      </p:sp>
      <p:sp>
        <p:nvSpPr>
          <p:cNvPr id="10" name="Dowolny kształt: kształt 9">
            <a:extLst>
              <a:ext uri="{FF2B5EF4-FFF2-40B4-BE49-F238E27FC236}">
                <a16:creationId xmlns:a16="http://schemas.microsoft.com/office/drawing/2014/main" id="{94BFB0FA-FA6C-4393-9D05-DBA451E054A1}"/>
              </a:ext>
            </a:extLst>
          </p:cNvPr>
          <p:cNvSpPr/>
          <p:nvPr/>
        </p:nvSpPr>
        <p:spPr>
          <a:xfrm>
            <a:off x="360" y="1260360"/>
            <a:ext cx="720000" cy="720000"/>
          </a:xfrm>
          <a:custGeom>
            <a:avLst/>
            <a:gdLst>
              <a:gd name="f0" fmla="val 10800000"/>
              <a:gd name="f1" fmla="val 5400000"/>
              <a:gd name="f2" fmla="val 180"/>
              <a:gd name="f3" fmla="val w"/>
              <a:gd name="f4" fmla="val h"/>
              <a:gd name="f5" fmla="*/ 5419351 1 1725033"/>
              <a:gd name="f6" fmla="*/ 10800 10800 1"/>
              <a:gd name="f7" fmla="+- 0 0 0"/>
              <a:gd name="f8" fmla="+- 0 0 360"/>
              <a:gd name="f9" fmla="val 10800"/>
              <a:gd name="f10" fmla="*/ f3 1 21600"/>
              <a:gd name="f11" fmla="*/ f4 1 21600"/>
              <a:gd name="f12" fmla="*/ 0 f5 1"/>
              <a:gd name="f13" fmla="*/ f7 f0 1"/>
              <a:gd name="f14" fmla="*/ f8 f0 1"/>
              <a:gd name="f15" fmla="*/ 3163 f10 1"/>
              <a:gd name="f16" fmla="*/ 18437 f10 1"/>
              <a:gd name="f17" fmla="*/ 18437 f11 1"/>
              <a:gd name="f18" fmla="*/ 3163 f11 1"/>
              <a:gd name="f19" fmla="*/ f12 1 f2"/>
              <a:gd name="f20" fmla="*/ f13 1 f2"/>
              <a:gd name="f21" fmla="*/ f14 1 f2"/>
              <a:gd name="f22" fmla="*/ 10800 f10 1"/>
              <a:gd name="f23" fmla="*/ 0 f11 1"/>
              <a:gd name="f24" fmla="*/ 0 f10 1"/>
              <a:gd name="f25" fmla="*/ 10800 f11 1"/>
              <a:gd name="f26" fmla="*/ 21600 f11 1"/>
              <a:gd name="f27" fmla="*/ 21600 f10 1"/>
              <a:gd name="f28" fmla="+- 0 0 f19"/>
              <a:gd name="f29" fmla="+- f20 0 f1"/>
              <a:gd name="f30" fmla="+- f21 0 f1"/>
              <a:gd name="f31" fmla="*/ f28 f0 1"/>
              <a:gd name="f32" fmla="+- f30 0 f29"/>
              <a:gd name="f33" fmla="*/ f31 1 f5"/>
              <a:gd name="f34" fmla="+- f33 0 f1"/>
              <a:gd name="f35" fmla="cos 1 f34"/>
              <a:gd name="f36" fmla="sin 1 f34"/>
              <a:gd name="f37" fmla="+- 0 0 f35"/>
              <a:gd name="f38" fmla="+- 0 0 f36"/>
              <a:gd name="f39" fmla="*/ 10800 f37 1"/>
              <a:gd name="f40" fmla="*/ 10800 f38 1"/>
              <a:gd name="f41" fmla="*/ f39 f39 1"/>
              <a:gd name="f42" fmla="*/ f40 f40 1"/>
              <a:gd name="f43" fmla="+- f41 f42 0"/>
              <a:gd name="f44" fmla="sqrt f43"/>
              <a:gd name="f45" fmla="*/ f6 1 f44"/>
              <a:gd name="f46" fmla="*/ f37 f45 1"/>
              <a:gd name="f47" fmla="*/ f38 f45 1"/>
              <a:gd name="f48" fmla="+- 10800 0 f46"/>
              <a:gd name="f49" fmla="+- 10800 0 f47"/>
            </a:gdLst>
            <a:ahLst/>
            <a:cxnLst>
              <a:cxn ang="3cd4">
                <a:pos x="hc" y="t"/>
              </a:cxn>
              <a:cxn ang="0">
                <a:pos x="r" y="vc"/>
              </a:cxn>
              <a:cxn ang="cd4">
                <a:pos x="hc" y="b"/>
              </a:cxn>
              <a:cxn ang="cd2">
                <a:pos x="l" y="vc"/>
              </a:cxn>
              <a:cxn ang="f29">
                <a:pos x="f22" y="f23"/>
              </a:cxn>
              <a:cxn ang="f29">
                <a:pos x="f15" y="f18"/>
              </a:cxn>
              <a:cxn ang="f29">
                <a:pos x="f24" y="f25"/>
              </a:cxn>
              <a:cxn ang="f29">
                <a:pos x="f15" y="f17"/>
              </a:cxn>
              <a:cxn ang="f29">
                <a:pos x="f22" y="f26"/>
              </a:cxn>
              <a:cxn ang="f29">
                <a:pos x="f16" y="f17"/>
              </a:cxn>
              <a:cxn ang="f29">
                <a:pos x="f27" y="f25"/>
              </a:cxn>
              <a:cxn ang="f29">
                <a:pos x="f16" y="f18"/>
              </a:cxn>
            </a:cxnLst>
            <a:rect l="f15" t="f18" r="f16" b="f17"/>
            <a:pathLst>
              <a:path w="21600" h="21600">
                <a:moveTo>
                  <a:pt x="f48" y="f49"/>
                </a:moveTo>
                <a:arcTo wR="f9" hR="f9" stAng="f29" swAng="f32"/>
                <a:close/>
              </a:path>
            </a:pathLst>
          </a:custGeom>
          <a:solidFill>
            <a:srgbClr val="FFFFFF">
              <a:alpha val="10000"/>
            </a:srgbClr>
          </a:solidFill>
          <a:ln>
            <a:noFill/>
            <a:prstDash val="solid"/>
          </a:ln>
        </p:spPr>
        <p:txBody>
          <a:bodyPr lIns="0" tIns="0" rIns="0" bIns="0" anchor="b" anchorCtr="0">
            <a:noAutofit/>
          </a:bodyPr>
          <a:lstStyle/>
          <a:p>
            <a:pPr lvl="0" rtl="0" hangingPunct="0">
              <a:buNone/>
              <a:tabLst/>
            </a:pPr>
            <a:endParaRPr lang="pl-PL" sz="2400">
              <a:latin typeface="Liberation Sans" pitchFamily="18"/>
              <a:ea typeface="Segoe UI" pitchFamily="2"/>
              <a:cs typeface="Tahoma" pitchFamily="2"/>
            </a:endParaRPr>
          </a:p>
        </p:txBody>
      </p:sp>
      <p:sp>
        <p:nvSpPr>
          <p:cNvPr id="11" name="Symbol zastępczy tytułu 10">
            <a:extLst>
              <a:ext uri="{FF2B5EF4-FFF2-40B4-BE49-F238E27FC236}">
                <a16:creationId xmlns:a16="http://schemas.microsoft.com/office/drawing/2014/main" id="{DEBD9ABB-A95F-490E-AB52-B6B7C3AB1619}"/>
              </a:ext>
            </a:extLst>
          </p:cNvPr>
          <p:cNvSpPr txBox="1">
            <a:spLocks noGrp="1"/>
          </p:cNvSpPr>
          <p:nvPr>
            <p:ph type="title"/>
          </p:nvPr>
        </p:nvSpPr>
        <p:spPr>
          <a:xfrm>
            <a:off x="540000" y="270000"/>
            <a:ext cx="9000000" cy="990000"/>
          </a:xfrm>
          <a:prstGeom prst="rect">
            <a:avLst/>
          </a:prstGeom>
          <a:noFill/>
          <a:ln>
            <a:noFill/>
          </a:ln>
        </p:spPr>
        <p:txBody>
          <a:bodyPr lIns="0" tIns="0" rIns="0" bIns="0" anchor="ctr"/>
          <a:lstStyle/>
          <a:p>
            <a:endParaRPr lang="pl-PL"/>
          </a:p>
        </p:txBody>
      </p:sp>
      <p:sp>
        <p:nvSpPr>
          <p:cNvPr id="12" name="Symbol zastępczy tekstu 11">
            <a:extLst>
              <a:ext uri="{FF2B5EF4-FFF2-40B4-BE49-F238E27FC236}">
                <a16:creationId xmlns:a16="http://schemas.microsoft.com/office/drawing/2014/main" id="{415A3245-BCC9-4047-8873-95AB33214B3B}"/>
              </a:ext>
            </a:extLst>
          </p:cNvPr>
          <p:cNvSpPr txBox="1">
            <a:spLocks noGrp="1"/>
          </p:cNvSpPr>
          <p:nvPr>
            <p:ph type="body" idx="1"/>
          </p:nvPr>
        </p:nvSpPr>
        <p:spPr>
          <a:xfrm>
            <a:off x="540000" y="1440000"/>
            <a:ext cx="9000000" cy="3600000"/>
          </a:xfrm>
          <a:prstGeom prst="rect">
            <a:avLst/>
          </a:prstGeom>
          <a:noFill/>
          <a:ln>
            <a:noFill/>
          </a:ln>
        </p:spPr>
        <p:txBody>
          <a:bodyPr lIns="0" tIns="0" rIns="0" bIns="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13" name="Symbol zastępczy daty 12">
            <a:extLst>
              <a:ext uri="{FF2B5EF4-FFF2-40B4-BE49-F238E27FC236}">
                <a16:creationId xmlns:a16="http://schemas.microsoft.com/office/drawing/2014/main" id="{5829A4ED-4CA1-45E4-8E47-58CEA01F8431}"/>
              </a:ext>
            </a:extLst>
          </p:cNvPr>
          <p:cNvSpPr txBox="1">
            <a:spLocks noGrp="1"/>
          </p:cNvSpPr>
          <p:nvPr>
            <p:ph type="dt" sz="half" idx="2"/>
          </p:nvPr>
        </p:nvSpPr>
        <p:spPr>
          <a:xfrm>
            <a:off x="180000" y="5130000"/>
            <a:ext cx="2340000" cy="392400"/>
          </a:xfrm>
          <a:prstGeom prst="rect">
            <a:avLst/>
          </a:prstGeom>
          <a:noFill/>
          <a:ln>
            <a:noFill/>
          </a:ln>
        </p:spPr>
        <p:txBody>
          <a:bodyPr vert="horz" lIns="0" tIns="0" rIns="0" bIns="0" anchor="b" anchorCtr="0">
            <a:noAutofit/>
          </a:bodyPr>
          <a:lstStyle>
            <a:lvl1pPr lvl="0" rtl="0" hangingPunct="0">
              <a:buNone/>
              <a:tabLst/>
              <a:defRPr lang="pl-PL" sz="1400">
                <a:latin typeface="Liberation Sans" pitchFamily="18"/>
                <a:ea typeface="Segoe UI" pitchFamily="2"/>
                <a:cs typeface="Tahoma" pitchFamily="2"/>
              </a:defRPr>
            </a:lvl1pPr>
          </a:lstStyle>
          <a:p>
            <a:pPr lvl="0"/>
            <a:endParaRPr lang="pl-PL"/>
          </a:p>
        </p:txBody>
      </p:sp>
      <p:sp>
        <p:nvSpPr>
          <p:cNvPr id="14" name="Symbol zastępczy stopki 13">
            <a:extLst>
              <a:ext uri="{FF2B5EF4-FFF2-40B4-BE49-F238E27FC236}">
                <a16:creationId xmlns:a16="http://schemas.microsoft.com/office/drawing/2014/main" id="{E84E6E16-D299-4EF5-9DC4-E528BB462091}"/>
              </a:ext>
            </a:extLst>
          </p:cNvPr>
          <p:cNvSpPr txBox="1">
            <a:spLocks noGrp="1"/>
          </p:cNvSpPr>
          <p:nvPr>
            <p:ph type="ftr" sz="quarter" idx="3"/>
          </p:nvPr>
        </p:nvSpPr>
        <p:spPr>
          <a:xfrm>
            <a:off x="3420000" y="5130000"/>
            <a:ext cx="3240000" cy="392400"/>
          </a:xfrm>
          <a:prstGeom prst="rect">
            <a:avLst/>
          </a:prstGeom>
          <a:noFill/>
          <a:ln>
            <a:noFill/>
          </a:ln>
        </p:spPr>
        <p:txBody>
          <a:bodyPr vert="horz" lIns="0" tIns="0" rIns="0" bIns="0" anchor="b" anchorCtr="0">
            <a:noAutofit/>
          </a:bodyPr>
          <a:lstStyle>
            <a:lvl1pPr lvl="0" algn="ctr" rtl="0" hangingPunct="0">
              <a:buNone/>
              <a:tabLst/>
              <a:defRPr lang="pl-PL" sz="1400">
                <a:latin typeface="Liberation Sans" pitchFamily="18"/>
                <a:ea typeface="Segoe UI" pitchFamily="2"/>
                <a:cs typeface="Tahoma" pitchFamily="2"/>
              </a:defRPr>
            </a:lvl1pPr>
          </a:lstStyle>
          <a:p>
            <a:pPr lvl="0"/>
            <a:endParaRPr lang="pl-PL"/>
          </a:p>
        </p:txBody>
      </p:sp>
      <p:sp>
        <p:nvSpPr>
          <p:cNvPr id="15" name="Symbol zastępczy numeru slajdu 14">
            <a:extLst>
              <a:ext uri="{FF2B5EF4-FFF2-40B4-BE49-F238E27FC236}">
                <a16:creationId xmlns:a16="http://schemas.microsoft.com/office/drawing/2014/main" id="{1A623D5A-46B4-481A-92CD-D2B5DD0391C2}"/>
              </a:ext>
            </a:extLst>
          </p:cNvPr>
          <p:cNvSpPr txBox="1">
            <a:spLocks noGrp="1"/>
          </p:cNvSpPr>
          <p:nvPr>
            <p:ph type="sldNum" sz="quarter" idx="4"/>
          </p:nvPr>
        </p:nvSpPr>
        <p:spPr>
          <a:xfrm>
            <a:off x="7560000" y="5130000"/>
            <a:ext cx="2340000" cy="392400"/>
          </a:xfrm>
          <a:prstGeom prst="rect">
            <a:avLst/>
          </a:prstGeom>
          <a:noFill/>
          <a:ln>
            <a:noFill/>
          </a:ln>
        </p:spPr>
        <p:txBody>
          <a:bodyPr vert="horz" lIns="0" tIns="0" rIns="0" bIns="0" anchor="b" anchorCtr="0">
            <a:noAutofit/>
          </a:bodyPr>
          <a:lstStyle>
            <a:lvl1pPr lvl="0" algn="r" rtl="0" hangingPunct="0">
              <a:buNone/>
              <a:tabLst/>
              <a:defRPr lang="pl-PL" sz="1400">
                <a:latin typeface="Liberation Sans" pitchFamily="18"/>
                <a:ea typeface="Segoe UI" pitchFamily="2"/>
                <a:cs typeface="Tahoma" pitchFamily="2"/>
              </a:defRPr>
            </a:lvl1pPr>
          </a:lstStyle>
          <a:p>
            <a:pPr lvl="0"/>
            <a:fld id="{6E8307CB-0019-4EC6-888B-7CAC31D347F2}" type="slidenum">
              <a:t>‹#›</a:t>
            </a:fld>
            <a:endParaRPr lang="pl-P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hangingPunct="0">
        <a:tabLst/>
        <a:defRPr lang="pl-PL" sz="3300" b="0" i="0" u="none" strike="noStrike" kern="1200" cap="none">
          <a:ln>
            <a:noFill/>
          </a:ln>
          <a:solidFill>
            <a:srgbClr val="FFFFFF"/>
          </a:solidFill>
          <a:latin typeface="Liberation Sans" pitchFamily="18"/>
        </a:defRPr>
      </a:lvl1pPr>
    </p:titleStyle>
    <p:bodyStyle>
      <a:lvl1pPr marL="0" marR="0" indent="0" rtl="0" hangingPunct="0">
        <a:spcBef>
          <a:spcPts val="0"/>
        </a:spcBef>
        <a:spcAft>
          <a:spcPts val="1060"/>
        </a:spcAft>
        <a:tabLst/>
        <a:defRPr lang="pl-PL" sz="2400" b="0" i="0" u="none" strike="noStrike" kern="1200" cap="none">
          <a:ln>
            <a:noFill/>
          </a:ln>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35E6307-E800-4C06-B2C0-DC558DF84CB7}"/>
              </a:ext>
            </a:extLst>
          </p:cNvPr>
          <p:cNvSpPr txBox="1">
            <a:spLocks noGrp="1"/>
          </p:cNvSpPr>
          <p:nvPr>
            <p:ph type="title" idx="4294967295"/>
          </p:nvPr>
        </p:nvSpPr>
        <p:spPr/>
        <p:txBody>
          <a:bodyPr vert="horz"/>
          <a:lstStyle/>
          <a:p>
            <a:pPr lvl="0"/>
            <a:r>
              <a:rPr lang="pl-PL" dirty="0">
                <a:cs typeface="Tahoma" pitchFamily="2"/>
              </a:rPr>
              <a:t>ASTHMA</a:t>
            </a:r>
          </a:p>
        </p:txBody>
      </p:sp>
      <p:sp>
        <p:nvSpPr>
          <p:cNvPr id="3" name="Symbol zastępczy tekstu 2">
            <a:extLst>
              <a:ext uri="{FF2B5EF4-FFF2-40B4-BE49-F238E27FC236}">
                <a16:creationId xmlns:a16="http://schemas.microsoft.com/office/drawing/2014/main" id="{B3836928-A3B8-4BE5-9B8B-280D25D72995}"/>
              </a:ext>
            </a:extLst>
          </p:cNvPr>
          <p:cNvSpPr txBox="1">
            <a:spLocks noGrp="1"/>
          </p:cNvSpPr>
          <p:nvPr>
            <p:ph type="body" idx="4294967295"/>
          </p:nvPr>
        </p:nvSpPr>
        <p:spPr/>
        <p:txBody>
          <a:bodyPr vert="horz"/>
          <a:lstStyle/>
          <a:p>
            <a:pPr lvl="0"/>
            <a:r>
              <a:rPr lang="en-US" dirty="0">
                <a:cs typeface="Tahoma" pitchFamily="2"/>
              </a:rPr>
              <a:t>Asthma is a serious health problem affecting all ages, with an increasing prevalence. Around 300 million people worldwide suffer from asthma, and it is predicted that by 2025 the number of patients may reach 400 million.</a:t>
            </a:r>
            <a:endParaRPr lang="pl-PL" dirty="0">
              <a:cs typeface="Tahoma" pitchFamily="2"/>
            </a:endParaRPr>
          </a:p>
          <a:p>
            <a:pPr lvl="0"/>
            <a:endParaRPr lang="pl-PL" dirty="0">
              <a:cs typeface="Tahoma" pitchFamily="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44B3A8C0-1401-494C-B2AA-0938043DADD5}"/>
              </a:ext>
            </a:extLst>
          </p:cNvPr>
          <p:cNvSpPr txBox="1">
            <a:spLocks noGrp="1"/>
          </p:cNvSpPr>
          <p:nvPr>
            <p:ph type="body" idx="4294967295"/>
          </p:nvPr>
        </p:nvSpPr>
        <p:spPr/>
        <p:txBody>
          <a:bodyPr vert="horz">
            <a:normAutofit fontScale="92500"/>
          </a:bodyPr>
          <a:lstStyle/>
          <a:p>
            <a:pPr lvl="0"/>
            <a:r>
              <a:rPr lang="en-US" dirty="0">
                <a:cs typeface="Tahoma" pitchFamily="2"/>
              </a:rPr>
              <a:t>Biological treatment is carried out in asthma treatment </a:t>
            </a:r>
            <a:r>
              <a:rPr lang="en-US" dirty="0" err="1">
                <a:cs typeface="Tahoma" pitchFamily="2"/>
              </a:rPr>
              <a:t>centres</a:t>
            </a:r>
            <a:r>
              <a:rPr lang="en-US" dirty="0">
                <a:cs typeface="Tahoma" pitchFamily="2"/>
              </a:rPr>
              <a:t>. There are about 50 of them in Poland. A full list of such centers is available on the website of the Polish Society of Allergology. According to epidemiological data, several thousand people in Poland may suffer from a dangerous form of asthma and the number is still growing. Many patients are not aware of their disease.</a:t>
            </a:r>
            <a:endParaRPr lang="pl-PL" dirty="0">
              <a:cs typeface="Tahoma" pitchFamily="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3AE74001-B12C-449F-AC1B-4CBBA3DBEBE2}"/>
              </a:ext>
            </a:extLst>
          </p:cNvPr>
          <p:cNvSpPr txBox="1">
            <a:spLocks noGrp="1"/>
          </p:cNvSpPr>
          <p:nvPr>
            <p:ph type="body" idx="4294967295"/>
          </p:nvPr>
        </p:nvSpPr>
        <p:spPr/>
        <p:txBody>
          <a:bodyPr vert="horz">
            <a:normAutofit lnSpcReduction="10000"/>
          </a:bodyPr>
          <a:lstStyle/>
          <a:p>
            <a:pPr lvl="0"/>
            <a:r>
              <a:rPr lang="en-US" dirty="0">
                <a:cs typeface="Tahoma" pitchFamily="2"/>
              </a:rPr>
              <a:t>Treatment of bronchial asthma consists of symptomatic treatment, related to the identification of the allergenic factor and avoiding contact with it. During coughing fits, patients are given emergency medication, prescribed by a doctor to reduce shortness of breath. These preparations inhibit allergic reactions. Chronic medication intake can negatively affect the condition of internal organs.</a:t>
            </a:r>
            <a:endParaRPr lang="pl-PL" dirty="0">
              <a:cs typeface="Tahoma" pitchFamily="2"/>
            </a:endParaRPr>
          </a:p>
          <a:p>
            <a:pPr lvl="0"/>
            <a:endParaRPr lang="pl-PL" dirty="0">
              <a:cs typeface="Tahoma" pitchFamily="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09B0893-283C-4EAE-8443-978C8BCEBADB}"/>
              </a:ext>
            </a:extLst>
          </p:cNvPr>
          <p:cNvSpPr txBox="1">
            <a:spLocks noGrp="1"/>
          </p:cNvSpPr>
          <p:nvPr>
            <p:ph type="title" idx="4294967295"/>
          </p:nvPr>
        </p:nvSpPr>
        <p:spPr/>
        <p:txBody>
          <a:bodyPr vert="horz"/>
          <a:lstStyle/>
          <a:p>
            <a:pPr lvl="0">
              <a:spcAft>
                <a:spcPts val="1057"/>
              </a:spcAft>
            </a:pPr>
            <a:r>
              <a:rPr lang="en-US" dirty="0">
                <a:cs typeface="Tahoma" pitchFamily="2"/>
              </a:rPr>
              <a:t>Actions to prevent bronchial asthma:</a:t>
            </a:r>
            <a:endParaRPr lang="pl-PL" dirty="0">
              <a:cs typeface="Tahoma" pitchFamily="2"/>
            </a:endParaRPr>
          </a:p>
        </p:txBody>
      </p:sp>
      <p:sp>
        <p:nvSpPr>
          <p:cNvPr id="3" name="Symbol zastępczy tekstu 2">
            <a:extLst>
              <a:ext uri="{FF2B5EF4-FFF2-40B4-BE49-F238E27FC236}">
                <a16:creationId xmlns:a16="http://schemas.microsoft.com/office/drawing/2014/main" id="{A1772FF1-AA76-4873-A1DD-B8D9081853F4}"/>
              </a:ext>
            </a:extLst>
          </p:cNvPr>
          <p:cNvSpPr txBox="1">
            <a:spLocks noGrp="1"/>
          </p:cNvSpPr>
          <p:nvPr>
            <p:ph type="body" idx="4294967295"/>
          </p:nvPr>
        </p:nvSpPr>
        <p:spPr/>
        <p:txBody>
          <a:bodyPr vert="horz">
            <a:normAutofit fontScale="55000" lnSpcReduction="20000"/>
          </a:bodyPr>
          <a:lstStyle/>
          <a:p>
            <a:pPr lvl="0"/>
            <a:r>
              <a:rPr lang="en-US" dirty="0">
                <a:cs typeface="Tahoma" pitchFamily="2"/>
              </a:rPr>
              <a:t>preventing the development and effective nip in the bud all infectious states of the respiratory tract (especially chronic ones);
regular treatment of any allergic reactions and conditions;
not staying in an atmosphere of dust, smoke, fog and humidity;
effective elimination of dampness and </a:t>
            </a:r>
            <a:r>
              <a:rPr lang="en-US" dirty="0" err="1">
                <a:cs typeface="Tahoma" pitchFamily="2"/>
              </a:rPr>
              <a:t>mould</a:t>
            </a:r>
            <a:r>
              <a:rPr lang="en-US" dirty="0">
                <a:cs typeface="Tahoma" pitchFamily="2"/>
              </a:rPr>
              <a:t> in apartments;
quitting smoking, because nicotine causes, for m.in, increased secretion of mucus in the respiratory tract and thus promotes the development of chronic inflammation (catarrh) and directly irritates the bronchial mucosa;
rejection of foods that have been identified as triggering or exacerbating shortness of breath;</a:t>
            </a:r>
            <a:endParaRPr lang="pl-PL" dirty="0">
              <a:cs typeface="Tahoma" pitchFamily="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95240AD6-2D1A-49C3-AE60-431F919D0A67}"/>
              </a:ext>
            </a:extLst>
          </p:cNvPr>
          <p:cNvSpPr txBox="1">
            <a:spLocks noGrp="1"/>
          </p:cNvSpPr>
          <p:nvPr>
            <p:ph type="body" idx="4294967295"/>
          </p:nvPr>
        </p:nvSpPr>
        <p:spPr/>
        <p:txBody>
          <a:bodyPr vert="horz">
            <a:normAutofit fontScale="47500" lnSpcReduction="20000"/>
          </a:bodyPr>
          <a:lstStyle/>
          <a:p>
            <a:pPr lvl="0">
              <a:buClr>
                <a:srgbClr val="FFFFFF"/>
              </a:buClr>
              <a:buSzPct val="45000"/>
              <a:buFont typeface="StarSymbol"/>
              <a:buChar char="●"/>
            </a:pPr>
            <a:r>
              <a:rPr lang="en-US" dirty="0">
                <a:cs typeface="Tahoma" pitchFamily="2"/>
              </a:rPr>
              <a:t>avoiding or limiting contact with substances that irritate the respiratory tract or trigger or exacerbate attacks of breathlessness;
not keeping potted plants and other flowers (e.g. primroses) at home, the smell or presence of which may trigger or exacerbate an asthmatic breathlessness attack;
informing the doctor and excluding after consultation with him any medications that trigger or exacerbate an asthmatic breathlessness attack (e.g. </a:t>
            </a:r>
            <a:r>
              <a:rPr lang="en-US" dirty="0" err="1">
                <a:cs typeface="Tahoma" pitchFamily="2"/>
              </a:rPr>
              <a:t>Polopiryna</a:t>
            </a:r>
            <a:r>
              <a:rPr lang="en-US" dirty="0">
                <a:cs typeface="Tahoma" pitchFamily="2"/>
              </a:rPr>
              <a:t>, </a:t>
            </a:r>
            <a:r>
              <a:rPr lang="en-US" dirty="0" err="1">
                <a:cs typeface="Tahoma" pitchFamily="2"/>
              </a:rPr>
              <a:t>Penicillinum</a:t>
            </a:r>
            <a:r>
              <a:rPr lang="en-US" dirty="0">
                <a:cs typeface="Tahoma" pitchFamily="2"/>
              </a:rPr>
              <a:t>);
frequent ventilation of the apartment;
regular, non-exhausting mode of daily life;
less stress, conflict, etc.;
maintaining a good physical condition of the body through daily exercise, walks in the fresh air and practicing light sports.</a:t>
            </a:r>
            <a:endParaRPr lang="pl-PL" dirty="0">
              <a:cs typeface="Tahoma" pitchFamily="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18B282AA-482D-49FB-BA3C-E028EFD001C0}"/>
              </a:ext>
            </a:extLst>
          </p:cNvPr>
          <p:cNvSpPr txBox="1">
            <a:spLocks noGrp="1"/>
          </p:cNvSpPr>
          <p:nvPr>
            <p:ph type="body" idx="4294967295"/>
          </p:nvPr>
        </p:nvSpPr>
        <p:spPr/>
        <p:txBody>
          <a:bodyPr vert="horz">
            <a:normAutofit fontScale="85000" lnSpcReduction="20000"/>
          </a:bodyPr>
          <a:lstStyle/>
          <a:p>
            <a:pPr lvl="0"/>
            <a:r>
              <a:rPr lang="en-US" dirty="0">
                <a:cs typeface="Tahoma" pitchFamily="2"/>
              </a:rPr>
              <a:t>The cause of asthma is an inflammatory process taking place in the bronchi. The number of cells of the immune system then increases, and the substances secreted by some of them cause bronchospasm. The inflammatory process also involves the cells that build the bronchial wall (epithelial and muscle cells), which secrete various substances (so-called inflammatory mediators) that cause the inflammatory process to persist. This inflammation often causes paroxysmal spasm of the bronchi, which become hypersensitive to various stimuli, and a gradual remodeling of their wall.</a:t>
            </a:r>
            <a:endParaRPr lang="pl-PL" dirty="0">
              <a:cs typeface="Tahoma" pitchFamily="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85002223-009A-42D9-8CB3-66FCFF356FFA}"/>
              </a:ext>
            </a:extLst>
          </p:cNvPr>
          <p:cNvSpPr txBox="1">
            <a:spLocks noGrp="1"/>
          </p:cNvSpPr>
          <p:nvPr>
            <p:ph type="body" idx="4294967295"/>
          </p:nvPr>
        </p:nvSpPr>
        <p:spPr/>
        <p:txBody>
          <a:bodyPr vert="horz">
            <a:normAutofit fontScale="92500" lnSpcReduction="20000"/>
          </a:bodyPr>
          <a:lstStyle/>
          <a:p>
            <a:pPr lvl="0"/>
            <a:r>
              <a:rPr lang="en-US" dirty="0">
                <a:cs typeface="Tahoma" pitchFamily="2"/>
              </a:rPr>
              <a:t>In addition to the hypertrophy of the bronchial wall muscles, they thicken, which is caused by the overgrowth of the glands and the increase in the number of blood vessels. Because the bronchi are "stretched" by the expanding lungs during inspiration, bronchial constriction makes inhalation less difficult than exhalation. Therefore, during an asthma attack, dyspnea is typically expiratory in nature, which means that it is difficult for the patient to exhale (let the air out of the lungs)</a:t>
            </a:r>
            <a:endParaRPr lang="pl-PL" dirty="0">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3D512EE3-ED67-4A95-96F4-59E61CD115D2}"/>
              </a:ext>
            </a:extLst>
          </p:cNvPr>
          <p:cNvSpPr txBox="1">
            <a:spLocks noGrp="1"/>
          </p:cNvSpPr>
          <p:nvPr>
            <p:ph type="body" idx="4294967295"/>
          </p:nvPr>
        </p:nvSpPr>
        <p:spPr/>
        <p:txBody>
          <a:bodyPr vert="horz">
            <a:normAutofit fontScale="77500" lnSpcReduction="20000"/>
          </a:bodyPr>
          <a:lstStyle/>
          <a:p>
            <a:pPr lvl="0"/>
            <a:r>
              <a:rPr lang="en-US" dirty="0">
                <a:cs typeface="Tahoma" pitchFamily="2"/>
              </a:rPr>
              <a:t>The bronchi are lined with mucous membrane. The mucous membrane of the trachea and larger bronchi is covered with cells with cilia. On their surface there is a thin layer of mucus. It consists of two layers:
external, sticky and dense, to which small impurities present in the inhaled air attach,
and located directly on the surface of the ciliated cells. A thin layer of mucus facilitates the movement of cilia and the movement of mucus with adhered impurities towards the trachea and larynx, where it is coughed up or swallowed.</a:t>
            </a:r>
            <a:endParaRPr lang="pl-PL" dirty="0">
              <a:cs typeface="Tahoma" pitchFamily="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027150FE-26F5-45C8-B41E-9A2A8BFAF8A9}"/>
              </a:ext>
            </a:extLst>
          </p:cNvPr>
          <p:cNvSpPr txBox="1">
            <a:spLocks noGrp="1"/>
          </p:cNvSpPr>
          <p:nvPr>
            <p:ph type="body" idx="4294967295"/>
          </p:nvPr>
        </p:nvSpPr>
        <p:spPr/>
        <p:txBody>
          <a:bodyPr vert="horz">
            <a:normAutofit fontScale="92500" lnSpcReduction="10000"/>
          </a:bodyPr>
          <a:lstStyle/>
          <a:p>
            <a:pPr lvl="0"/>
            <a:r>
              <a:rPr lang="en-US" dirty="0">
                <a:cs typeface="Tahoma" pitchFamily="2"/>
              </a:rPr>
              <a:t>Cilia move in a synchronized manner, so the mucus moves only in one direction. This mechanism was vividly called "</a:t>
            </a:r>
            <a:r>
              <a:rPr lang="en-US" dirty="0" err="1">
                <a:cs typeface="Tahoma" pitchFamily="2"/>
              </a:rPr>
              <a:t>mucociliary</a:t>
            </a:r>
            <a:r>
              <a:rPr lang="en-US" dirty="0">
                <a:cs typeface="Tahoma" pitchFamily="2"/>
              </a:rPr>
              <a:t> escalators". Its disorders predispose to respiratory infections, and the easiest way to damage it is smoking. The mucous membrane also contains mucus-producing cells and glands, as well as inflammatory cells, responsible for defending against bacteria and other pathogens entering the bronchi with the inhaled air.</a:t>
            </a:r>
            <a:endParaRPr lang="pl-PL" dirty="0">
              <a:cs typeface="Tahoma" pitchFamily="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2BB1BAC8-75E7-439F-9A3C-67FD80F846EC}"/>
              </a:ext>
            </a:extLst>
          </p:cNvPr>
          <p:cNvSpPr txBox="1">
            <a:spLocks noGrp="1"/>
          </p:cNvSpPr>
          <p:nvPr>
            <p:ph type="body" idx="4294967295"/>
          </p:nvPr>
        </p:nvSpPr>
        <p:spPr/>
        <p:txBody>
          <a:bodyPr vert="horz">
            <a:normAutofit fontScale="92500"/>
          </a:bodyPr>
          <a:lstStyle/>
          <a:p>
            <a:pPr lvl="0"/>
            <a:r>
              <a:rPr lang="en-US" dirty="0">
                <a:cs typeface="Tahoma" pitchFamily="2"/>
              </a:rPr>
              <a:t>This defense is usually very effective. There are a lot of bacteria in the nasal cavity and mouth, which under normal conditions do not harm us, but sometimes they can be the cause of, for example, pneumonia. The airways below the larynx, however, are usually sterile; that is, there are no bacteria in them, since they are destroyed by our immune system. In asthma patients, many changes occur in the bronchial wall</a:t>
            </a:r>
            <a:endParaRPr lang="pl-PL" dirty="0">
              <a:cs typeface="Tahoma" pitchFamily="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F2A4171-004A-442E-9AC4-606C8EA9A1CE}"/>
              </a:ext>
            </a:extLst>
          </p:cNvPr>
          <p:cNvSpPr txBox="1">
            <a:spLocks noGrp="1"/>
          </p:cNvSpPr>
          <p:nvPr>
            <p:ph type="title" idx="4294967295"/>
          </p:nvPr>
        </p:nvSpPr>
        <p:spPr/>
        <p:txBody>
          <a:bodyPr vert="horz"/>
          <a:lstStyle/>
          <a:p>
            <a:pPr lvl="0"/>
            <a:r>
              <a:rPr lang="pl-PL" dirty="0" err="1">
                <a:cs typeface="Tahoma" pitchFamily="2"/>
              </a:rPr>
              <a:t>Symptoms</a:t>
            </a:r>
            <a:endParaRPr lang="pl-PL" dirty="0">
              <a:cs typeface="Tahoma" pitchFamily="2"/>
            </a:endParaRPr>
          </a:p>
        </p:txBody>
      </p:sp>
      <p:sp>
        <p:nvSpPr>
          <p:cNvPr id="3" name="Symbol zastępczy tekstu 2">
            <a:extLst>
              <a:ext uri="{FF2B5EF4-FFF2-40B4-BE49-F238E27FC236}">
                <a16:creationId xmlns:a16="http://schemas.microsoft.com/office/drawing/2014/main" id="{7AD2DB29-3F34-4FB8-A180-C2143ACA3FBC}"/>
              </a:ext>
            </a:extLst>
          </p:cNvPr>
          <p:cNvSpPr txBox="1">
            <a:spLocks noGrp="1"/>
          </p:cNvSpPr>
          <p:nvPr>
            <p:ph type="body" idx="4294967295"/>
          </p:nvPr>
        </p:nvSpPr>
        <p:spPr/>
        <p:txBody>
          <a:bodyPr vert="horz">
            <a:normAutofit fontScale="77500" lnSpcReduction="20000"/>
          </a:bodyPr>
          <a:lstStyle/>
          <a:p>
            <a:pPr lvl="0">
              <a:buClr>
                <a:srgbClr val="FFFFFF"/>
              </a:buClr>
              <a:buSzPct val="45000"/>
              <a:buFont typeface="StarSymbol"/>
              <a:buChar char="●"/>
            </a:pPr>
            <a:r>
              <a:rPr lang="en-US" dirty="0">
                <a:cs typeface="Tahoma" pitchFamily="2"/>
              </a:rPr>
              <a:t>dyspnea  
wheezing
chest tightness
coughs, which occur under the influence of specific stimuli (e.g. exposure to allergens, physical exertion, cold air), change over time and have different intensity.
Between asthma attacks, the patient usually does not feel any discomfort.</a:t>
            </a:r>
            <a:endParaRPr lang="pl-PL" dirty="0">
              <a:cs typeface="Tahoma" pitchFamily="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1E02E5D5-15BC-4484-A651-FA90A825EFFF}"/>
              </a:ext>
            </a:extLst>
          </p:cNvPr>
          <p:cNvSpPr txBox="1">
            <a:spLocks noGrp="1"/>
          </p:cNvSpPr>
          <p:nvPr>
            <p:ph type="body" idx="4294967295"/>
          </p:nvPr>
        </p:nvSpPr>
        <p:spPr/>
        <p:txBody>
          <a:bodyPr vert="horz"/>
          <a:lstStyle/>
          <a:p>
            <a:pPr lvl="0"/>
            <a:r>
              <a:rPr lang="en-US" dirty="0">
                <a:cs typeface="Tahoma" pitchFamily="2"/>
              </a:rPr>
              <a:t>The most commonly used classifications of asthma illustrate the diversity of its causes and course, and take into account the </a:t>
            </a:r>
            <a:r>
              <a:rPr lang="en-US" dirty="0" err="1">
                <a:cs typeface="Tahoma" pitchFamily="2"/>
              </a:rPr>
              <a:t>aetiology</a:t>
            </a:r>
            <a:r>
              <a:rPr lang="en-US" dirty="0">
                <a:cs typeface="Tahoma" pitchFamily="2"/>
              </a:rPr>
              <a:t> (allergic and non-allergic), the severity of symptoms (sporadic and chronic mild, moderate or severe asthma) and the degree of control (controlled, partially controlled and uncontrolled).</a:t>
            </a:r>
            <a:endParaRPr lang="pl-PL" dirty="0">
              <a:cs typeface="Tahoma" pitchFamily="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Symbol zastępczy tekstu 1">
            <a:extLst>
              <a:ext uri="{FF2B5EF4-FFF2-40B4-BE49-F238E27FC236}">
                <a16:creationId xmlns:a16="http://schemas.microsoft.com/office/drawing/2014/main" id="{AED33E3C-D952-41E3-9AB3-1ADCC6EB3C65}"/>
              </a:ext>
            </a:extLst>
          </p:cNvPr>
          <p:cNvSpPr txBox="1">
            <a:spLocks noGrp="1"/>
          </p:cNvSpPr>
          <p:nvPr>
            <p:ph type="body" idx="4294967295"/>
          </p:nvPr>
        </p:nvSpPr>
        <p:spPr/>
        <p:txBody>
          <a:bodyPr vert="horz">
            <a:normAutofit fontScale="85000" lnSpcReduction="10000"/>
          </a:bodyPr>
          <a:lstStyle/>
          <a:p>
            <a:pPr lvl="0"/>
            <a:r>
              <a:rPr lang="pl-PL" b="1" dirty="0" err="1">
                <a:cs typeface="Tahoma" pitchFamily="2"/>
              </a:rPr>
              <a:t>Environmental</a:t>
            </a:r>
            <a:r>
              <a:rPr lang="pl-PL" b="1" dirty="0">
                <a:cs typeface="Tahoma" pitchFamily="2"/>
              </a:rPr>
              <a:t> </a:t>
            </a:r>
            <a:r>
              <a:rPr lang="pl-PL" b="1" dirty="0" err="1">
                <a:cs typeface="Tahoma" pitchFamily="2"/>
              </a:rPr>
              <a:t>factors</a:t>
            </a:r>
            <a:endParaRPr lang="pl-PL" b="1" dirty="0">
              <a:cs typeface="Tahoma" pitchFamily="2"/>
            </a:endParaRPr>
          </a:p>
          <a:p>
            <a:pPr lvl="0"/>
            <a:r>
              <a:rPr lang="en-US" dirty="0">
                <a:cs typeface="Tahoma" pitchFamily="2"/>
              </a:rPr>
              <a:t>Allergens, air pollution, cigarette smoke, dust and dust mites are among the environmental factors that can trigger or exacerbate bronchial asthma. This also applies to moisture in the apartment or substances that pollute the air: smoke and exhaust fumes. The presence of the allergen in the environment can be variable, so coughing fits can occur at different times and circumstances. Allergens can also be pollen, pet hair, medicines, and some food products.</a:t>
            </a:r>
            <a:endParaRPr lang="pl-PL" dirty="0">
              <a:cs typeface="Tahoma" pitchFamily="2"/>
            </a:endParaRPr>
          </a:p>
        </p:txBody>
      </p:sp>
    </p:spTree>
  </p:cSld>
  <p:clrMapOvr>
    <a:masterClrMapping/>
  </p:clrMapOvr>
</p:sld>
</file>

<file path=ppt/theme/theme1.xml><?xml version="1.0" encoding="utf-8"?>
<a:theme xmlns:a="http://schemas.openxmlformats.org/drawingml/2006/main" name="Lights">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ights1">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Lights2">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1075</Words>
  <Application>Microsoft Office PowerPoint</Application>
  <PresentationFormat>Panoramiczny</PresentationFormat>
  <Paragraphs>30</Paragraphs>
  <Slides>13</Slides>
  <Notes>13</Notes>
  <HiddenSlides>0</HiddenSlides>
  <MMClips>0</MMClips>
  <ScaleCrop>false</ScaleCrop>
  <HeadingPairs>
    <vt:vector size="6" baseType="variant">
      <vt:variant>
        <vt:lpstr>Używane czcionki</vt:lpstr>
      </vt:variant>
      <vt:variant>
        <vt:i4>4</vt:i4>
      </vt:variant>
      <vt:variant>
        <vt:lpstr>Motyw</vt:lpstr>
      </vt:variant>
      <vt:variant>
        <vt:i4>3</vt:i4>
      </vt:variant>
      <vt:variant>
        <vt:lpstr>Tytuły slajdów</vt:lpstr>
      </vt:variant>
      <vt:variant>
        <vt:i4>13</vt:i4>
      </vt:variant>
    </vt:vector>
  </HeadingPairs>
  <TitlesOfParts>
    <vt:vector size="20" baseType="lpstr">
      <vt:lpstr>Arial</vt:lpstr>
      <vt:lpstr>Calibri</vt:lpstr>
      <vt:lpstr>Liberation Sans</vt:lpstr>
      <vt:lpstr>StarSymbol</vt:lpstr>
      <vt:lpstr>Lights</vt:lpstr>
      <vt:lpstr>Lights1</vt:lpstr>
      <vt:lpstr>Lights2</vt:lpstr>
      <vt:lpstr>ASTHMA</vt:lpstr>
      <vt:lpstr>Prezentacja programu PowerPoint</vt:lpstr>
      <vt:lpstr>Prezentacja programu PowerPoint</vt:lpstr>
      <vt:lpstr>Prezentacja programu PowerPoint</vt:lpstr>
      <vt:lpstr>Prezentacja programu PowerPoint</vt:lpstr>
      <vt:lpstr>Prezentacja programu PowerPoint</vt:lpstr>
      <vt:lpstr>Symptoms</vt:lpstr>
      <vt:lpstr>Prezentacja programu PowerPoint</vt:lpstr>
      <vt:lpstr>Prezentacja programu PowerPoint</vt:lpstr>
      <vt:lpstr>Prezentacja programu PowerPoint</vt:lpstr>
      <vt:lpstr>Prezentacja programu PowerPoint</vt:lpstr>
      <vt:lpstr>Actions to prevent bronchial asthma:</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Lights</dc:title>
  <dc:creator>lic. Mateusz Grądzki</dc:creator>
  <cp:lastModifiedBy>lic. Mateusz Grądzki</cp:lastModifiedBy>
  <cp:revision>4</cp:revision>
  <dcterms:created xsi:type="dcterms:W3CDTF">2024-04-11T23:01:09Z</dcterms:created>
  <dcterms:modified xsi:type="dcterms:W3CDTF">2024-05-17T12:27:26Z</dcterms:modified>
</cp:coreProperties>
</file>