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 id="2147483674" r:id="rId6"/>
    <p:sldMasterId id="2147483687" r:id="rId7"/>
    <p:sldMasterId id="2147483700" r:id="rId8"/>
    <p:sldMasterId id="2147483726" r:id="rId9"/>
    <p:sldMasterId id="2147483739" r:id="rId10"/>
  </p:sldMasterIdLst>
  <p:sldIdLst>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customXml" Target="../customXml/item1.xml"/><Relationship Id="rId6"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33" name="PlaceHolder 2"/>
          <p:cNvSpPr>
            <a:spLocks noGrp="1"/>
          </p:cNvSpPr>
          <p:nvPr>
            <p:ph type="body"/>
          </p:nvPr>
        </p:nvSpPr>
        <p:spPr>
          <a:xfrm>
            <a:off x="457200" y="1481040"/>
            <a:ext cx="822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4" name="PlaceHolder 3"/>
          <p:cNvSpPr>
            <a:spLocks noGrp="1"/>
          </p:cNvSpPr>
          <p:nvPr>
            <p:ph type="body"/>
          </p:nvPr>
        </p:nvSpPr>
        <p:spPr>
          <a:xfrm>
            <a:off x="457200" y="3845160"/>
            <a:ext cx="822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36" name="PlaceHolder 2"/>
          <p:cNvSpPr>
            <a:spLocks noGrp="1"/>
          </p:cNvSpPr>
          <p:nvPr>
            <p:ph type="body"/>
          </p:nvPr>
        </p:nvSpPr>
        <p:spPr>
          <a:xfrm>
            <a:off x="45720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7" name="PlaceHolder 3"/>
          <p:cNvSpPr>
            <a:spLocks noGrp="1"/>
          </p:cNvSpPr>
          <p:nvPr>
            <p:ph type="body"/>
          </p:nvPr>
        </p:nvSpPr>
        <p:spPr>
          <a:xfrm>
            <a:off x="467424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8" name="PlaceHolder 4"/>
          <p:cNvSpPr>
            <a:spLocks noGrp="1"/>
          </p:cNvSpPr>
          <p:nvPr>
            <p:ph type="body"/>
          </p:nvPr>
        </p:nvSpPr>
        <p:spPr>
          <a:xfrm>
            <a:off x="45720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9" name="PlaceHolder 5"/>
          <p:cNvSpPr>
            <a:spLocks noGrp="1"/>
          </p:cNvSpPr>
          <p:nvPr>
            <p:ph type="body"/>
          </p:nvPr>
        </p:nvSpPr>
        <p:spPr>
          <a:xfrm>
            <a:off x="467424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41" name="PlaceHolder 2"/>
          <p:cNvSpPr>
            <a:spLocks noGrp="1"/>
          </p:cNvSpPr>
          <p:nvPr>
            <p:ph type="body"/>
          </p:nvPr>
        </p:nvSpPr>
        <p:spPr>
          <a:xfrm>
            <a:off x="457200" y="148104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42" name="PlaceHolder 3"/>
          <p:cNvSpPr>
            <a:spLocks noGrp="1"/>
          </p:cNvSpPr>
          <p:nvPr>
            <p:ph type="body"/>
          </p:nvPr>
        </p:nvSpPr>
        <p:spPr>
          <a:xfrm>
            <a:off x="3239640" y="148104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43" name="PlaceHolder 4"/>
          <p:cNvSpPr>
            <a:spLocks noGrp="1"/>
          </p:cNvSpPr>
          <p:nvPr>
            <p:ph type="body"/>
          </p:nvPr>
        </p:nvSpPr>
        <p:spPr>
          <a:xfrm>
            <a:off x="6022080" y="148104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44" name="PlaceHolder 5"/>
          <p:cNvSpPr>
            <a:spLocks noGrp="1"/>
          </p:cNvSpPr>
          <p:nvPr>
            <p:ph type="body"/>
          </p:nvPr>
        </p:nvSpPr>
        <p:spPr>
          <a:xfrm>
            <a:off x="457200" y="384516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45" name="PlaceHolder 6"/>
          <p:cNvSpPr>
            <a:spLocks noGrp="1"/>
          </p:cNvSpPr>
          <p:nvPr>
            <p:ph type="body"/>
          </p:nvPr>
        </p:nvSpPr>
        <p:spPr>
          <a:xfrm>
            <a:off x="3239640" y="384516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46" name="PlaceHolder 7"/>
          <p:cNvSpPr>
            <a:spLocks noGrp="1"/>
          </p:cNvSpPr>
          <p:nvPr>
            <p:ph type="body"/>
          </p:nvPr>
        </p:nvSpPr>
        <p:spPr>
          <a:xfrm>
            <a:off x="6022080" y="384516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61" name="PlaceHolder 2"/>
          <p:cNvSpPr>
            <a:spLocks noGrp="1"/>
          </p:cNvSpPr>
          <p:nvPr>
            <p:ph type="subTitle"/>
          </p:nvPr>
        </p:nvSpPr>
        <p:spPr>
          <a:xfrm>
            <a:off x="457200" y="1481040"/>
            <a:ext cx="8229600" cy="4525920"/>
          </a:xfrm>
          <a:prstGeom prst="rect">
            <a:avLst/>
          </a:prstGeom>
        </p:spPr>
        <p:txBody>
          <a:bodyPr lIns="0" tIns="0" rIns="0" bIns="0" anchor="ctr">
            <a:noAutofit/>
          </a:bodyPr>
          <a:lstStyle/>
          <a:p>
            <a:pPr marL="109440" algn="ct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700" b="0" strike="noStrike" spc="-1">
              <a:solidFill>
                <a:srgbClr val="000000"/>
              </a:solidFill>
              <a:latin typeface="Lucida Sans Unicode"/>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63" name="PlaceHolder 2"/>
          <p:cNvSpPr>
            <a:spLocks noGrp="1"/>
          </p:cNvSpPr>
          <p:nvPr>
            <p:ph type="body"/>
          </p:nvPr>
        </p:nvSpPr>
        <p:spPr>
          <a:xfrm>
            <a:off x="457200" y="1481040"/>
            <a:ext cx="82296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65" name="PlaceHolder 2"/>
          <p:cNvSpPr>
            <a:spLocks noGrp="1"/>
          </p:cNvSpPr>
          <p:nvPr>
            <p:ph type="body"/>
          </p:nvPr>
        </p:nvSpPr>
        <p:spPr>
          <a:xfrm>
            <a:off x="45720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66" name="PlaceHolder 3"/>
          <p:cNvSpPr>
            <a:spLocks noGrp="1"/>
          </p:cNvSpPr>
          <p:nvPr>
            <p:ph type="body"/>
          </p:nvPr>
        </p:nvSpPr>
        <p:spPr>
          <a:xfrm>
            <a:off x="467424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8" name="PlaceHolder 1"/>
          <p:cNvSpPr>
            <a:spLocks noGrp="1"/>
          </p:cNvSpPr>
          <p:nvPr>
            <p:ph type="subTitle"/>
          </p:nvPr>
        </p:nvSpPr>
        <p:spPr>
          <a:xfrm>
            <a:off x="457200" y="274320"/>
            <a:ext cx="8229600" cy="5299560"/>
          </a:xfrm>
          <a:prstGeom prst="rect">
            <a:avLst/>
          </a:prstGeom>
        </p:spPr>
        <p:txBody>
          <a:bodyPr lIns="0" tIns="0" rIns="0" bIns="0" anchor="ctr">
            <a:noAutofit/>
          </a:bodyPr>
          <a:lstStyle/>
          <a:p>
            <a:pPr marL="109440" algn="ct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700" b="0" strike="noStrike" spc="-1">
              <a:solidFill>
                <a:srgbClr val="000000"/>
              </a:solidFill>
              <a:latin typeface="Lucida Sans Unicode"/>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70" name="PlaceHolder 2"/>
          <p:cNvSpPr>
            <a:spLocks noGrp="1"/>
          </p:cNvSpPr>
          <p:nvPr>
            <p:ph type="body"/>
          </p:nvPr>
        </p:nvSpPr>
        <p:spPr>
          <a:xfrm>
            <a:off x="45720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71" name="PlaceHolder 3"/>
          <p:cNvSpPr>
            <a:spLocks noGrp="1"/>
          </p:cNvSpPr>
          <p:nvPr>
            <p:ph type="body"/>
          </p:nvPr>
        </p:nvSpPr>
        <p:spPr>
          <a:xfrm>
            <a:off x="467424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72" name="PlaceHolder 4"/>
          <p:cNvSpPr>
            <a:spLocks noGrp="1"/>
          </p:cNvSpPr>
          <p:nvPr>
            <p:ph type="body"/>
          </p:nvPr>
        </p:nvSpPr>
        <p:spPr>
          <a:xfrm>
            <a:off x="45720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12" name="PlaceHolder 2"/>
          <p:cNvSpPr>
            <a:spLocks noGrp="1"/>
          </p:cNvSpPr>
          <p:nvPr>
            <p:ph type="subTitle"/>
          </p:nvPr>
        </p:nvSpPr>
        <p:spPr>
          <a:xfrm>
            <a:off x="457200" y="1481040"/>
            <a:ext cx="8229600" cy="4525920"/>
          </a:xfrm>
          <a:prstGeom prst="rect">
            <a:avLst/>
          </a:prstGeom>
        </p:spPr>
        <p:txBody>
          <a:bodyPr lIns="0" tIns="0" rIns="0" bIns="0" anchor="ctr">
            <a:noAutofit/>
          </a:bodyPr>
          <a:lstStyle/>
          <a:p>
            <a:pPr marL="109440" algn="ct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700" b="0" strike="noStrike" spc="-1">
              <a:solidFill>
                <a:srgbClr val="000000"/>
              </a:solidFill>
              <a:latin typeface="Lucida Sans Unicode"/>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74" name="PlaceHolder 2"/>
          <p:cNvSpPr>
            <a:spLocks noGrp="1"/>
          </p:cNvSpPr>
          <p:nvPr>
            <p:ph type="body"/>
          </p:nvPr>
        </p:nvSpPr>
        <p:spPr>
          <a:xfrm>
            <a:off x="45720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75" name="PlaceHolder 3"/>
          <p:cNvSpPr>
            <a:spLocks noGrp="1"/>
          </p:cNvSpPr>
          <p:nvPr>
            <p:ph type="body"/>
          </p:nvPr>
        </p:nvSpPr>
        <p:spPr>
          <a:xfrm>
            <a:off x="467424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76" name="PlaceHolder 4"/>
          <p:cNvSpPr>
            <a:spLocks noGrp="1"/>
          </p:cNvSpPr>
          <p:nvPr>
            <p:ph type="body"/>
          </p:nvPr>
        </p:nvSpPr>
        <p:spPr>
          <a:xfrm>
            <a:off x="467424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78" name="PlaceHolder 2"/>
          <p:cNvSpPr>
            <a:spLocks noGrp="1"/>
          </p:cNvSpPr>
          <p:nvPr>
            <p:ph type="body"/>
          </p:nvPr>
        </p:nvSpPr>
        <p:spPr>
          <a:xfrm>
            <a:off x="45720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79" name="PlaceHolder 3"/>
          <p:cNvSpPr>
            <a:spLocks noGrp="1"/>
          </p:cNvSpPr>
          <p:nvPr>
            <p:ph type="body"/>
          </p:nvPr>
        </p:nvSpPr>
        <p:spPr>
          <a:xfrm>
            <a:off x="467424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80" name="PlaceHolder 4"/>
          <p:cNvSpPr>
            <a:spLocks noGrp="1"/>
          </p:cNvSpPr>
          <p:nvPr>
            <p:ph type="body"/>
          </p:nvPr>
        </p:nvSpPr>
        <p:spPr>
          <a:xfrm>
            <a:off x="457200" y="3845160"/>
            <a:ext cx="822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82" name="PlaceHolder 2"/>
          <p:cNvSpPr>
            <a:spLocks noGrp="1"/>
          </p:cNvSpPr>
          <p:nvPr>
            <p:ph type="body"/>
          </p:nvPr>
        </p:nvSpPr>
        <p:spPr>
          <a:xfrm>
            <a:off x="457200" y="1481040"/>
            <a:ext cx="822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83" name="PlaceHolder 3"/>
          <p:cNvSpPr>
            <a:spLocks noGrp="1"/>
          </p:cNvSpPr>
          <p:nvPr>
            <p:ph type="body"/>
          </p:nvPr>
        </p:nvSpPr>
        <p:spPr>
          <a:xfrm>
            <a:off x="457200" y="3845160"/>
            <a:ext cx="822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85" name="PlaceHolder 2"/>
          <p:cNvSpPr>
            <a:spLocks noGrp="1"/>
          </p:cNvSpPr>
          <p:nvPr>
            <p:ph type="body"/>
          </p:nvPr>
        </p:nvSpPr>
        <p:spPr>
          <a:xfrm>
            <a:off x="45720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86" name="PlaceHolder 3"/>
          <p:cNvSpPr>
            <a:spLocks noGrp="1"/>
          </p:cNvSpPr>
          <p:nvPr>
            <p:ph type="body"/>
          </p:nvPr>
        </p:nvSpPr>
        <p:spPr>
          <a:xfrm>
            <a:off x="467424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87" name="PlaceHolder 4"/>
          <p:cNvSpPr>
            <a:spLocks noGrp="1"/>
          </p:cNvSpPr>
          <p:nvPr>
            <p:ph type="body"/>
          </p:nvPr>
        </p:nvSpPr>
        <p:spPr>
          <a:xfrm>
            <a:off x="45720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88" name="PlaceHolder 5"/>
          <p:cNvSpPr>
            <a:spLocks noGrp="1"/>
          </p:cNvSpPr>
          <p:nvPr>
            <p:ph type="body"/>
          </p:nvPr>
        </p:nvSpPr>
        <p:spPr>
          <a:xfrm>
            <a:off x="467424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90" name="PlaceHolder 2"/>
          <p:cNvSpPr>
            <a:spLocks noGrp="1"/>
          </p:cNvSpPr>
          <p:nvPr>
            <p:ph type="body"/>
          </p:nvPr>
        </p:nvSpPr>
        <p:spPr>
          <a:xfrm>
            <a:off x="457200" y="148104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91" name="PlaceHolder 3"/>
          <p:cNvSpPr>
            <a:spLocks noGrp="1"/>
          </p:cNvSpPr>
          <p:nvPr>
            <p:ph type="body"/>
          </p:nvPr>
        </p:nvSpPr>
        <p:spPr>
          <a:xfrm>
            <a:off x="3239640" y="148104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92" name="PlaceHolder 4"/>
          <p:cNvSpPr>
            <a:spLocks noGrp="1"/>
          </p:cNvSpPr>
          <p:nvPr>
            <p:ph type="body"/>
          </p:nvPr>
        </p:nvSpPr>
        <p:spPr>
          <a:xfrm>
            <a:off x="6022080" y="148104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93" name="PlaceHolder 5"/>
          <p:cNvSpPr>
            <a:spLocks noGrp="1"/>
          </p:cNvSpPr>
          <p:nvPr>
            <p:ph type="body"/>
          </p:nvPr>
        </p:nvSpPr>
        <p:spPr>
          <a:xfrm>
            <a:off x="457200" y="384516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94" name="PlaceHolder 6"/>
          <p:cNvSpPr>
            <a:spLocks noGrp="1"/>
          </p:cNvSpPr>
          <p:nvPr>
            <p:ph type="body"/>
          </p:nvPr>
        </p:nvSpPr>
        <p:spPr>
          <a:xfrm>
            <a:off x="3239640" y="384516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95" name="PlaceHolder 7"/>
          <p:cNvSpPr>
            <a:spLocks noGrp="1"/>
          </p:cNvSpPr>
          <p:nvPr>
            <p:ph type="body"/>
          </p:nvPr>
        </p:nvSpPr>
        <p:spPr>
          <a:xfrm>
            <a:off x="6022080" y="384516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110" name="PlaceHolder 2"/>
          <p:cNvSpPr>
            <a:spLocks noGrp="1"/>
          </p:cNvSpPr>
          <p:nvPr>
            <p:ph type="subTitle"/>
          </p:nvPr>
        </p:nvSpPr>
        <p:spPr>
          <a:xfrm>
            <a:off x="457200" y="1481040"/>
            <a:ext cx="8229600" cy="4525920"/>
          </a:xfrm>
          <a:prstGeom prst="rect">
            <a:avLst/>
          </a:prstGeom>
        </p:spPr>
        <p:txBody>
          <a:bodyPr lIns="0" tIns="0" rIns="0" bIns="0" anchor="ctr">
            <a:noAutofit/>
          </a:bodyPr>
          <a:lstStyle/>
          <a:p>
            <a:pPr marL="109440" algn="ct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700" b="0" strike="noStrike" spc="-1">
              <a:solidFill>
                <a:srgbClr val="000000"/>
              </a:solidFill>
              <a:latin typeface="Lucida Sans Unicode"/>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112" name="PlaceHolder 2"/>
          <p:cNvSpPr>
            <a:spLocks noGrp="1"/>
          </p:cNvSpPr>
          <p:nvPr>
            <p:ph type="body"/>
          </p:nvPr>
        </p:nvSpPr>
        <p:spPr>
          <a:xfrm>
            <a:off x="457200" y="1481040"/>
            <a:ext cx="82296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114" name="PlaceHolder 2"/>
          <p:cNvSpPr>
            <a:spLocks noGrp="1"/>
          </p:cNvSpPr>
          <p:nvPr>
            <p:ph type="body"/>
          </p:nvPr>
        </p:nvSpPr>
        <p:spPr>
          <a:xfrm>
            <a:off x="45720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15" name="PlaceHolder 3"/>
          <p:cNvSpPr>
            <a:spLocks noGrp="1"/>
          </p:cNvSpPr>
          <p:nvPr>
            <p:ph type="body"/>
          </p:nvPr>
        </p:nvSpPr>
        <p:spPr>
          <a:xfrm>
            <a:off x="467424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14" name="PlaceHolder 2"/>
          <p:cNvSpPr>
            <a:spLocks noGrp="1"/>
          </p:cNvSpPr>
          <p:nvPr>
            <p:ph type="body"/>
          </p:nvPr>
        </p:nvSpPr>
        <p:spPr>
          <a:xfrm>
            <a:off x="457200" y="1481040"/>
            <a:ext cx="82296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7" name="PlaceHolder 1"/>
          <p:cNvSpPr>
            <a:spLocks noGrp="1"/>
          </p:cNvSpPr>
          <p:nvPr>
            <p:ph type="subTitle"/>
          </p:nvPr>
        </p:nvSpPr>
        <p:spPr>
          <a:xfrm>
            <a:off x="457200" y="274320"/>
            <a:ext cx="8229600" cy="5299560"/>
          </a:xfrm>
          <a:prstGeom prst="rect">
            <a:avLst/>
          </a:prstGeom>
        </p:spPr>
        <p:txBody>
          <a:bodyPr lIns="0" tIns="0" rIns="0" bIns="0" anchor="ctr">
            <a:noAutofit/>
          </a:bodyPr>
          <a:lstStyle/>
          <a:p>
            <a:pPr marL="109440" algn="ct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700" b="0" strike="noStrike" spc="-1">
              <a:solidFill>
                <a:srgbClr val="000000"/>
              </a:solidFill>
              <a:latin typeface="Lucida Sans Unicode"/>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119" name="PlaceHolder 2"/>
          <p:cNvSpPr>
            <a:spLocks noGrp="1"/>
          </p:cNvSpPr>
          <p:nvPr>
            <p:ph type="body"/>
          </p:nvPr>
        </p:nvSpPr>
        <p:spPr>
          <a:xfrm>
            <a:off x="45720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20" name="PlaceHolder 3"/>
          <p:cNvSpPr>
            <a:spLocks noGrp="1"/>
          </p:cNvSpPr>
          <p:nvPr>
            <p:ph type="body"/>
          </p:nvPr>
        </p:nvSpPr>
        <p:spPr>
          <a:xfrm>
            <a:off x="467424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21" name="PlaceHolder 4"/>
          <p:cNvSpPr>
            <a:spLocks noGrp="1"/>
          </p:cNvSpPr>
          <p:nvPr>
            <p:ph type="body"/>
          </p:nvPr>
        </p:nvSpPr>
        <p:spPr>
          <a:xfrm>
            <a:off x="45720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123" name="PlaceHolder 2"/>
          <p:cNvSpPr>
            <a:spLocks noGrp="1"/>
          </p:cNvSpPr>
          <p:nvPr>
            <p:ph type="body"/>
          </p:nvPr>
        </p:nvSpPr>
        <p:spPr>
          <a:xfrm>
            <a:off x="45720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24" name="PlaceHolder 3"/>
          <p:cNvSpPr>
            <a:spLocks noGrp="1"/>
          </p:cNvSpPr>
          <p:nvPr>
            <p:ph type="body"/>
          </p:nvPr>
        </p:nvSpPr>
        <p:spPr>
          <a:xfrm>
            <a:off x="467424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25" name="PlaceHolder 4"/>
          <p:cNvSpPr>
            <a:spLocks noGrp="1"/>
          </p:cNvSpPr>
          <p:nvPr>
            <p:ph type="body"/>
          </p:nvPr>
        </p:nvSpPr>
        <p:spPr>
          <a:xfrm>
            <a:off x="467424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127" name="PlaceHolder 2"/>
          <p:cNvSpPr>
            <a:spLocks noGrp="1"/>
          </p:cNvSpPr>
          <p:nvPr>
            <p:ph type="body"/>
          </p:nvPr>
        </p:nvSpPr>
        <p:spPr>
          <a:xfrm>
            <a:off x="45720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28" name="PlaceHolder 3"/>
          <p:cNvSpPr>
            <a:spLocks noGrp="1"/>
          </p:cNvSpPr>
          <p:nvPr>
            <p:ph type="body"/>
          </p:nvPr>
        </p:nvSpPr>
        <p:spPr>
          <a:xfrm>
            <a:off x="467424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29" name="PlaceHolder 4"/>
          <p:cNvSpPr>
            <a:spLocks noGrp="1"/>
          </p:cNvSpPr>
          <p:nvPr>
            <p:ph type="body"/>
          </p:nvPr>
        </p:nvSpPr>
        <p:spPr>
          <a:xfrm>
            <a:off x="457200" y="3845160"/>
            <a:ext cx="822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131" name="PlaceHolder 2"/>
          <p:cNvSpPr>
            <a:spLocks noGrp="1"/>
          </p:cNvSpPr>
          <p:nvPr>
            <p:ph type="body"/>
          </p:nvPr>
        </p:nvSpPr>
        <p:spPr>
          <a:xfrm>
            <a:off x="457200" y="1481040"/>
            <a:ext cx="822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32" name="PlaceHolder 3"/>
          <p:cNvSpPr>
            <a:spLocks noGrp="1"/>
          </p:cNvSpPr>
          <p:nvPr>
            <p:ph type="body"/>
          </p:nvPr>
        </p:nvSpPr>
        <p:spPr>
          <a:xfrm>
            <a:off x="457200" y="3845160"/>
            <a:ext cx="822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134" name="PlaceHolder 2"/>
          <p:cNvSpPr>
            <a:spLocks noGrp="1"/>
          </p:cNvSpPr>
          <p:nvPr>
            <p:ph type="body"/>
          </p:nvPr>
        </p:nvSpPr>
        <p:spPr>
          <a:xfrm>
            <a:off x="45720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35" name="PlaceHolder 3"/>
          <p:cNvSpPr>
            <a:spLocks noGrp="1"/>
          </p:cNvSpPr>
          <p:nvPr>
            <p:ph type="body"/>
          </p:nvPr>
        </p:nvSpPr>
        <p:spPr>
          <a:xfrm>
            <a:off x="467424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36" name="PlaceHolder 4"/>
          <p:cNvSpPr>
            <a:spLocks noGrp="1"/>
          </p:cNvSpPr>
          <p:nvPr>
            <p:ph type="body"/>
          </p:nvPr>
        </p:nvSpPr>
        <p:spPr>
          <a:xfrm>
            <a:off x="45720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37" name="PlaceHolder 5"/>
          <p:cNvSpPr>
            <a:spLocks noGrp="1"/>
          </p:cNvSpPr>
          <p:nvPr>
            <p:ph type="body"/>
          </p:nvPr>
        </p:nvSpPr>
        <p:spPr>
          <a:xfrm>
            <a:off x="467424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139" name="PlaceHolder 2"/>
          <p:cNvSpPr>
            <a:spLocks noGrp="1"/>
          </p:cNvSpPr>
          <p:nvPr>
            <p:ph type="body"/>
          </p:nvPr>
        </p:nvSpPr>
        <p:spPr>
          <a:xfrm>
            <a:off x="457200" y="148104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40" name="PlaceHolder 3"/>
          <p:cNvSpPr>
            <a:spLocks noGrp="1"/>
          </p:cNvSpPr>
          <p:nvPr>
            <p:ph type="body"/>
          </p:nvPr>
        </p:nvSpPr>
        <p:spPr>
          <a:xfrm>
            <a:off x="3239640" y="148104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41" name="PlaceHolder 4"/>
          <p:cNvSpPr>
            <a:spLocks noGrp="1"/>
          </p:cNvSpPr>
          <p:nvPr>
            <p:ph type="body"/>
          </p:nvPr>
        </p:nvSpPr>
        <p:spPr>
          <a:xfrm>
            <a:off x="6022080" y="148104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42" name="PlaceHolder 5"/>
          <p:cNvSpPr>
            <a:spLocks noGrp="1"/>
          </p:cNvSpPr>
          <p:nvPr>
            <p:ph type="body"/>
          </p:nvPr>
        </p:nvSpPr>
        <p:spPr>
          <a:xfrm>
            <a:off x="457200" y="384516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43" name="PlaceHolder 6"/>
          <p:cNvSpPr>
            <a:spLocks noGrp="1"/>
          </p:cNvSpPr>
          <p:nvPr>
            <p:ph type="body"/>
          </p:nvPr>
        </p:nvSpPr>
        <p:spPr>
          <a:xfrm>
            <a:off x="3239640" y="384516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44" name="PlaceHolder 7"/>
          <p:cNvSpPr>
            <a:spLocks noGrp="1"/>
          </p:cNvSpPr>
          <p:nvPr>
            <p:ph type="body"/>
          </p:nvPr>
        </p:nvSpPr>
        <p:spPr>
          <a:xfrm>
            <a:off x="6022080" y="384516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157" name="PlaceHolder 2"/>
          <p:cNvSpPr>
            <a:spLocks noGrp="1"/>
          </p:cNvSpPr>
          <p:nvPr>
            <p:ph type="subTitle"/>
          </p:nvPr>
        </p:nvSpPr>
        <p:spPr>
          <a:xfrm>
            <a:off x="457200" y="1481040"/>
            <a:ext cx="8229600" cy="4525920"/>
          </a:xfrm>
          <a:prstGeom prst="rect">
            <a:avLst/>
          </a:prstGeom>
        </p:spPr>
        <p:txBody>
          <a:bodyPr lIns="0" tIns="0" rIns="0" bIns="0" anchor="ctr">
            <a:noAutofit/>
          </a:bodyPr>
          <a:lstStyle/>
          <a:p>
            <a:pPr marL="109440" algn="ct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700" b="0" strike="noStrike" spc="-1">
              <a:solidFill>
                <a:srgbClr val="000000"/>
              </a:solidFill>
              <a:latin typeface="Lucida Sans Unicode"/>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159" name="PlaceHolder 2"/>
          <p:cNvSpPr>
            <a:spLocks noGrp="1"/>
          </p:cNvSpPr>
          <p:nvPr>
            <p:ph type="body"/>
          </p:nvPr>
        </p:nvSpPr>
        <p:spPr>
          <a:xfrm>
            <a:off x="457200" y="1481040"/>
            <a:ext cx="82296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16" name="PlaceHolder 2"/>
          <p:cNvSpPr>
            <a:spLocks noGrp="1"/>
          </p:cNvSpPr>
          <p:nvPr>
            <p:ph type="body"/>
          </p:nvPr>
        </p:nvSpPr>
        <p:spPr>
          <a:xfrm>
            <a:off x="45720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7" name="PlaceHolder 3"/>
          <p:cNvSpPr>
            <a:spLocks noGrp="1"/>
          </p:cNvSpPr>
          <p:nvPr>
            <p:ph type="body"/>
          </p:nvPr>
        </p:nvSpPr>
        <p:spPr>
          <a:xfrm>
            <a:off x="467424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161" name="PlaceHolder 2"/>
          <p:cNvSpPr>
            <a:spLocks noGrp="1"/>
          </p:cNvSpPr>
          <p:nvPr>
            <p:ph type="body"/>
          </p:nvPr>
        </p:nvSpPr>
        <p:spPr>
          <a:xfrm>
            <a:off x="45720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62" name="PlaceHolder 3"/>
          <p:cNvSpPr>
            <a:spLocks noGrp="1"/>
          </p:cNvSpPr>
          <p:nvPr>
            <p:ph type="body"/>
          </p:nvPr>
        </p:nvSpPr>
        <p:spPr>
          <a:xfrm>
            <a:off x="467424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4" name="PlaceHolder 1"/>
          <p:cNvSpPr>
            <a:spLocks noGrp="1"/>
          </p:cNvSpPr>
          <p:nvPr>
            <p:ph type="subTitle"/>
          </p:nvPr>
        </p:nvSpPr>
        <p:spPr>
          <a:xfrm>
            <a:off x="457200" y="274320"/>
            <a:ext cx="8229600" cy="5299560"/>
          </a:xfrm>
          <a:prstGeom prst="rect">
            <a:avLst/>
          </a:prstGeom>
        </p:spPr>
        <p:txBody>
          <a:bodyPr lIns="0" tIns="0" rIns="0" bIns="0" anchor="ctr">
            <a:noAutofit/>
          </a:bodyPr>
          <a:lstStyle/>
          <a:p>
            <a:pPr marL="109440" algn="ct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700" b="0" strike="noStrike" spc="-1">
              <a:solidFill>
                <a:srgbClr val="000000"/>
              </a:solidFill>
              <a:latin typeface="Lucida Sans Unicode"/>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166" name="PlaceHolder 2"/>
          <p:cNvSpPr>
            <a:spLocks noGrp="1"/>
          </p:cNvSpPr>
          <p:nvPr>
            <p:ph type="body"/>
          </p:nvPr>
        </p:nvSpPr>
        <p:spPr>
          <a:xfrm>
            <a:off x="45720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67" name="PlaceHolder 3"/>
          <p:cNvSpPr>
            <a:spLocks noGrp="1"/>
          </p:cNvSpPr>
          <p:nvPr>
            <p:ph type="body"/>
          </p:nvPr>
        </p:nvSpPr>
        <p:spPr>
          <a:xfrm>
            <a:off x="467424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68" name="PlaceHolder 4"/>
          <p:cNvSpPr>
            <a:spLocks noGrp="1"/>
          </p:cNvSpPr>
          <p:nvPr>
            <p:ph type="body"/>
          </p:nvPr>
        </p:nvSpPr>
        <p:spPr>
          <a:xfrm>
            <a:off x="45720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170" name="PlaceHolder 2"/>
          <p:cNvSpPr>
            <a:spLocks noGrp="1"/>
          </p:cNvSpPr>
          <p:nvPr>
            <p:ph type="body"/>
          </p:nvPr>
        </p:nvSpPr>
        <p:spPr>
          <a:xfrm>
            <a:off x="45720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71" name="PlaceHolder 3"/>
          <p:cNvSpPr>
            <a:spLocks noGrp="1"/>
          </p:cNvSpPr>
          <p:nvPr>
            <p:ph type="body"/>
          </p:nvPr>
        </p:nvSpPr>
        <p:spPr>
          <a:xfrm>
            <a:off x="467424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72" name="PlaceHolder 4"/>
          <p:cNvSpPr>
            <a:spLocks noGrp="1"/>
          </p:cNvSpPr>
          <p:nvPr>
            <p:ph type="body"/>
          </p:nvPr>
        </p:nvSpPr>
        <p:spPr>
          <a:xfrm>
            <a:off x="467424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174" name="PlaceHolder 2"/>
          <p:cNvSpPr>
            <a:spLocks noGrp="1"/>
          </p:cNvSpPr>
          <p:nvPr>
            <p:ph type="body"/>
          </p:nvPr>
        </p:nvSpPr>
        <p:spPr>
          <a:xfrm>
            <a:off x="45720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75" name="PlaceHolder 3"/>
          <p:cNvSpPr>
            <a:spLocks noGrp="1"/>
          </p:cNvSpPr>
          <p:nvPr>
            <p:ph type="body"/>
          </p:nvPr>
        </p:nvSpPr>
        <p:spPr>
          <a:xfrm>
            <a:off x="467424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76" name="PlaceHolder 4"/>
          <p:cNvSpPr>
            <a:spLocks noGrp="1"/>
          </p:cNvSpPr>
          <p:nvPr>
            <p:ph type="body"/>
          </p:nvPr>
        </p:nvSpPr>
        <p:spPr>
          <a:xfrm>
            <a:off x="457200" y="3845160"/>
            <a:ext cx="822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178" name="PlaceHolder 2"/>
          <p:cNvSpPr>
            <a:spLocks noGrp="1"/>
          </p:cNvSpPr>
          <p:nvPr>
            <p:ph type="body"/>
          </p:nvPr>
        </p:nvSpPr>
        <p:spPr>
          <a:xfrm>
            <a:off x="457200" y="1481040"/>
            <a:ext cx="822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79" name="PlaceHolder 3"/>
          <p:cNvSpPr>
            <a:spLocks noGrp="1"/>
          </p:cNvSpPr>
          <p:nvPr>
            <p:ph type="body"/>
          </p:nvPr>
        </p:nvSpPr>
        <p:spPr>
          <a:xfrm>
            <a:off x="457200" y="3845160"/>
            <a:ext cx="822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181" name="PlaceHolder 2"/>
          <p:cNvSpPr>
            <a:spLocks noGrp="1"/>
          </p:cNvSpPr>
          <p:nvPr>
            <p:ph type="body"/>
          </p:nvPr>
        </p:nvSpPr>
        <p:spPr>
          <a:xfrm>
            <a:off x="45720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82" name="PlaceHolder 3"/>
          <p:cNvSpPr>
            <a:spLocks noGrp="1"/>
          </p:cNvSpPr>
          <p:nvPr>
            <p:ph type="body"/>
          </p:nvPr>
        </p:nvSpPr>
        <p:spPr>
          <a:xfrm>
            <a:off x="467424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83" name="PlaceHolder 4"/>
          <p:cNvSpPr>
            <a:spLocks noGrp="1"/>
          </p:cNvSpPr>
          <p:nvPr>
            <p:ph type="body"/>
          </p:nvPr>
        </p:nvSpPr>
        <p:spPr>
          <a:xfrm>
            <a:off x="45720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84" name="PlaceHolder 5"/>
          <p:cNvSpPr>
            <a:spLocks noGrp="1"/>
          </p:cNvSpPr>
          <p:nvPr>
            <p:ph type="body"/>
          </p:nvPr>
        </p:nvSpPr>
        <p:spPr>
          <a:xfrm>
            <a:off x="467424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186" name="PlaceHolder 2"/>
          <p:cNvSpPr>
            <a:spLocks noGrp="1"/>
          </p:cNvSpPr>
          <p:nvPr>
            <p:ph type="body"/>
          </p:nvPr>
        </p:nvSpPr>
        <p:spPr>
          <a:xfrm>
            <a:off x="457200" y="148104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87" name="PlaceHolder 3"/>
          <p:cNvSpPr>
            <a:spLocks noGrp="1"/>
          </p:cNvSpPr>
          <p:nvPr>
            <p:ph type="body"/>
          </p:nvPr>
        </p:nvSpPr>
        <p:spPr>
          <a:xfrm>
            <a:off x="3239640" y="148104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88" name="PlaceHolder 4"/>
          <p:cNvSpPr>
            <a:spLocks noGrp="1"/>
          </p:cNvSpPr>
          <p:nvPr>
            <p:ph type="body"/>
          </p:nvPr>
        </p:nvSpPr>
        <p:spPr>
          <a:xfrm>
            <a:off x="6022080" y="148104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89" name="PlaceHolder 5"/>
          <p:cNvSpPr>
            <a:spLocks noGrp="1"/>
          </p:cNvSpPr>
          <p:nvPr>
            <p:ph type="body"/>
          </p:nvPr>
        </p:nvSpPr>
        <p:spPr>
          <a:xfrm>
            <a:off x="457200" y="384516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90" name="PlaceHolder 6"/>
          <p:cNvSpPr>
            <a:spLocks noGrp="1"/>
          </p:cNvSpPr>
          <p:nvPr>
            <p:ph type="body"/>
          </p:nvPr>
        </p:nvSpPr>
        <p:spPr>
          <a:xfrm>
            <a:off x="3239640" y="384516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191" name="PlaceHolder 7"/>
          <p:cNvSpPr>
            <a:spLocks noGrp="1"/>
          </p:cNvSpPr>
          <p:nvPr>
            <p:ph type="body"/>
          </p:nvPr>
        </p:nvSpPr>
        <p:spPr>
          <a:xfrm>
            <a:off x="6022080" y="384516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198" name="PlaceHolder 2"/>
          <p:cNvSpPr>
            <a:spLocks noGrp="1"/>
          </p:cNvSpPr>
          <p:nvPr>
            <p:ph type="subTitle"/>
          </p:nvPr>
        </p:nvSpPr>
        <p:spPr>
          <a:xfrm>
            <a:off x="457200" y="1481040"/>
            <a:ext cx="8229600" cy="4525920"/>
          </a:xfrm>
          <a:prstGeom prst="rect">
            <a:avLst/>
          </a:prstGeom>
        </p:spPr>
        <p:txBody>
          <a:bodyPr lIns="0" tIns="0" rIns="0" bIns="0" anchor="ctr">
            <a:noAutofit/>
          </a:bodyPr>
          <a:lstStyle/>
          <a:p>
            <a:pPr marL="109440" algn="ct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700" b="0" strike="noStrike" spc="-1">
              <a:solidFill>
                <a:srgbClr val="000000"/>
              </a:solidFill>
              <a:latin typeface="Lucida Sans Unicode"/>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200" name="PlaceHolder 2"/>
          <p:cNvSpPr>
            <a:spLocks noGrp="1"/>
          </p:cNvSpPr>
          <p:nvPr>
            <p:ph type="body"/>
          </p:nvPr>
        </p:nvSpPr>
        <p:spPr>
          <a:xfrm>
            <a:off x="457200" y="1481040"/>
            <a:ext cx="82296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202" name="PlaceHolder 2"/>
          <p:cNvSpPr>
            <a:spLocks noGrp="1"/>
          </p:cNvSpPr>
          <p:nvPr>
            <p:ph type="body"/>
          </p:nvPr>
        </p:nvSpPr>
        <p:spPr>
          <a:xfrm>
            <a:off x="45720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203" name="PlaceHolder 3"/>
          <p:cNvSpPr>
            <a:spLocks noGrp="1"/>
          </p:cNvSpPr>
          <p:nvPr>
            <p:ph type="body"/>
          </p:nvPr>
        </p:nvSpPr>
        <p:spPr>
          <a:xfrm>
            <a:off x="467424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457200" y="274320"/>
            <a:ext cx="8229600" cy="5299560"/>
          </a:xfrm>
          <a:prstGeom prst="rect">
            <a:avLst/>
          </a:prstGeom>
        </p:spPr>
        <p:txBody>
          <a:bodyPr lIns="0" tIns="0" rIns="0" bIns="0" anchor="ctr">
            <a:noAutofit/>
          </a:bodyPr>
          <a:lstStyle/>
          <a:p>
            <a:pPr marL="109440" algn="ct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700" b="0" strike="noStrike" spc="-1">
              <a:solidFill>
                <a:srgbClr val="000000"/>
              </a:solidFill>
              <a:latin typeface="Lucida Sans Unicode"/>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207" name="PlaceHolder 2"/>
          <p:cNvSpPr>
            <a:spLocks noGrp="1"/>
          </p:cNvSpPr>
          <p:nvPr>
            <p:ph type="body"/>
          </p:nvPr>
        </p:nvSpPr>
        <p:spPr>
          <a:xfrm>
            <a:off x="45720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208" name="PlaceHolder 3"/>
          <p:cNvSpPr>
            <a:spLocks noGrp="1"/>
          </p:cNvSpPr>
          <p:nvPr>
            <p:ph type="body"/>
          </p:nvPr>
        </p:nvSpPr>
        <p:spPr>
          <a:xfrm>
            <a:off x="467424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209" name="PlaceHolder 4"/>
          <p:cNvSpPr>
            <a:spLocks noGrp="1"/>
          </p:cNvSpPr>
          <p:nvPr>
            <p:ph type="body"/>
          </p:nvPr>
        </p:nvSpPr>
        <p:spPr>
          <a:xfrm>
            <a:off x="45720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211" name="PlaceHolder 2"/>
          <p:cNvSpPr>
            <a:spLocks noGrp="1"/>
          </p:cNvSpPr>
          <p:nvPr>
            <p:ph type="body"/>
          </p:nvPr>
        </p:nvSpPr>
        <p:spPr>
          <a:xfrm>
            <a:off x="45720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212" name="PlaceHolder 3"/>
          <p:cNvSpPr>
            <a:spLocks noGrp="1"/>
          </p:cNvSpPr>
          <p:nvPr>
            <p:ph type="body"/>
          </p:nvPr>
        </p:nvSpPr>
        <p:spPr>
          <a:xfrm>
            <a:off x="467424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213" name="PlaceHolder 4"/>
          <p:cNvSpPr>
            <a:spLocks noGrp="1"/>
          </p:cNvSpPr>
          <p:nvPr>
            <p:ph type="body"/>
          </p:nvPr>
        </p:nvSpPr>
        <p:spPr>
          <a:xfrm>
            <a:off x="467424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215" name="PlaceHolder 2"/>
          <p:cNvSpPr>
            <a:spLocks noGrp="1"/>
          </p:cNvSpPr>
          <p:nvPr>
            <p:ph type="body"/>
          </p:nvPr>
        </p:nvSpPr>
        <p:spPr>
          <a:xfrm>
            <a:off x="45720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216" name="PlaceHolder 3"/>
          <p:cNvSpPr>
            <a:spLocks noGrp="1"/>
          </p:cNvSpPr>
          <p:nvPr>
            <p:ph type="body"/>
          </p:nvPr>
        </p:nvSpPr>
        <p:spPr>
          <a:xfrm>
            <a:off x="467424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217" name="PlaceHolder 4"/>
          <p:cNvSpPr>
            <a:spLocks noGrp="1"/>
          </p:cNvSpPr>
          <p:nvPr>
            <p:ph type="body"/>
          </p:nvPr>
        </p:nvSpPr>
        <p:spPr>
          <a:xfrm>
            <a:off x="457200" y="3845160"/>
            <a:ext cx="822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219" name="PlaceHolder 2"/>
          <p:cNvSpPr>
            <a:spLocks noGrp="1"/>
          </p:cNvSpPr>
          <p:nvPr>
            <p:ph type="body"/>
          </p:nvPr>
        </p:nvSpPr>
        <p:spPr>
          <a:xfrm>
            <a:off x="457200" y="1481040"/>
            <a:ext cx="822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220" name="PlaceHolder 3"/>
          <p:cNvSpPr>
            <a:spLocks noGrp="1"/>
          </p:cNvSpPr>
          <p:nvPr>
            <p:ph type="body"/>
          </p:nvPr>
        </p:nvSpPr>
        <p:spPr>
          <a:xfrm>
            <a:off x="457200" y="3845160"/>
            <a:ext cx="822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222" name="PlaceHolder 2"/>
          <p:cNvSpPr>
            <a:spLocks noGrp="1"/>
          </p:cNvSpPr>
          <p:nvPr>
            <p:ph type="body"/>
          </p:nvPr>
        </p:nvSpPr>
        <p:spPr>
          <a:xfrm>
            <a:off x="45720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223" name="PlaceHolder 3"/>
          <p:cNvSpPr>
            <a:spLocks noGrp="1"/>
          </p:cNvSpPr>
          <p:nvPr>
            <p:ph type="body"/>
          </p:nvPr>
        </p:nvSpPr>
        <p:spPr>
          <a:xfrm>
            <a:off x="467424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224" name="PlaceHolder 4"/>
          <p:cNvSpPr>
            <a:spLocks noGrp="1"/>
          </p:cNvSpPr>
          <p:nvPr>
            <p:ph type="body"/>
          </p:nvPr>
        </p:nvSpPr>
        <p:spPr>
          <a:xfrm>
            <a:off x="45720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225" name="PlaceHolder 5"/>
          <p:cNvSpPr>
            <a:spLocks noGrp="1"/>
          </p:cNvSpPr>
          <p:nvPr>
            <p:ph type="body"/>
          </p:nvPr>
        </p:nvSpPr>
        <p:spPr>
          <a:xfrm>
            <a:off x="467424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74320"/>
            <a:ext cx="8229600" cy="5299560"/>
          </a:xfrm>
          <a:prstGeom prst="rect">
            <a:avLst/>
          </a:prstGeom>
        </p:spPr>
        <p:txBody>
          <a:bodyPr lIns="0" tIns="0" rIns="0" bIns="0" anchor="ctr">
            <a:noAutofit/>
          </a:bodyPr>
          <a:lstStyle/>
          <a:p>
            <a:pPr marL="109440" algn="ct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700" b="0" strike="noStrike" spc="-1">
              <a:solidFill>
                <a:srgbClr val="000000"/>
              </a:solidFill>
              <a:latin typeface="Lucida Sans Unicode"/>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227" name="PlaceHolder 2"/>
          <p:cNvSpPr>
            <a:spLocks noGrp="1"/>
          </p:cNvSpPr>
          <p:nvPr>
            <p:ph type="body"/>
          </p:nvPr>
        </p:nvSpPr>
        <p:spPr>
          <a:xfrm>
            <a:off x="457200" y="148104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228" name="PlaceHolder 3"/>
          <p:cNvSpPr>
            <a:spLocks noGrp="1"/>
          </p:cNvSpPr>
          <p:nvPr>
            <p:ph type="body"/>
          </p:nvPr>
        </p:nvSpPr>
        <p:spPr>
          <a:xfrm>
            <a:off x="3239640" y="148104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229" name="PlaceHolder 4"/>
          <p:cNvSpPr>
            <a:spLocks noGrp="1"/>
          </p:cNvSpPr>
          <p:nvPr>
            <p:ph type="body"/>
          </p:nvPr>
        </p:nvSpPr>
        <p:spPr>
          <a:xfrm>
            <a:off x="6022080" y="148104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230" name="PlaceHolder 5"/>
          <p:cNvSpPr>
            <a:spLocks noGrp="1"/>
          </p:cNvSpPr>
          <p:nvPr>
            <p:ph type="body"/>
          </p:nvPr>
        </p:nvSpPr>
        <p:spPr>
          <a:xfrm>
            <a:off x="457200" y="384516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231" name="PlaceHolder 6"/>
          <p:cNvSpPr>
            <a:spLocks noGrp="1"/>
          </p:cNvSpPr>
          <p:nvPr>
            <p:ph type="body"/>
          </p:nvPr>
        </p:nvSpPr>
        <p:spPr>
          <a:xfrm>
            <a:off x="3239640" y="384516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232" name="PlaceHolder 7"/>
          <p:cNvSpPr>
            <a:spLocks noGrp="1"/>
          </p:cNvSpPr>
          <p:nvPr>
            <p:ph type="body"/>
          </p:nvPr>
        </p:nvSpPr>
        <p:spPr>
          <a:xfrm>
            <a:off x="6022080" y="384516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85"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286" name="PlaceHolder 2"/>
          <p:cNvSpPr>
            <a:spLocks noGrp="1"/>
          </p:cNvSpPr>
          <p:nvPr>
            <p:ph type="subTitle"/>
          </p:nvPr>
        </p:nvSpPr>
        <p:spPr>
          <a:xfrm>
            <a:off x="457200" y="1481040"/>
            <a:ext cx="8229600" cy="4525920"/>
          </a:xfrm>
          <a:prstGeom prst="rect">
            <a:avLst/>
          </a:prstGeom>
        </p:spPr>
        <p:txBody>
          <a:bodyPr lIns="0" tIns="0" rIns="0" bIns="0" anchor="ctr">
            <a:noAutofit/>
          </a:bodyPr>
          <a:lstStyle/>
          <a:p>
            <a:pPr marL="109440" algn="ct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700" b="0" strike="noStrike" spc="-1">
              <a:solidFill>
                <a:srgbClr val="000000"/>
              </a:solidFill>
              <a:latin typeface="Lucida Sans Unicode"/>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288" name="PlaceHolder 2"/>
          <p:cNvSpPr>
            <a:spLocks noGrp="1"/>
          </p:cNvSpPr>
          <p:nvPr>
            <p:ph type="body"/>
          </p:nvPr>
        </p:nvSpPr>
        <p:spPr>
          <a:xfrm>
            <a:off x="457200" y="1481040"/>
            <a:ext cx="82296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290" name="PlaceHolder 2"/>
          <p:cNvSpPr>
            <a:spLocks noGrp="1"/>
          </p:cNvSpPr>
          <p:nvPr>
            <p:ph type="body"/>
          </p:nvPr>
        </p:nvSpPr>
        <p:spPr>
          <a:xfrm>
            <a:off x="45720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291" name="PlaceHolder 3"/>
          <p:cNvSpPr>
            <a:spLocks noGrp="1"/>
          </p:cNvSpPr>
          <p:nvPr>
            <p:ph type="body"/>
          </p:nvPr>
        </p:nvSpPr>
        <p:spPr>
          <a:xfrm>
            <a:off x="467424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92"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93" name="PlaceHolder 1"/>
          <p:cNvSpPr>
            <a:spLocks noGrp="1"/>
          </p:cNvSpPr>
          <p:nvPr>
            <p:ph type="subTitle"/>
          </p:nvPr>
        </p:nvSpPr>
        <p:spPr>
          <a:xfrm>
            <a:off x="457200" y="274320"/>
            <a:ext cx="8229600" cy="5299560"/>
          </a:xfrm>
          <a:prstGeom prst="rect">
            <a:avLst/>
          </a:prstGeom>
        </p:spPr>
        <p:txBody>
          <a:bodyPr lIns="0" tIns="0" rIns="0" bIns="0" anchor="ctr">
            <a:noAutofit/>
          </a:bodyPr>
          <a:lstStyle/>
          <a:p>
            <a:pPr marL="109440" algn="ct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700" b="0" strike="noStrike" spc="-1">
              <a:solidFill>
                <a:srgbClr val="000000"/>
              </a:solidFill>
              <a:latin typeface="Lucida Sans Unicode"/>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295" name="PlaceHolder 2"/>
          <p:cNvSpPr>
            <a:spLocks noGrp="1"/>
          </p:cNvSpPr>
          <p:nvPr>
            <p:ph type="body"/>
          </p:nvPr>
        </p:nvSpPr>
        <p:spPr>
          <a:xfrm>
            <a:off x="45720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296" name="PlaceHolder 3"/>
          <p:cNvSpPr>
            <a:spLocks noGrp="1"/>
          </p:cNvSpPr>
          <p:nvPr>
            <p:ph type="body"/>
          </p:nvPr>
        </p:nvSpPr>
        <p:spPr>
          <a:xfrm>
            <a:off x="467424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297" name="PlaceHolder 4"/>
          <p:cNvSpPr>
            <a:spLocks noGrp="1"/>
          </p:cNvSpPr>
          <p:nvPr>
            <p:ph type="body"/>
          </p:nvPr>
        </p:nvSpPr>
        <p:spPr>
          <a:xfrm>
            <a:off x="45720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299" name="PlaceHolder 2"/>
          <p:cNvSpPr>
            <a:spLocks noGrp="1"/>
          </p:cNvSpPr>
          <p:nvPr>
            <p:ph type="body"/>
          </p:nvPr>
        </p:nvSpPr>
        <p:spPr>
          <a:xfrm>
            <a:off x="45720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00" name="PlaceHolder 3"/>
          <p:cNvSpPr>
            <a:spLocks noGrp="1"/>
          </p:cNvSpPr>
          <p:nvPr>
            <p:ph type="body"/>
          </p:nvPr>
        </p:nvSpPr>
        <p:spPr>
          <a:xfrm>
            <a:off x="467424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01" name="PlaceHolder 4"/>
          <p:cNvSpPr>
            <a:spLocks noGrp="1"/>
          </p:cNvSpPr>
          <p:nvPr>
            <p:ph type="body"/>
          </p:nvPr>
        </p:nvSpPr>
        <p:spPr>
          <a:xfrm>
            <a:off x="467424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02"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303" name="PlaceHolder 2"/>
          <p:cNvSpPr>
            <a:spLocks noGrp="1"/>
          </p:cNvSpPr>
          <p:nvPr>
            <p:ph type="body"/>
          </p:nvPr>
        </p:nvSpPr>
        <p:spPr>
          <a:xfrm>
            <a:off x="45720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04" name="PlaceHolder 3"/>
          <p:cNvSpPr>
            <a:spLocks noGrp="1"/>
          </p:cNvSpPr>
          <p:nvPr>
            <p:ph type="body"/>
          </p:nvPr>
        </p:nvSpPr>
        <p:spPr>
          <a:xfrm>
            <a:off x="467424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05" name="PlaceHolder 4"/>
          <p:cNvSpPr>
            <a:spLocks noGrp="1"/>
          </p:cNvSpPr>
          <p:nvPr>
            <p:ph type="body"/>
          </p:nvPr>
        </p:nvSpPr>
        <p:spPr>
          <a:xfrm>
            <a:off x="457200" y="3845160"/>
            <a:ext cx="822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21" name="PlaceHolder 2"/>
          <p:cNvSpPr>
            <a:spLocks noGrp="1"/>
          </p:cNvSpPr>
          <p:nvPr>
            <p:ph type="body"/>
          </p:nvPr>
        </p:nvSpPr>
        <p:spPr>
          <a:xfrm>
            <a:off x="45720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22" name="PlaceHolder 3"/>
          <p:cNvSpPr>
            <a:spLocks noGrp="1"/>
          </p:cNvSpPr>
          <p:nvPr>
            <p:ph type="body"/>
          </p:nvPr>
        </p:nvSpPr>
        <p:spPr>
          <a:xfrm>
            <a:off x="467424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23" name="PlaceHolder 4"/>
          <p:cNvSpPr>
            <a:spLocks noGrp="1"/>
          </p:cNvSpPr>
          <p:nvPr>
            <p:ph type="body"/>
          </p:nvPr>
        </p:nvSpPr>
        <p:spPr>
          <a:xfrm>
            <a:off x="45720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6"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307" name="PlaceHolder 2"/>
          <p:cNvSpPr>
            <a:spLocks noGrp="1"/>
          </p:cNvSpPr>
          <p:nvPr>
            <p:ph type="body"/>
          </p:nvPr>
        </p:nvSpPr>
        <p:spPr>
          <a:xfrm>
            <a:off x="457200" y="1481040"/>
            <a:ext cx="822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08" name="PlaceHolder 3"/>
          <p:cNvSpPr>
            <a:spLocks noGrp="1"/>
          </p:cNvSpPr>
          <p:nvPr>
            <p:ph type="body"/>
          </p:nvPr>
        </p:nvSpPr>
        <p:spPr>
          <a:xfrm>
            <a:off x="457200" y="3845160"/>
            <a:ext cx="822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9"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310" name="PlaceHolder 2"/>
          <p:cNvSpPr>
            <a:spLocks noGrp="1"/>
          </p:cNvSpPr>
          <p:nvPr>
            <p:ph type="body"/>
          </p:nvPr>
        </p:nvSpPr>
        <p:spPr>
          <a:xfrm>
            <a:off x="45720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11" name="PlaceHolder 3"/>
          <p:cNvSpPr>
            <a:spLocks noGrp="1"/>
          </p:cNvSpPr>
          <p:nvPr>
            <p:ph type="body"/>
          </p:nvPr>
        </p:nvSpPr>
        <p:spPr>
          <a:xfrm>
            <a:off x="467424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12" name="PlaceHolder 4"/>
          <p:cNvSpPr>
            <a:spLocks noGrp="1"/>
          </p:cNvSpPr>
          <p:nvPr>
            <p:ph type="body"/>
          </p:nvPr>
        </p:nvSpPr>
        <p:spPr>
          <a:xfrm>
            <a:off x="45720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13" name="PlaceHolder 5"/>
          <p:cNvSpPr>
            <a:spLocks noGrp="1"/>
          </p:cNvSpPr>
          <p:nvPr>
            <p:ph type="body"/>
          </p:nvPr>
        </p:nvSpPr>
        <p:spPr>
          <a:xfrm>
            <a:off x="467424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4"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315" name="PlaceHolder 2"/>
          <p:cNvSpPr>
            <a:spLocks noGrp="1"/>
          </p:cNvSpPr>
          <p:nvPr>
            <p:ph type="body"/>
          </p:nvPr>
        </p:nvSpPr>
        <p:spPr>
          <a:xfrm>
            <a:off x="457200" y="148104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16" name="PlaceHolder 3"/>
          <p:cNvSpPr>
            <a:spLocks noGrp="1"/>
          </p:cNvSpPr>
          <p:nvPr>
            <p:ph type="body"/>
          </p:nvPr>
        </p:nvSpPr>
        <p:spPr>
          <a:xfrm>
            <a:off x="3239640" y="148104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17" name="PlaceHolder 4"/>
          <p:cNvSpPr>
            <a:spLocks noGrp="1"/>
          </p:cNvSpPr>
          <p:nvPr>
            <p:ph type="body"/>
          </p:nvPr>
        </p:nvSpPr>
        <p:spPr>
          <a:xfrm>
            <a:off x="6022080" y="148104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18" name="PlaceHolder 5"/>
          <p:cNvSpPr>
            <a:spLocks noGrp="1"/>
          </p:cNvSpPr>
          <p:nvPr>
            <p:ph type="body"/>
          </p:nvPr>
        </p:nvSpPr>
        <p:spPr>
          <a:xfrm>
            <a:off x="457200" y="384516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19" name="PlaceHolder 6"/>
          <p:cNvSpPr>
            <a:spLocks noGrp="1"/>
          </p:cNvSpPr>
          <p:nvPr>
            <p:ph type="body"/>
          </p:nvPr>
        </p:nvSpPr>
        <p:spPr>
          <a:xfrm>
            <a:off x="3239640" y="384516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20" name="PlaceHolder 7"/>
          <p:cNvSpPr>
            <a:spLocks noGrp="1"/>
          </p:cNvSpPr>
          <p:nvPr>
            <p:ph type="body"/>
          </p:nvPr>
        </p:nvSpPr>
        <p:spPr>
          <a:xfrm>
            <a:off x="6022080" y="384516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34"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335" name="PlaceHolder 2"/>
          <p:cNvSpPr>
            <a:spLocks noGrp="1"/>
          </p:cNvSpPr>
          <p:nvPr>
            <p:ph type="subTitle"/>
          </p:nvPr>
        </p:nvSpPr>
        <p:spPr>
          <a:xfrm>
            <a:off x="457200" y="1481040"/>
            <a:ext cx="8229600" cy="4525920"/>
          </a:xfrm>
          <a:prstGeom prst="rect">
            <a:avLst/>
          </a:prstGeom>
        </p:spPr>
        <p:txBody>
          <a:bodyPr lIns="0" tIns="0" rIns="0" bIns="0" anchor="ctr">
            <a:noAutofit/>
          </a:bodyPr>
          <a:lstStyle/>
          <a:p>
            <a:pPr marL="109440" algn="ct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700" b="0" strike="noStrike" spc="-1">
              <a:solidFill>
                <a:srgbClr val="000000"/>
              </a:solidFill>
              <a:latin typeface="Lucida Sans Unicode"/>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36"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337" name="PlaceHolder 2"/>
          <p:cNvSpPr>
            <a:spLocks noGrp="1"/>
          </p:cNvSpPr>
          <p:nvPr>
            <p:ph type="body"/>
          </p:nvPr>
        </p:nvSpPr>
        <p:spPr>
          <a:xfrm>
            <a:off x="457200" y="1481040"/>
            <a:ext cx="82296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339" name="PlaceHolder 2"/>
          <p:cNvSpPr>
            <a:spLocks noGrp="1"/>
          </p:cNvSpPr>
          <p:nvPr>
            <p:ph type="body"/>
          </p:nvPr>
        </p:nvSpPr>
        <p:spPr>
          <a:xfrm>
            <a:off x="45720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40" name="PlaceHolder 3"/>
          <p:cNvSpPr>
            <a:spLocks noGrp="1"/>
          </p:cNvSpPr>
          <p:nvPr>
            <p:ph type="body"/>
          </p:nvPr>
        </p:nvSpPr>
        <p:spPr>
          <a:xfrm>
            <a:off x="467424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41"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42" name="PlaceHolder 1"/>
          <p:cNvSpPr>
            <a:spLocks noGrp="1"/>
          </p:cNvSpPr>
          <p:nvPr>
            <p:ph type="subTitle"/>
          </p:nvPr>
        </p:nvSpPr>
        <p:spPr>
          <a:xfrm>
            <a:off x="457200" y="274320"/>
            <a:ext cx="8229600" cy="5299560"/>
          </a:xfrm>
          <a:prstGeom prst="rect">
            <a:avLst/>
          </a:prstGeom>
        </p:spPr>
        <p:txBody>
          <a:bodyPr lIns="0" tIns="0" rIns="0" bIns="0" anchor="ctr">
            <a:noAutofit/>
          </a:bodyPr>
          <a:lstStyle/>
          <a:p>
            <a:pPr marL="109440" algn="ct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700" b="0" strike="noStrike" spc="-1">
              <a:solidFill>
                <a:srgbClr val="000000"/>
              </a:solidFill>
              <a:latin typeface="Lucida Sans Unicode"/>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344" name="PlaceHolder 2"/>
          <p:cNvSpPr>
            <a:spLocks noGrp="1"/>
          </p:cNvSpPr>
          <p:nvPr>
            <p:ph type="body"/>
          </p:nvPr>
        </p:nvSpPr>
        <p:spPr>
          <a:xfrm>
            <a:off x="45720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45" name="PlaceHolder 3"/>
          <p:cNvSpPr>
            <a:spLocks noGrp="1"/>
          </p:cNvSpPr>
          <p:nvPr>
            <p:ph type="body"/>
          </p:nvPr>
        </p:nvSpPr>
        <p:spPr>
          <a:xfrm>
            <a:off x="467424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46" name="PlaceHolder 4"/>
          <p:cNvSpPr>
            <a:spLocks noGrp="1"/>
          </p:cNvSpPr>
          <p:nvPr>
            <p:ph type="body"/>
          </p:nvPr>
        </p:nvSpPr>
        <p:spPr>
          <a:xfrm>
            <a:off x="45720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25" name="PlaceHolder 2"/>
          <p:cNvSpPr>
            <a:spLocks noGrp="1"/>
          </p:cNvSpPr>
          <p:nvPr>
            <p:ph type="body"/>
          </p:nvPr>
        </p:nvSpPr>
        <p:spPr>
          <a:xfrm>
            <a:off x="45720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26" name="PlaceHolder 3"/>
          <p:cNvSpPr>
            <a:spLocks noGrp="1"/>
          </p:cNvSpPr>
          <p:nvPr>
            <p:ph type="body"/>
          </p:nvPr>
        </p:nvSpPr>
        <p:spPr>
          <a:xfrm>
            <a:off x="467424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27" name="PlaceHolder 4"/>
          <p:cNvSpPr>
            <a:spLocks noGrp="1"/>
          </p:cNvSpPr>
          <p:nvPr>
            <p:ph type="body"/>
          </p:nvPr>
        </p:nvSpPr>
        <p:spPr>
          <a:xfrm>
            <a:off x="467424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47"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348" name="PlaceHolder 2"/>
          <p:cNvSpPr>
            <a:spLocks noGrp="1"/>
          </p:cNvSpPr>
          <p:nvPr>
            <p:ph type="body"/>
          </p:nvPr>
        </p:nvSpPr>
        <p:spPr>
          <a:xfrm>
            <a:off x="457200" y="1481040"/>
            <a:ext cx="4015800" cy="452592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49" name="PlaceHolder 3"/>
          <p:cNvSpPr>
            <a:spLocks noGrp="1"/>
          </p:cNvSpPr>
          <p:nvPr>
            <p:ph type="body"/>
          </p:nvPr>
        </p:nvSpPr>
        <p:spPr>
          <a:xfrm>
            <a:off x="467424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50" name="PlaceHolder 4"/>
          <p:cNvSpPr>
            <a:spLocks noGrp="1"/>
          </p:cNvSpPr>
          <p:nvPr>
            <p:ph type="body"/>
          </p:nvPr>
        </p:nvSpPr>
        <p:spPr>
          <a:xfrm>
            <a:off x="467424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51"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352" name="PlaceHolder 2"/>
          <p:cNvSpPr>
            <a:spLocks noGrp="1"/>
          </p:cNvSpPr>
          <p:nvPr>
            <p:ph type="body"/>
          </p:nvPr>
        </p:nvSpPr>
        <p:spPr>
          <a:xfrm>
            <a:off x="45720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53" name="PlaceHolder 3"/>
          <p:cNvSpPr>
            <a:spLocks noGrp="1"/>
          </p:cNvSpPr>
          <p:nvPr>
            <p:ph type="body"/>
          </p:nvPr>
        </p:nvSpPr>
        <p:spPr>
          <a:xfrm>
            <a:off x="467424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54" name="PlaceHolder 4"/>
          <p:cNvSpPr>
            <a:spLocks noGrp="1"/>
          </p:cNvSpPr>
          <p:nvPr>
            <p:ph type="body"/>
          </p:nvPr>
        </p:nvSpPr>
        <p:spPr>
          <a:xfrm>
            <a:off x="457200" y="3845160"/>
            <a:ext cx="822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356" name="PlaceHolder 2"/>
          <p:cNvSpPr>
            <a:spLocks noGrp="1"/>
          </p:cNvSpPr>
          <p:nvPr>
            <p:ph type="body"/>
          </p:nvPr>
        </p:nvSpPr>
        <p:spPr>
          <a:xfrm>
            <a:off x="457200" y="1481040"/>
            <a:ext cx="822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57" name="PlaceHolder 3"/>
          <p:cNvSpPr>
            <a:spLocks noGrp="1"/>
          </p:cNvSpPr>
          <p:nvPr>
            <p:ph type="body"/>
          </p:nvPr>
        </p:nvSpPr>
        <p:spPr>
          <a:xfrm>
            <a:off x="457200" y="3845160"/>
            <a:ext cx="822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8"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359" name="PlaceHolder 2"/>
          <p:cNvSpPr>
            <a:spLocks noGrp="1"/>
          </p:cNvSpPr>
          <p:nvPr>
            <p:ph type="body"/>
          </p:nvPr>
        </p:nvSpPr>
        <p:spPr>
          <a:xfrm>
            <a:off x="45720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60" name="PlaceHolder 3"/>
          <p:cNvSpPr>
            <a:spLocks noGrp="1"/>
          </p:cNvSpPr>
          <p:nvPr>
            <p:ph type="body"/>
          </p:nvPr>
        </p:nvSpPr>
        <p:spPr>
          <a:xfrm>
            <a:off x="467424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61" name="PlaceHolder 4"/>
          <p:cNvSpPr>
            <a:spLocks noGrp="1"/>
          </p:cNvSpPr>
          <p:nvPr>
            <p:ph type="body"/>
          </p:nvPr>
        </p:nvSpPr>
        <p:spPr>
          <a:xfrm>
            <a:off x="45720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62" name="PlaceHolder 5"/>
          <p:cNvSpPr>
            <a:spLocks noGrp="1"/>
          </p:cNvSpPr>
          <p:nvPr>
            <p:ph type="body"/>
          </p:nvPr>
        </p:nvSpPr>
        <p:spPr>
          <a:xfrm>
            <a:off x="4674240" y="384516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3"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364" name="PlaceHolder 2"/>
          <p:cNvSpPr>
            <a:spLocks noGrp="1"/>
          </p:cNvSpPr>
          <p:nvPr>
            <p:ph type="body"/>
          </p:nvPr>
        </p:nvSpPr>
        <p:spPr>
          <a:xfrm>
            <a:off x="457200" y="148104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65" name="PlaceHolder 3"/>
          <p:cNvSpPr>
            <a:spLocks noGrp="1"/>
          </p:cNvSpPr>
          <p:nvPr>
            <p:ph type="body"/>
          </p:nvPr>
        </p:nvSpPr>
        <p:spPr>
          <a:xfrm>
            <a:off x="3239640" y="148104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66" name="PlaceHolder 4"/>
          <p:cNvSpPr>
            <a:spLocks noGrp="1"/>
          </p:cNvSpPr>
          <p:nvPr>
            <p:ph type="body"/>
          </p:nvPr>
        </p:nvSpPr>
        <p:spPr>
          <a:xfrm>
            <a:off x="6022080" y="148104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67" name="PlaceHolder 5"/>
          <p:cNvSpPr>
            <a:spLocks noGrp="1"/>
          </p:cNvSpPr>
          <p:nvPr>
            <p:ph type="body"/>
          </p:nvPr>
        </p:nvSpPr>
        <p:spPr>
          <a:xfrm>
            <a:off x="457200" y="384516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68" name="PlaceHolder 6"/>
          <p:cNvSpPr>
            <a:spLocks noGrp="1"/>
          </p:cNvSpPr>
          <p:nvPr>
            <p:ph type="body"/>
          </p:nvPr>
        </p:nvSpPr>
        <p:spPr>
          <a:xfrm>
            <a:off x="3239640" y="384516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69" name="PlaceHolder 7"/>
          <p:cNvSpPr>
            <a:spLocks noGrp="1"/>
          </p:cNvSpPr>
          <p:nvPr>
            <p:ph type="body"/>
          </p:nvPr>
        </p:nvSpPr>
        <p:spPr>
          <a:xfrm>
            <a:off x="6022080" y="3845160"/>
            <a:ext cx="264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endParaRPr lang="en-US" sz="4100" b="1" strike="noStrike" spc="-1">
              <a:solidFill>
                <a:srgbClr val="3E3D2D"/>
              </a:solidFill>
              <a:latin typeface="Lucida Sans Unicode"/>
            </a:endParaRPr>
          </a:p>
        </p:txBody>
      </p:sp>
      <p:sp>
        <p:nvSpPr>
          <p:cNvPr id="29" name="PlaceHolder 2"/>
          <p:cNvSpPr>
            <a:spLocks noGrp="1"/>
          </p:cNvSpPr>
          <p:nvPr>
            <p:ph type="body"/>
          </p:nvPr>
        </p:nvSpPr>
        <p:spPr>
          <a:xfrm>
            <a:off x="45720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0" name="PlaceHolder 3"/>
          <p:cNvSpPr>
            <a:spLocks noGrp="1"/>
          </p:cNvSpPr>
          <p:nvPr>
            <p:ph type="body"/>
          </p:nvPr>
        </p:nvSpPr>
        <p:spPr>
          <a:xfrm>
            <a:off x="4674240" y="1481040"/>
            <a:ext cx="40158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
        <p:nvSpPr>
          <p:cNvPr id="31" name="PlaceHolder 4"/>
          <p:cNvSpPr>
            <a:spLocks noGrp="1"/>
          </p:cNvSpPr>
          <p:nvPr>
            <p:ph type="body"/>
          </p:nvPr>
        </p:nvSpPr>
        <p:spPr>
          <a:xfrm>
            <a:off x="457200" y="3845160"/>
            <a:ext cx="8229600" cy="2158560"/>
          </a:xfrm>
          <a:prstGeom prst="rect">
            <a:avLst/>
          </a:prstGeom>
        </p:spPr>
        <p:txBody>
          <a:bodyPr lIns="90000" tIns="46800" rIns="90000" bIns="46800">
            <a:normAutofit/>
          </a:bodyPr>
          <a:lstStyle/>
          <a:p>
            <a:endParaRPr lang="en-US" sz="2700" b="0" strike="noStrike" spc="-1">
              <a:solidFill>
                <a:srgbClr val="000000"/>
              </a:solidFill>
              <a:latin typeface="Lucida Sans Unicod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2.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1.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Dowolny kształt 12"/>
          <p:cNvSpPr/>
          <p:nvPr/>
        </p:nvSpPr>
        <p:spPr>
          <a:xfrm>
            <a:off x="500040" y="5945040"/>
            <a:ext cx="4940280" cy="920880"/>
          </a:xfrm>
          <a:custGeom>
            <a:avLst/>
            <a:gdLst/>
            <a:ahLst/>
            <a:cxnLst/>
            <a:rect l="l" t="t" r="r" b="b"/>
            <a:pathLst>
              <a:path w="7485" h="337">
                <a:moveTo>
                  <a:pt x="0" y="2"/>
                </a:moveTo>
                <a:lnTo>
                  <a:pt x="7485" y="337"/>
                </a:lnTo>
                <a:lnTo>
                  <a:pt x="5558" y="337"/>
                </a:lnTo>
                <a:lnTo>
                  <a:pt x="1" y="0"/>
                </a:lnTo>
              </a:path>
            </a:pathLst>
          </a:custGeom>
          <a:solidFill>
            <a:srgbClr val="C3E19B">
              <a:alpha val="40000"/>
            </a:srgbClr>
          </a:solidFill>
          <a:ln w="0">
            <a:noFill/>
          </a:ln>
        </p:spPr>
        <p:style>
          <a:lnRef idx="0">
            <a:scrgbClr r="0" g="0" b="0"/>
          </a:lnRef>
          <a:fillRef idx="0">
            <a:scrgbClr r="0" g="0" b="0"/>
          </a:fillRef>
          <a:effectRef idx="0">
            <a:scrgbClr r="0" g="0" b="0"/>
          </a:effectRef>
          <a:fontRef idx="minor"/>
        </p:style>
      </p:sp>
      <p:sp>
        <p:nvSpPr>
          <p:cNvPr id="12" name="Dowolny kształt 11"/>
          <p:cNvSpPr/>
          <p:nvPr/>
        </p:nvSpPr>
        <p:spPr>
          <a:xfrm>
            <a:off x="485640" y="5938920"/>
            <a:ext cx="3691080" cy="933480"/>
          </a:xfrm>
          <a:custGeom>
            <a:avLst/>
            <a:gdLst/>
            <a:ahLst/>
            <a:cxnLst/>
            <a:rect l="l" t="t" r="r" b="b"/>
            <a:pathLst>
              <a:path w="5591" h="588">
                <a:moveTo>
                  <a:pt x="0" y="0"/>
                </a:moveTo>
                <a:lnTo>
                  <a:pt x="5591" y="585"/>
                </a:lnTo>
                <a:lnTo>
                  <a:pt x="4415" y="588"/>
                </a:lnTo>
                <a:lnTo>
                  <a:pt x="12" y="4"/>
                </a:lnTo>
              </a:path>
            </a:pathLst>
          </a:custGeom>
          <a:solidFill>
            <a:srgbClr val="000000"/>
          </a:solidFill>
          <a:ln w="0">
            <a:noFill/>
          </a:ln>
        </p:spPr>
        <p:style>
          <a:lnRef idx="0">
            <a:scrgbClr r="0" g="0" b="0"/>
          </a:lnRef>
          <a:fillRef idx="0">
            <a:scrgbClr r="0" g="0" b="0"/>
          </a:fillRef>
          <a:effectRef idx="0">
            <a:scrgbClr r="0" g="0" b="0"/>
          </a:effectRef>
          <a:fontRef idx="minor"/>
        </p:style>
      </p:sp>
      <p:grpSp>
        <p:nvGrpSpPr>
          <p:cNvPr id="2" name="Trójkąt prostokątny 13"/>
          <p:cNvGrpSpPr/>
          <p:nvPr/>
        </p:nvGrpSpPr>
        <p:grpSpPr>
          <a:xfrm>
            <a:off x="-6480" y="5791320"/>
            <a:ext cx="3402000" cy="1079280"/>
            <a:chOff x="-6480" y="5791320"/>
            <a:chExt cx="3402000" cy="1079280"/>
          </a:xfrm>
        </p:grpSpPr>
        <p:pic>
          <p:nvPicPr>
            <p:cNvPr id="3" name="Trójkąt prostokątny 13"/>
            <p:cNvPicPr/>
            <p:nvPr/>
          </p:nvPicPr>
          <p:blipFill>
            <a:blip r:embed="rId14"/>
            <a:stretch/>
          </p:blipFill>
          <p:spPr>
            <a:xfrm>
              <a:off x="-6480" y="5791320"/>
              <a:ext cx="3402000" cy="1079280"/>
            </a:xfrm>
            <a:prstGeom prst="rect">
              <a:avLst/>
            </a:prstGeom>
            <a:ln w="0">
              <a:noFill/>
            </a:ln>
          </p:spPr>
        </p:pic>
        <p:sp>
          <p:nvSpPr>
            <p:cNvPr id="4" name="Dowolny kształt: kształt 3"/>
            <p:cNvSpPr/>
            <p:nvPr/>
          </p:nvSpPr>
          <p:spPr>
            <a:xfrm>
              <a:off x="277920" y="6421320"/>
              <a:ext cx="1700280" cy="3603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grpSp>
      <p:pic>
        <p:nvPicPr>
          <p:cNvPr id="5" name="Łącznik prostoliniowy 14"/>
          <p:cNvPicPr/>
          <p:nvPr/>
        </p:nvPicPr>
        <p:blipFill>
          <a:blip r:embed="rId15"/>
          <a:stretch/>
        </p:blipFill>
        <p:spPr>
          <a:xfrm>
            <a:off x="-19080" y="5778360"/>
            <a:ext cx="3414600" cy="1098720"/>
          </a:xfrm>
          <a:prstGeom prst="rect">
            <a:avLst/>
          </a:prstGeom>
          <a:ln w="0">
            <a:noFill/>
          </a:ln>
        </p:spPr>
      </p:pic>
      <p:sp>
        <p:nvSpPr>
          <p:cNvPr id="6"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r>
              <a:rPr lang="en-US" sz="4100" b="1" strike="noStrike" spc="-1">
                <a:solidFill>
                  <a:srgbClr val="3E3D2D"/>
                </a:solidFill>
                <a:latin typeface="Lucida Sans Unicode"/>
              </a:rPr>
              <a:t>Click to edit the title text format</a:t>
            </a:r>
          </a:p>
        </p:txBody>
      </p:sp>
      <p:sp>
        <p:nvSpPr>
          <p:cNvPr id="7" name="PlaceHolder 2"/>
          <p:cNvSpPr>
            <a:spLocks noGrp="1"/>
          </p:cNvSpPr>
          <p:nvPr>
            <p:ph type="body"/>
          </p:nvPr>
        </p:nvSpPr>
        <p:spPr>
          <a:xfrm>
            <a:off x="457200" y="1481040"/>
            <a:ext cx="8229600" cy="4525920"/>
          </a:xfrm>
          <a:prstGeom prst="rect">
            <a:avLst/>
          </a:prstGeom>
        </p:spPr>
        <p:txBody>
          <a:bodyPr lIns="90000" tIns="46800" rIns="90000" bIns="46800">
            <a:normAutofit/>
          </a:bodyPr>
          <a:lstStyle/>
          <a:p>
            <a:pPr marL="365040" indent="-255600">
              <a:spcBef>
                <a:spcPts val="400"/>
              </a:spcBef>
              <a:buClr>
                <a:srgbClr val="94C600"/>
              </a:buClr>
              <a:buSzPct val="68000"/>
              <a:buFont typeface="Wingdings 3"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Click to edit the outline text format</a:t>
            </a:r>
          </a:p>
          <a:p>
            <a:pPr marL="620640" lvl="1" indent="-228600">
              <a:spcBef>
                <a:spcPts val="400"/>
              </a:spcBef>
              <a:buClr>
                <a:srgbClr val="94C600"/>
              </a:buClr>
              <a:buFont typeface="Verdan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Second Outline Level</a:t>
            </a:r>
          </a:p>
          <a:p>
            <a:pPr marL="858600" lvl="2" indent="-228600">
              <a:spcBef>
                <a:spcPts val="400"/>
              </a:spcBef>
              <a:buClr>
                <a:srgbClr val="71685A"/>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Third Outline Level</a:t>
            </a:r>
          </a:p>
          <a:p>
            <a:pPr marL="1143000" lvl="3" indent="-228600">
              <a:spcBef>
                <a:spcPts val="400"/>
              </a:spcBef>
              <a:buClr>
                <a:srgbClr val="71685A"/>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Fourth Outline Level</a:t>
            </a:r>
          </a:p>
          <a:p>
            <a:pPr marL="1371600" lvl="4" indent="-228600">
              <a:spcBef>
                <a:spcPts val="400"/>
              </a:spcBef>
              <a:buClr>
                <a:srgbClr val="71685A"/>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Fifth Outline Level</a:t>
            </a:r>
          </a:p>
          <a:p>
            <a:pPr marL="1371600" lvl="5" indent="-228600">
              <a:spcBef>
                <a:spcPts val="400"/>
              </a:spcBef>
              <a:buClr>
                <a:srgbClr val="000000"/>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Sixth Outline Level</a:t>
            </a:r>
          </a:p>
          <a:p>
            <a:pPr marL="1371600" lvl="6" indent="-228600">
              <a:spcBef>
                <a:spcPts val="400"/>
              </a:spcBef>
              <a:buClr>
                <a:srgbClr val="000000"/>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Seventh Outline Level</a:t>
            </a:r>
          </a:p>
        </p:txBody>
      </p:sp>
      <p:sp>
        <p:nvSpPr>
          <p:cNvPr id="8" name="PlaceHolder 3"/>
          <p:cNvSpPr>
            <a:spLocks noGrp="1"/>
          </p:cNvSpPr>
          <p:nvPr>
            <p:ph type="dt"/>
          </p:nvPr>
        </p:nvSpPr>
        <p:spPr>
          <a:xfrm>
            <a:off x="6727680" y="6408720"/>
            <a:ext cx="1919520" cy="365040"/>
          </a:xfrm>
          <a:prstGeom prst="rect">
            <a:avLst/>
          </a:prstGeom>
        </p:spPr>
        <p:txBody>
          <a:bodyPr lIns="90000" tIns="46800" rIns="90000" bIns="46800" anchor="b">
            <a:noAutofit/>
          </a:bodyPr>
          <a:lstStyle/>
          <a:p>
            <a:pPr marL="216000" indent="-216000">
              <a:buClr>
                <a:srgbClr val="000000"/>
              </a:buClr>
              <a:buSzPct val="45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000" b="0" strike="noStrike" spc="-1">
                <a:latin typeface="Times New Roman"/>
              </a:rPr>
              <a:t>&lt;date/time&gt;</a:t>
            </a:r>
            <a:endParaRPr lang="en-US" sz="1000" b="0" strike="noStrike" spc="-1">
              <a:latin typeface="Times New Roman"/>
            </a:endParaRPr>
          </a:p>
        </p:txBody>
      </p:sp>
      <p:sp>
        <p:nvSpPr>
          <p:cNvPr id="9" name="PlaceHolder 4"/>
          <p:cNvSpPr>
            <a:spLocks noGrp="1"/>
          </p:cNvSpPr>
          <p:nvPr>
            <p:ph type="ftr"/>
          </p:nvPr>
        </p:nvSpPr>
        <p:spPr>
          <a:xfrm>
            <a:off x="4379400" y="6408720"/>
            <a:ext cx="2351160" cy="365040"/>
          </a:xfrm>
          <a:prstGeom prst="rect">
            <a:avLst/>
          </a:prstGeom>
        </p:spPr>
        <p:txBody>
          <a:bodyPr lIns="90000" tIns="46800" rIns="90000" bIns="468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Lucida Sans Unicode"/>
            </a:endParaRPr>
          </a:p>
        </p:txBody>
      </p:sp>
      <p:sp>
        <p:nvSpPr>
          <p:cNvPr id="10" name="PlaceHolder 5"/>
          <p:cNvSpPr>
            <a:spLocks noGrp="1"/>
          </p:cNvSpPr>
          <p:nvPr>
            <p:ph type="sldNum"/>
          </p:nvPr>
        </p:nvSpPr>
        <p:spPr>
          <a:xfrm>
            <a:off x="8647200" y="6408720"/>
            <a:ext cx="366480" cy="365040"/>
          </a:xfrm>
          <a:prstGeom prst="rect">
            <a:avLst/>
          </a:prstGeom>
        </p:spPr>
        <p:txBody>
          <a:bodyPr lIns="90000" tIns="46800" rIns="90000" bIns="46800" anchor="b">
            <a:noAutofit/>
          </a:bodyPr>
          <a:lstStyle/>
          <a:p>
            <a:pPr marL="216000" indent="-216000" algn="r">
              <a:buClr>
                <a:srgbClr val="000000"/>
              </a:buClr>
              <a:buSzPct val="45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3151B51-CB58-4A6F-97DA-67D850D98028}" type="slidenum">
              <a:rPr lang="pl-PL" sz="1000" b="0" strike="noStrike" spc="-1">
                <a:latin typeface="Times New Roman"/>
              </a:rPr>
              <a:t>‹#›</a:t>
            </a:fld>
            <a:endParaRPr lang="en-US"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 name="Trójkąt prostokątny 10"/>
          <p:cNvSpPr/>
          <p:nvPr/>
        </p:nvSpPr>
        <p:spPr>
          <a:xfrm>
            <a:off x="0" y="4664160"/>
            <a:ext cx="9150480" cy="360"/>
          </a:xfrm>
          <a:custGeom>
            <a:avLst/>
            <a:gdLst/>
            <a:ahLst/>
            <a:cxnLst/>
            <a:rect l="l" t="t" r="r" b="b"/>
            <a:pathLst>
              <a:path w="21600" h="21600">
                <a:moveTo>
                  <a:pt x="0" y="0"/>
                </a:moveTo>
                <a:lnTo>
                  <a:pt x="21600" y="21600"/>
                </a:lnTo>
                <a:lnTo>
                  <a:pt x="0" y="21600"/>
                </a:lnTo>
                <a:lnTo>
                  <a:pt x="0" y="0"/>
                </a:lnTo>
                <a:close/>
              </a:path>
            </a:pathLst>
          </a:custGeom>
          <a:gradFill rotWithShape="0">
            <a:gsLst>
              <a:gs pos="0">
                <a:srgbClr val="6FA600"/>
              </a:gs>
              <a:gs pos="50000">
                <a:srgbClr val="ABEA3C"/>
              </a:gs>
              <a:gs pos="100000">
                <a:srgbClr val="6FA600"/>
              </a:gs>
            </a:gsLst>
            <a:lin ang="3000000"/>
          </a:gradFill>
          <a:ln w="0">
            <a:noFill/>
          </a:ln>
        </p:spPr>
        <p:style>
          <a:lnRef idx="0">
            <a:scrgbClr r="0" g="0" b="0"/>
          </a:lnRef>
          <a:fillRef idx="0">
            <a:scrgbClr r="0" g="0" b="0"/>
          </a:fillRef>
          <a:effectRef idx="0">
            <a:scrgbClr r="0" g="0" b="0"/>
          </a:effectRef>
          <a:fontRef idx="minor"/>
        </p:style>
      </p:sp>
      <p:grpSp>
        <p:nvGrpSpPr>
          <p:cNvPr id="48" name="Grupa 15"/>
          <p:cNvGrpSpPr/>
          <p:nvPr/>
        </p:nvGrpSpPr>
        <p:grpSpPr>
          <a:xfrm>
            <a:off x="-3240" y="4952880"/>
            <a:ext cx="9147240" cy="1911600"/>
            <a:chOff x="-3240" y="4952880"/>
            <a:chExt cx="9147240" cy="1911600"/>
          </a:xfrm>
        </p:grpSpPr>
        <p:sp>
          <p:nvSpPr>
            <p:cNvPr id="49" name="Dowolny kształt 15"/>
            <p:cNvSpPr/>
            <p:nvPr/>
          </p:nvSpPr>
          <p:spPr>
            <a:xfrm>
              <a:off x="1694520" y="4952880"/>
              <a:ext cx="7449480" cy="487440"/>
            </a:xfrm>
            <a:custGeom>
              <a:avLst/>
              <a:gdLst/>
              <a:ahLst/>
              <a:cxnLst/>
              <a:rect l="l" t="t" r="r" b="b"/>
              <a:pathLst>
                <a:path w="4697" h="367">
                  <a:moveTo>
                    <a:pt x="4697" y="0"/>
                  </a:moveTo>
                  <a:lnTo>
                    <a:pt x="4697" y="367"/>
                  </a:lnTo>
                  <a:lnTo>
                    <a:pt x="0" y="218"/>
                  </a:lnTo>
                  <a:lnTo>
                    <a:pt x="4697" y="0"/>
                  </a:lnTo>
                  <a:close/>
                </a:path>
              </a:pathLst>
            </a:custGeom>
            <a:solidFill>
              <a:srgbClr val="C3E19B">
                <a:alpha val="40000"/>
              </a:srgbClr>
            </a:solidFill>
            <a:ln w="0">
              <a:noFill/>
            </a:ln>
          </p:spPr>
          <p:style>
            <a:lnRef idx="0">
              <a:scrgbClr r="0" g="0" b="0"/>
            </a:lnRef>
            <a:fillRef idx="0">
              <a:scrgbClr r="0" g="0" b="0"/>
            </a:fillRef>
            <a:effectRef idx="0">
              <a:scrgbClr r="0" g="0" b="0"/>
            </a:effectRef>
            <a:fontRef idx="minor"/>
          </p:style>
        </p:sp>
        <p:sp>
          <p:nvSpPr>
            <p:cNvPr id="50" name="Dowolny kształt 18"/>
            <p:cNvSpPr/>
            <p:nvPr/>
          </p:nvSpPr>
          <p:spPr>
            <a:xfrm>
              <a:off x="44640" y="5237640"/>
              <a:ext cx="9099360" cy="788400"/>
            </a:xfrm>
            <a:custGeom>
              <a:avLst/>
              <a:gdLst/>
              <a:ahLst/>
              <a:cxnLst/>
              <a:rect l="l" t="t" r="r" b="b"/>
              <a:pathLst>
                <a:path w="5760" h="528">
                  <a:moveTo>
                    <a:pt x="0" y="0"/>
                  </a:moveTo>
                  <a:lnTo>
                    <a:pt x="5760" y="0"/>
                  </a:lnTo>
                  <a:lnTo>
                    <a:pt x="5760" y="528"/>
                  </a:lnTo>
                  <a:lnTo>
                    <a:pt x="48" y="0"/>
                  </a:lnTo>
                </a:path>
              </a:pathLst>
            </a:custGeom>
            <a:solidFill>
              <a:srgbClr val="000000"/>
            </a:solidFill>
            <a:ln w="0">
              <a:noFill/>
            </a:ln>
          </p:spPr>
          <p:style>
            <a:lnRef idx="0">
              <a:scrgbClr r="0" g="0" b="0"/>
            </a:lnRef>
            <a:fillRef idx="0">
              <a:scrgbClr r="0" g="0" b="0"/>
            </a:fillRef>
            <a:effectRef idx="0">
              <a:scrgbClr r="0" g="0" b="0"/>
            </a:effectRef>
            <a:fontRef idx="minor"/>
          </p:style>
        </p:sp>
        <p:grpSp>
          <p:nvGrpSpPr>
            <p:cNvPr id="51" name="Dowolny kształt 18"/>
            <p:cNvGrpSpPr/>
            <p:nvPr/>
          </p:nvGrpSpPr>
          <p:grpSpPr>
            <a:xfrm>
              <a:off x="8640" y="4998600"/>
              <a:ext cx="9135360" cy="1865880"/>
              <a:chOff x="8640" y="4998600"/>
              <a:chExt cx="9135360" cy="1865880"/>
            </a:xfrm>
          </p:grpSpPr>
          <p:pic>
            <p:nvPicPr>
              <p:cNvPr id="52" name="Dowolny kształt 18"/>
              <p:cNvPicPr/>
              <p:nvPr/>
            </p:nvPicPr>
            <p:blipFill>
              <a:blip r:embed="rId14"/>
              <a:stretch/>
            </p:blipFill>
            <p:spPr>
              <a:xfrm>
                <a:off x="8640" y="4998600"/>
                <a:ext cx="9135360" cy="1865880"/>
              </a:xfrm>
              <a:prstGeom prst="rect">
                <a:avLst/>
              </a:prstGeom>
              <a:ln w="0">
                <a:noFill/>
              </a:ln>
            </p:spPr>
          </p:pic>
          <p:sp>
            <p:nvSpPr>
              <p:cNvPr id="53" name="Dowolny kształt: kształt 52"/>
              <p:cNvSpPr/>
              <p:nvPr/>
            </p:nvSpPr>
            <p:spPr>
              <a:xfrm>
                <a:off x="9000" y="5000760"/>
                <a:ext cx="360" cy="3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grpSp>
        <p:pic>
          <p:nvPicPr>
            <p:cNvPr id="54" name="Łącznik prostoliniowy 19"/>
            <p:cNvPicPr/>
            <p:nvPr/>
          </p:nvPicPr>
          <p:blipFill>
            <a:blip r:embed="rId15"/>
            <a:stretch/>
          </p:blipFill>
          <p:spPr>
            <a:xfrm>
              <a:off x="-3240" y="4992480"/>
              <a:ext cx="9147240" cy="804960"/>
            </a:xfrm>
            <a:prstGeom prst="rect">
              <a:avLst/>
            </a:prstGeom>
            <a:ln w="0">
              <a:noFill/>
            </a:ln>
          </p:spPr>
        </p:pic>
      </p:grpSp>
      <p:sp>
        <p:nvSpPr>
          <p:cNvPr id="55"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r>
              <a:rPr lang="en-US" sz="4100" b="1" strike="noStrike" spc="-1">
                <a:solidFill>
                  <a:srgbClr val="3E3D2D"/>
                </a:solidFill>
                <a:latin typeface="Lucida Sans Unicode"/>
              </a:rPr>
              <a:t>Click to edit the title text format</a:t>
            </a:r>
          </a:p>
        </p:txBody>
      </p:sp>
      <p:sp>
        <p:nvSpPr>
          <p:cNvPr id="56" name="PlaceHolder 2"/>
          <p:cNvSpPr>
            <a:spLocks noGrp="1"/>
          </p:cNvSpPr>
          <p:nvPr>
            <p:ph type="body"/>
          </p:nvPr>
        </p:nvSpPr>
        <p:spPr>
          <a:xfrm>
            <a:off x="457200" y="1481040"/>
            <a:ext cx="8229600" cy="4525920"/>
          </a:xfrm>
          <a:prstGeom prst="rect">
            <a:avLst/>
          </a:prstGeom>
        </p:spPr>
        <p:txBody>
          <a:bodyPr lIns="90000" tIns="46800" rIns="90000" bIns="46800">
            <a:normAutofit/>
          </a:bodyPr>
          <a:lstStyle/>
          <a:p>
            <a:pPr marL="365040" indent="-255600">
              <a:spcBef>
                <a:spcPts val="400"/>
              </a:spcBef>
              <a:buClr>
                <a:srgbClr val="94C600"/>
              </a:buClr>
              <a:buSzPct val="68000"/>
              <a:buFont typeface="Wingdings 3"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Click to edit the outline text format</a:t>
            </a:r>
          </a:p>
          <a:p>
            <a:pPr marL="620640" lvl="1" indent="-228600">
              <a:spcBef>
                <a:spcPts val="400"/>
              </a:spcBef>
              <a:buClr>
                <a:srgbClr val="94C600"/>
              </a:buClr>
              <a:buFont typeface="Verdan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Second Outline Level</a:t>
            </a:r>
          </a:p>
          <a:p>
            <a:pPr marL="858600" lvl="2" indent="-228600">
              <a:spcBef>
                <a:spcPts val="400"/>
              </a:spcBef>
              <a:buClr>
                <a:srgbClr val="71685A"/>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Third Outline Level</a:t>
            </a:r>
          </a:p>
          <a:p>
            <a:pPr marL="1143000" lvl="3" indent="-228600">
              <a:spcBef>
                <a:spcPts val="400"/>
              </a:spcBef>
              <a:buClr>
                <a:srgbClr val="71685A"/>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Fourth Outline Level</a:t>
            </a:r>
          </a:p>
          <a:p>
            <a:pPr marL="1371600" lvl="4" indent="-228600">
              <a:spcBef>
                <a:spcPts val="400"/>
              </a:spcBef>
              <a:buClr>
                <a:srgbClr val="71685A"/>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Fifth Outline Level</a:t>
            </a:r>
          </a:p>
          <a:p>
            <a:pPr marL="1371600" lvl="5" indent="-228600">
              <a:spcBef>
                <a:spcPts val="400"/>
              </a:spcBef>
              <a:buClr>
                <a:srgbClr val="000000"/>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Sixth Outline Level</a:t>
            </a:r>
          </a:p>
          <a:p>
            <a:pPr marL="1371600" lvl="6" indent="-228600">
              <a:spcBef>
                <a:spcPts val="400"/>
              </a:spcBef>
              <a:buClr>
                <a:srgbClr val="000000"/>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Seventh Outline Level</a:t>
            </a:r>
          </a:p>
        </p:txBody>
      </p:sp>
      <p:sp>
        <p:nvSpPr>
          <p:cNvPr id="57" name="PlaceHolder 3"/>
          <p:cNvSpPr>
            <a:spLocks noGrp="1"/>
          </p:cNvSpPr>
          <p:nvPr>
            <p:ph type="dt"/>
          </p:nvPr>
        </p:nvSpPr>
        <p:spPr>
          <a:xfrm>
            <a:off x="6727680" y="6408720"/>
            <a:ext cx="1919520" cy="365040"/>
          </a:xfrm>
          <a:prstGeom prst="rect">
            <a:avLst/>
          </a:prstGeom>
        </p:spPr>
        <p:txBody>
          <a:bodyPr lIns="90000" tIns="46800" rIns="90000" bIns="468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000" b="0" strike="noStrike" spc="-1">
                <a:solidFill>
                  <a:srgbClr val="FFFFFF"/>
                </a:solidFill>
                <a:latin typeface="Times New Roman"/>
              </a:rPr>
              <a:t>&lt;date/time&gt;</a:t>
            </a:r>
            <a:endParaRPr lang="en-US" sz="1000" b="0" strike="noStrike" spc="-1">
              <a:latin typeface="Times New Roman"/>
            </a:endParaRPr>
          </a:p>
        </p:txBody>
      </p:sp>
      <p:sp>
        <p:nvSpPr>
          <p:cNvPr id="58" name="PlaceHolder 4"/>
          <p:cNvSpPr>
            <a:spLocks noGrp="1"/>
          </p:cNvSpPr>
          <p:nvPr>
            <p:ph type="ftr"/>
          </p:nvPr>
        </p:nvSpPr>
        <p:spPr>
          <a:xfrm>
            <a:off x="4379400" y="6408720"/>
            <a:ext cx="2351160" cy="365040"/>
          </a:xfrm>
          <a:prstGeom prst="rect">
            <a:avLst/>
          </a:prstGeom>
        </p:spPr>
        <p:txBody>
          <a:bodyPr lIns="90000" tIns="46800" rIns="90000" bIns="468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Lucida Sans Unicode"/>
            </a:endParaRPr>
          </a:p>
        </p:txBody>
      </p:sp>
      <p:sp>
        <p:nvSpPr>
          <p:cNvPr id="59" name="PlaceHolder 5"/>
          <p:cNvSpPr>
            <a:spLocks noGrp="1"/>
          </p:cNvSpPr>
          <p:nvPr>
            <p:ph type="sldNum"/>
          </p:nvPr>
        </p:nvSpPr>
        <p:spPr>
          <a:xfrm>
            <a:off x="8647200" y="6408720"/>
            <a:ext cx="366480" cy="365040"/>
          </a:xfrm>
          <a:prstGeom prst="rect">
            <a:avLst/>
          </a:prstGeom>
        </p:spPr>
        <p:txBody>
          <a:bodyPr lIns="90000" tIns="46800" rIns="90000" bIns="46800" anchor="b">
            <a:no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E4E6FC2-A781-4D21-812E-0615467B14BC}" type="slidenum">
              <a:rPr lang="pl-PL" sz="1000" b="0" strike="noStrike" spc="-1">
                <a:solidFill>
                  <a:srgbClr val="FFFFFF"/>
                </a:solidFill>
                <a:latin typeface="Times New Roman"/>
              </a:rPr>
              <a:t>‹#›</a:t>
            </a:fld>
            <a:endParaRPr lang="en-US"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96" name="Dowolny kształt 12"/>
          <p:cNvSpPr/>
          <p:nvPr/>
        </p:nvSpPr>
        <p:spPr>
          <a:xfrm>
            <a:off x="500040" y="5945040"/>
            <a:ext cx="4940280" cy="920880"/>
          </a:xfrm>
          <a:custGeom>
            <a:avLst/>
            <a:gdLst/>
            <a:ahLst/>
            <a:cxnLst/>
            <a:rect l="l" t="t" r="r" b="b"/>
            <a:pathLst>
              <a:path w="7485" h="337">
                <a:moveTo>
                  <a:pt x="0" y="2"/>
                </a:moveTo>
                <a:lnTo>
                  <a:pt x="7485" y="337"/>
                </a:lnTo>
                <a:lnTo>
                  <a:pt x="5558" y="337"/>
                </a:lnTo>
                <a:lnTo>
                  <a:pt x="1" y="0"/>
                </a:lnTo>
              </a:path>
            </a:pathLst>
          </a:custGeom>
          <a:solidFill>
            <a:srgbClr val="C3E19B">
              <a:alpha val="40000"/>
            </a:srgbClr>
          </a:solidFill>
          <a:ln w="0">
            <a:noFill/>
          </a:ln>
        </p:spPr>
        <p:style>
          <a:lnRef idx="0">
            <a:scrgbClr r="0" g="0" b="0"/>
          </a:lnRef>
          <a:fillRef idx="0">
            <a:scrgbClr r="0" g="0" b="0"/>
          </a:fillRef>
          <a:effectRef idx="0">
            <a:scrgbClr r="0" g="0" b="0"/>
          </a:effectRef>
          <a:fontRef idx="minor"/>
        </p:style>
      </p:sp>
      <p:sp>
        <p:nvSpPr>
          <p:cNvPr id="97" name="Dowolny kształt 11"/>
          <p:cNvSpPr/>
          <p:nvPr/>
        </p:nvSpPr>
        <p:spPr>
          <a:xfrm>
            <a:off x="485640" y="5938920"/>
            <a:ext cx="3691080" cy="933480"/>
          </a:xfrm>
          <a:custGeom>
            <a:avLst/>
            <a:gdLst/>
            <a:ahLst/>
            <a:cxnLst/>
            <a:rect l="l" t="t" r="r" b="b"/>
            <a:pathLst>
              <a:path w="5591" h="588">
                <a:moveTo>
                  <a:pt x="0" y="0"/>
                </a:moveTo>
                <a:lnTo>
                  <a:pt x="5591" y="585"/>
                </a:lnTo>
                <a:lnTo>
                  <a:pt x="4415" y="588"/>
                </a:lnTo>
                <a:lnTo>
                  <a:pt x="12" y="4"/>
                </a:lnTo>
              </a:path>
            </a:pathLst>
          </a:custGeom>
          <a:solidFill>
            <a:srgbClr val="000000"/>
          </a:solidFill>
          <a:ln w="0">
            <a:noFill/>
          </a:ln>
        </p:spPr>
        <p:style>
          <a:lnRef idx="0">
            <a:scrgbClr r="0" g="0" b="0"/>
          </a:lnRef>
          <a:fillRef idx="0">
            <a:scrgbClr r="0" g="0" b="0"/>
          </a:fillRef>
          <a:effectRef idx="0">
            <a:scrgbClr r="0" g="0" b="0"/>
          </a:effectRef>
          <a:fontRef idx="minor"/>
        </p:style>
      </p:sp>
      <p:grpSp>
        <p:nvGrpSpPr>
          <p:cNvPr id="98" name="Trójkąt prostokątny 13"/>
          <p:cNvGrpSpPr/>
          <p:nvPr/>
        </p:nvGrpSpPr>
        <p:grpSpPr>
          <a:xfrm>
            <a:off x="-6480" y="5791320"/>
            <a:ext cx="3402000" cy="1079280"/>
            <a:chOff x="-6480" y="5791320"/>
            <a:chExt cx="3402000" cy="1079280"/>
          </a:xfrm>
        </p:grpSpPr>
        <p:pic>
          <p:nvPicPr>
            <p:cNvPr id="99" name="Trójkąt prostokątny 13"/>
            <p:cNvPicPr/>
            <p:nvPr/>
          </p:nvPicPr>
          <p:blipFill>
            <a:blip r:embed="rId15"/>
            <a:stretch/>
          </p:blipFill>
          <p:spPr>
            <a:xfrm>
              <a:off x="-6480" y="5791320"/>
              <a:ext cx="3402000" cy="1079280"/>
            </a:xfrm>
            <a:prstGeom prst="rect">
              <a:avLst/>
            </a:prstGeom>
            <a:ln w="0">
              <a:noFill/>
            </a:ln>
          </p:spPr>
        </p:pic>
        <p:sp>
          <p:nvSpPr>
            <p:cNvPr id="100" name="Dowolny kształt: kształt 99"/>
            <p:cNvSpPr/>
            <p:nvPr/>
          </p:nvSpPr>
          <p:spPr>
            <a:xfrm>
              <a:off x="277920" y="6421320"/>
              <a:ext cx="1700280" cy="3603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grpSp>
      <p:pic>
        <p:nvPicPr>
          <p:cNvPr id="101" name="Łącznik prostoliniowy 14"/>
          <p:cNvPicPr/>
          <p:nvPr/>
        </p:nvPicPr>
        <p:blipFill>
          <a:blip r:embed="rId16"/>
          <a:stretch/>
        </p:blipFill>
        <p:spPr>
          <a:xfrm>
            <a:off x="-19080" y="5778360"/>
            <a:ext cx="3414600" cy="1098720"/>
          </a:xfrm>
          <a:prstGeom prst="rect">
            <a:avLst/>
          </a:prstGeom>
          <a:ln w="0">
            <a:noFill/>
          </a:ln>
        </p:spPr>
      </p:pic>
      <p:sp>
        <p:nvSpPr>
          <p:cNvPr id="102" name="Pagon 10"/>
          <p:cNvSpPr/>
          <p:nvPr/>
        </p:nvSpPr>
        <p:spPr>
          <a:xfrm>
            <a:off x="3637080" y="3005280"/>
            <a:ext cx="182520" cy="228600"/>
          </a:xfrm>
          <a:custGeom>
            <a:avLst/>
            <a:gdLst/>
            <a:ahLst/>
            <a:cxnLst/>
            <a:rect l="0" t="0" r="r" b="b"/>
            <a:pathLst>
              <a:path w="509" h="637">
                <a:moveTo>
                  <a:pt x="0" y="0"/>
                </a:moveTo>
                <a:lnTo>
                  <a:pt x="254" y="0"/>
                </a:lnTo>
                <a:lnTo>
                  <a:pt x="508" y="318"/>
                </a:lnTo>
                <a:lnTo>
                  <a:pt x="254" y="636"/>
                </a:lnTo>
                <a:lnTo>
                  <a:pt x="0" y="636"/>
                </a:lnTo>
                <a:lnTo>
                  <a:pt x="254" y="318"/>
                </a:lnTo>
                <a:lnTo>
                  <a:pt x="0" y="0"/>
                </a:lnTo>
              </a:path>
            </a:pathLst>
          </a:custGeom>
          <a:gradFill rotWithShape="0">
            <a:gsLst>
              <a:gs pos="0">
                <a:srgbClr val="7FB100"/>
              </a:gs>
              <a:gs pos="100000">
                <a:srgbClr val="B8E478"/>
              </a:gs>
            </a:gsLst>
            <a:lin ang="16200000"/>
          </a:gradFill>
          <a:ln w="3240" cap="rnd">
            <a:solidFill>
              <a:srgbClr val="6B9100"/>
            </a:solidFill>
            <a:miter/>
          </a:ln>
          <a:effectLst>
            <a:outerShdw dist="12600" dir="5400000">
              <a:srgbClr val="000000">
                <a:alpha val="46000"/>
              </a:srgbClr>
            </a:outerShdw>
          </a:effectLst>
        </p:spPr>
        <p:style>
          <a:lnRef idx="0">
            <a:scrgbClr r="0" g="0" b="0"/>
          </a:lnRef>
          <a:fillRef idx="0">
            <a:scrgbClr r="0" g="0" b="0"/>
          </a:fillRef>
          <a:effectRef idx="0">
            <a:scrgbClr r="0" g="0" b="0"/>
          </a:effectRef>
          <a:fontRef idx="minor"/>
        </p:style>
      </p:sp>
      <p:sp>
        <p:nvSpPr>
          <p:cNvPr id="103" name="Pagon 11"/>
          <p:cNvSpPr/>
          <p:nvPr/>
        </p:nvSpPr>
        <p:spPr>
          <a:xfrm>
            <a:off x="3449520" y="3005280"/>
            <a:ext cx="184320" cy="228600"/>
          </a:xfrm>
          <a:custGeom>
            <a:avLst/>
            <a:gdLst/>
            <a:ahLst/>
            <a:cxnLst/>
            <a:rect l="0" t="0" r="r" b="b"/>
            <a:pathLst>
              <a:path w="514" h="637">
                <a:moveTo>
                  <a:pt x="0" y="0"/>
                </a:moveTo>
                <a:lnTo>
                  <a:pt x="256" y="0"/>
                </a:lnTo>
                <a:lnTo>
                  <a:pt x="513" y="318"/>
                </a:lnTo>
                <a:lnTo>
                  <a:pt x="256" y="636"/>
                </a:lnTo>
                <a:lnTo>
                  <a:pt x="0" y="636"/>
                </a:lnTo>
                <a:lnTo>
                  <a:pt x="256" y="318"/>
                </a:lnTo>
                <a:lnTo>
                  <a:pt x="0" y="0"/>
                </a:lnTo>
              </a:path>
            </a:pathLst>
          </a:custGeom>
          <a:gradFill rotWithShape="0">
            <a:gsLst>
              <a:gs pos="0">
                <a:srgbClr val="7FB100"/>
              </a:gs>
              <a:gs pos="100000">
                <a:srgbClr val="B8E478"/>
              </a:gs>
            </a:gsLst>
            <a:lin ang="16200000"/>
          </a:gradFill>
          <a:ln w="3240" cap="rnd">
            <a:solidFill>
              <a:srgbClr val="6B9100"/>
            </a:solidFill>
            <a:miter/>
          </a:ln>
          <a:effectLst>
            <a:outerShdw dist="12600" dir="5400000">
              <a:srgbClr val="000000">
                <a:alpha val="46000"/>
              </a:srgbClr>
            </a:outerShdw>
          </a:effectLst>
        </p:spPr>
        <p:style>
          <a:lnRef idx="0">
            <a:scrgbClr r="0" g="0" b="0"/>
          </a:lnRef>
          <a:fillRef idx="0">
            <a:scrgbClr r="0" g="0" b="0"/>
          </a:fillRef>
          <a:effectRef idx="0">
            <a:scrgbClr r="0" g="0" b="0"/>
          </a:effectRef>
          <a:fontRef idx="minor"/>
        </p:style>
      </p:sp>
      <p:sp>
        <p:nvSpPr>
          <p:cNvPr id="104"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r>
              <a:rPr lang="en-US" sz="4100" b="1" strike="noStrike" spc="-1">
                <a:solidFill>
                  <a:srgbClr val="CAF278"/>
                </a:solidFill>
                <a:latin typeface="Lucida Sans Unicode"/>
              </a:rPr>
              <a:t>Click to edit the title text format</a:t>
            </a:r>
          </a:p>
        </p:txBody>
      </p:sp>
      <p:sp>
        <p:nvSpPr>
          <p:cNvPr id="105" name="PlaceHolder 2"/>
          <p:cNvSpPr>
            <a:spLocks noGrp="1"/>
          </p:cNvSpPr>
          <p:nvPr>
            <p:ph type="body"/>
          </p:nvPr>
        </p:nvSpPr>
        <p:spPr>
          <a:xfrm>
            <a:off x="457200" y="1481040"/>
            <a:ext cx="8229600" cy="4525920"/>
          </a:xfrm>
          <a:prstGeom prst="rect">
            <a:avLst/>
          </a:prstGeom>
        </p:spPr>
        <p:txBody>
          <a:bodyPr lIns="90000" tIns="46800" rIns="90000" bIns="46800">
            <a:normAutofit/>
          </a:bodyPr>
          <a:lstStyle/>
          <a:p>
            <a:pPr marL="365040" indent="-255600">
              <a:spcBef>
                <a:spcPts val="400"/>
              </a:spcBef>
              <a:buClr>
                <a:srgbClr val="94C600"/>
              </a:buClr>
              <a:buSzPct val="68000"/>
              <a:buFont typeface="Wingdings 3"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FFFFFF"/>
                </a:solidFill>
                <a:latin typeface="Lucida Sans Unicode"/>
              </a:rPr>
              <a:t>Click to edit the outline text format</a:t>
            </a:r>
          </a:p>
          <a:p>
            <a:pPr marL="620640" lvl="1" indent="-228600">
              <a:spcBef>
                <a:spcPts val="400"/>
              </a:spcBef>
              <a:buClr>
                <a:srgbClr val="94C600"/>
              </a:buClr>
              <a:buFont typeface="Verdan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FFFFFF"/>
                </a:solidFill>
                <a:latin typeface="Lucida Sans Unicode"/>
              </a:rPr>
              <a:t>Second Outline Level</a:t>
            </a:r>
          </a:p>
          <a:p>
            <a:pPr marL="858600" lvl="2" indent="-228600">
              <a:spcBef>
                <a:spcPts val="400"/>
              </a:spcBef>
              <a:buClr>
                <a:srgbClr val="71685A"/>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FFFFFF"/>
                </a:solidFill>
                <a:latin typeface="Lucida Sans Unicode"/>
              </a:rPr>
              <a:t>Third Outline Level</a:t>
            </a:r>
          </a:p>
          <a:p>
            <a:pPr marL="1143000" lvl="3" indent="-228600">
              <a:spcBef>
                <a:spcPts val="400"/>
              </a:spcBef>
              <a:buClr>
                <a:srgbClr val="71685A"/>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FFFFFF"/>
                </a:solidFill>
                <a:latin typeface="Lucida Sans Unicode"/>
              </a:rPr>
              <a:t>Fourth Outline Level</a:t>
            </a:r>
          </a:p>
          <a:p>
            <a:pPr marL="1371600" lvl="4" indent="-228600">
              <a:spcBef>
                <a:spcPts val="400"/>
              </a:spcBef>
              <a:buClr>
                <a:srgbClr val="71685A"/>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FFFFFF"/>
                </a:solidFill>
                <a:latin typeface="Lucida Sans Unicode"/>
              </a:rPr>
              <a:t>Fifth Outline Level</a:t>
            </a:r>
          </a:p>
          <a:p>
            <a:pPr marL="1371600" lvl="5" indent="-228600">
              <a:spcBef>
                <a:spcPts val="400"/>
              </a:spcBef>
              <a:buClr>
                <a:srgbClr val="FFFFFF"/>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FFFFFF"/>
                </a:solidFill>
                <a:latin typeface="Lucida Sans Unicode"/>
              </a:rPr>
              <a:t>Sixth Outline Level</a:t>
            </a:r>
          </a:p>
          <a:p>
            <a:pPr marL="1371600" lvl="6" indent="-228600">
              <a:spcBef>
                <a:spcPts val="400"/>
              </a:spcBef>
              <a:buClr>
                <a:srgbClr val="FFFFFF"/>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FFFFFF"/>
                </a:solidFill>
                <a:latin typeface="Lucida Sans Unicode"/>
              </a:rPr>
              <a:t>Seventh Outline Level</a:t>
            </a:r>
          </a:p>
        </p:txBody>
      </p:sp>
      <p:sp>
        <p:nvSpPr>
          <p:cNvPr id="106" name="PlaceHolder 3"/>
          <p:cNvSpPr>
            <a:spLocks noGrp="1"/>
          </p:cNvSpPr>
          <p:nvPr>
            <p:ph type="dt"/>
          </p:nvPr>
        </p:nvSpPr>
        <p:spPr>
          <a:xfrm>
            <a:off x="6727680" y="6408720"/>
            <a:ext cx="1919520" cy="365040"/>
          </a:xfrm>
          <a:prstGeom prst="rect">
            <a:avLst/>
          </a:prstGeom>
        </p:spPr>
        <p:txBody>
          <a:bodyPr lIns="90000" tIns="46800" rIns="90000" bIns="46800" anchor="b">
            <a:noAutofit/>
          </a:bodyPr>
          <a:lstStyle/>
          <a:p>
            <a:pPr marL="216000" indent="-216000">
              <a:buClr>
                <a:srgbClr val="000000"/>
              </a:buClr>
              <a:buSzPct val="45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000" b="0" strike="noStrike" spc="-1">
                <a:latin typeface="Times New Roman"/>
              </a:rPr>
              <a:t>&lt;date/time&gt;</a:t>
            </a:r>
            <a:endParaRPr lang="en-US" sz="1000" b="0" strike="noStrike" spc="-1">
              <a:latin typeface="Times New Roman"/>
            </a:endParaRPr>
          </a:p>
        </p:txBody>
      </p:sp>
      <p:sp>
        <p:nvSpPr>
          <p:cNvPr id="107" name="PlaceHolder 4"/>
          <p:cNvSpPr>
            <a:spLocks noGrp="1"/>
          </p:cNvSpPr>
          <p:nvPr>
            <p:ph type="ftr"/>
          </p:nvPr>
        </p:nvSpPr>
        <p:spPr>
          <a:xfrm>
            <a:off x="4379400" y="6408720"/>
            <a:ext cx="2351160" cy="365040"/>
          </a:xfrm>
          <a:prstGeom prst="rect">
            <a:avLst/>
          </a:prstGeom>
        </p:spPr>
        <p:txBody>
          <a:bodyPr lIns="90000" tIns="46800" rIns="90000" bIns="468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Lucida Sans Unicode"/>
            </a:endParaRPr>
          </a:p>
        </p:txBody>
      </p:sp>
      <p:sp>
        <p:nvSpPr>
          <p:cNvPr id="108" name="PlaceHolder 5"/>
          <p:cNvSpPr>
            <a:spLocks noGrp="1"/>
          </p:cNvSpPr>
          <p:nvPr>
            <p:ph type="sldNum"/>
          </p:nvPr>
        </p:nvSpPr>
        <p:spPr>
          <a:xfrm>
            <a:off x="8647200" y="6408720"/>
            <a:ext cx="366480" cy="365040"/>
          </a:xfrm>
          <a:prstGeom prst="rect">
            <a:avLst/>
          </a:prstGeom>
        </p:spPr>
        <p:txBody>
          <a:bodyPr lIns="90000" tIns="46800" rIns="90000" bIns="46800" anchor="b">
            <a:noAutofit/>
          </a:bodyPr>
          <a:lstStyle/>
          <a:p>
            <a:pPr marL="216000" indent="-216000" algn="r">
              <a:buClr>
                <a:srgbClr val="000000"/>
              </a:buClr>
              <a:buSzPct val="45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C75A273-BE70-4600-97D2-3963A84943F0}" type="slidenum">
              <a:rPr lang="pl-PL" sz="1000" b="0" strike="noStrike" spc="-1">
                <a:latin typeface="Times New Roman"/>
              </a:rPr>
              <a:t>‹#›</a:t>
            </a:fld>
            <a:endParaRPr lang="en-US"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45" name="Dowolny kształt 12"/>
          <p:cNvSpPr/>
          <p:nvPr/>
        </p:nvSpPr>
        <p:spPr>
          <a:xfrm>
            <a:off x="500040" y="5945040"/>
            <a:ext cx="4940280" cy="920880"/>
          </a:xfrm>
          <a:custGeom>
            <a:avLst/>
            <a:gdLst/>
            <a:ahLst/>
            <a:cxnLst/>
            <a:rect l="l" t="t" r="r" b="b"/>
            <a:pathLst>
              <a:path w="7485" h="337">
                <a:moveTo>
                  <a:pt x="0" y="2"/>
                </a:moveTo>
                <a:lnTo>
                  <a:pt x="7485" y="337"/>
                </a:lnTo>
                <a:lnTo>
                  <a:pt x="5558" y="337"/>
                </a:lnTo>
                <a:lnTo>
                  <a:pt x="1" y="0"/>
                </a:lnTo>
              </a:path>
            </a:pathLst>
          </a:custGeom>
          <a:solidFill>
            <a:srgbClr val="C3E19B">
              <a:alpha val="40000"/>
            </a:srgbClr>
          </a:solidFill>
          <a:ln w="0">
            <a:noFill/>
          </a:ln>
        </p:spPr>
        <p:style>
          <a:lnRef idx="0">
            <a:scrgbClr r="0" g="0" b="0"/>
          </a:lnRef>
          <a:fillRef idx="0">
            <a:scrgbClr r="0" g="0" b="0"/>
          </a:fillRef>
          <a:effectRef idx="0">
            <a:scrgbClr r="0" g="0" b="0"/>
          </a:effectRef>
          <a:fontRef idx="minor"/>
        </p:style>
      </p:sp>
      <p:sp>
        <p:nvSpPr>
          <p:cNvPr id="146" name="Dowolny kształt 11"/>
          <p:cNvSpPr/>
          <p:nvPr/>
        </p:nvSpPr>
        <p:spPr>
          <a:xfrm>
            <a:off x="485640" y="5938920"/>
            <a:ext cx="3691080" cy="933480"/>
          </a:xfrm>
          <a:custGeom>
            <a:avLst/>
            <a:gdLst/>
            <a:ahLst/>
            <a:cxnLst/>
            <a:rect l="l" t="t" r="r" b="b"/>
            <a:pathLst>
              <a:path w="5591" h="588">
                <a:moveTo>
                  <a:pt x="0" y="0"/>
                </a:moveTo>
                <a:lnTo>
                  <a:pt x="5591" y="585"/>
                </a:lnTo>
                <a:lnTo>
                  <a:pt x="4415" y="588"/>
                </a:lnTo>
                <a:lnTo>
                  <a:pt x="12" y="4"/>
                </a:lnTo>
              </a:path>
            </a:pathLst>
          </a:custGeom>
          <a:solidFill>
            <a:srgbClr val="000000"/>
          </a:solidFill>
          <a:ln w="0">
            <a:noFill/>
          </a:ln>
        </p:spPr>
        <p:style>
          <a:lnRef idx="0">
            <a:scrgbClr r="0" g="0" b="0"/>
          </a:lnRef>
          <a:fillRef idx="0">
            <a:scrgbClr r="0" g="0" b="0"/>
          </a:fillRef>
          <a:effectRef idx="0">
            <a:scrgbClr r="0" g="0" b="0"/>
          </a:effectRef>
          <a:fontRef idx="minor"/>
        </p:style>
      </p:sp>
      <p:grpSp>
        <p:nvGrpSpPr>
          <p:cNvPr id="147" name="Trójkąt prostokątny 13"/>
          <p:cNvGrpSpPr/>
          <p:nvPr/>
        </p:nvGrpSpPr>
        <p:grpSpPr>
          <a:xfrm>
            <a:off x="-6480" y="5791320"/>
            <a:ext cx="3402000" cy="1079280"/>
            <a:chOff x="-6480" y="5791320"/>
            <a:chExt cx="3402000" cy="1079280"/>
          </a:xfrm>
        </p:grpSpPr>
        <p:pic>
          <p:nvPicPr>
            <p:cNvPr id="148" name="Trójkąt prostokątny 13"/>
            <p:cNvPicPr/>
            <p:nvPr/>
          </p:nvPicPr>
          <p:blipFill>
            <a:blip r:embed="rId15"/>
            <a:stretch/>
          </p:blipFill>
          <p:spPr>
            <a:xfrm>
              <a:off x="-6480" y="5791320"/>
              <a:ext cx="3402000" cy="1079280"/>
            </a:xfrm>
            <a:prstGeom prst="rect">
              <a:avLst/>
            </a:prstGeom>
            <a:ln w="0">
              <a:noFill/>
            </a:ln>
          </p:spPr>
        </p:pic>
        <p:sp>
          <p:nvSpPr>
            <p:cNvPr id="149" name="Dowolny kształt: kształt 148"/>
            <p:cNvSpPr/>
            <p:nvPr/>
          </p:nvSpPr>
          <p:spPr>
            <a:xfrm>
              <a:off x="277920" y="6421320"/>
              <a:ext cx="1700280" cy="3603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grpSp>
      <p:pic>
        <p:nvPicPr>
          <p:cNvPr id="150" name="Łącznik prostoliniowy 14"/>
          <p:cNvPicPr/>
          <p:nvPr/>
        </p:nvPicPr>
        <p:blipFill>
          <a:blip r:embed="rId16"/>
          <a:stretch/>
        </p:blipFill>
        <p:spPr>
          <a:xfrm>
            <a:off x="-19080" y="5778360"/>
            <a:ext cx="3414600" cy="1098720"/>
          </a:xfrm>
          <a:prstGeom prst="rect">
            <a:avLst/>
          </a:prstGeom>
          <a:ln w="0">
            <a:noFill/>
          </a:ln>
        </p:spPr>
      </p:pic>
      <p:sp>
        <p:nvSpPr>
          <p:cNvPr id="151"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r>
              <a:rPr lang="en-US" sz="4100" b="1" strike="noStrike" spc="-1">
                <a:solidFill>
                  <a:srgbClr val="CAF278"/>
                </a:solidFill>
                <a:latin typeface="Lucida Sans Unicode"/>
              </a:rPr>
              <a:t>Click to edit the title text format</a:t>
            </a:r>
          </a:p>
        </p:txBody>
      </p:sp>
      <p:sp>
        <p:nvSpPr>
          <p:cNvPr id="152" name="PlaceHolder 2"/>
          <p:cNvSpPr>
            <a:spLocks noGrp="1"/>
          </p:cNvSpPr>
          <p:nvPr>
            <p:ph type="body"/>
          </p:nvPr>
        </p:nvSpPr>
        <p:spPr>
          <a:xfrm>
            <a:off x="457200" y="1481040"/>
            <a:ext cx="8229600" cy="4525920"/>
          </a:xfrm>
          <a:prstGeom prst="rect">
            <a:avLst/>
          </a:prstGeom>
        </p:spPr>
        <p:txBody>
          <a:bodyPr lIns="90000" tIns="46800" rIns="90000" bIns="46800">
            <a:normAutofit/>
          </a:bodyPr>
          <a:lstStyle/>
          <a:p>
            <a:pPr marL="365040" indent="-255600">
              <a:spcBef>
                <a:spcPts val="400"/>
              </a:spcBef>
              <a:buClr>
                <a:srgbClr val="94C600"/>
              </a:buClr>
              <a:buSzPct val="68000"/>
              <a:buFont typeface="Wingdings 3"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FFFFFF"/>
                </a:solidFill>
                <a:latin typeface="Lucida Sans Unicode"/>
              </a:rPr>
              <a:t>Click to edit the outline text format</a:t>
            </a:r>
          </a:p>
          <a:p>
            <a:pPr marL="620640" lvl="1" indent="-228600">
              <a:spcBef>
                <a:spcPts val="400"/>
              </a:spcBef>
              <a:buClr>
                <a:srgbClr val="94C600"/>
              </a:buClr>
              <a:buFont typeface="Verdan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FFFFFF"/>
                </a:solidFill>
                <a:latin typeface="Lucida Sans Unicode"/>
              </a:rPr>
              <a:t>Second Outline Level</a:t>
            </a:r>
          </a:p>
          <a:p>
            <a:pPr marL="858600" lvl="2" indent="-228600">
              <a:spcBef>
                <a:spcPts val="400"/>
              </a:spcBef>
              <a:buClr>
                <a:srgbClr val="71685A"/>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FFFFFF"/>
                </a:solidFill>
                <a:latin typeface="Lucida Sans Unicode"/>
              </a:rPr>
              <a:t>Third Outline Level</a:t>
            </a:r>
          </a:p>
          <a:p>
            <a:pPr marL="1143000" lvl="3" indent="-228600">
              <a:spcBef>
                <a:spcPts val="400"/>
              </a:spcBef>
              <a:buClr>
                <a:srgbClr val="71685A"/>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FFFFFF"/>
                </a:solidFill>
                <a:latin typeface="Lucida Sans Unicode"/>
              </a:rPr>
              <a:t>Fourth Outline Level</a:t>
            </a:r>
          </a:p>
          <a:p>
            <a:pPr marL="1371600" lvl="4" indent="-228600">
              <a:spcBef>
                <a:spcPts val="400"/>
              </a:spcBef>
              <a:buClr>
                <a:srgbClr val="71685A"/>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FFFFFF"/>
                </a:solidFill>
                <a:latin typeface="Lucida Sans Unicode"/>
              </a:rPr>
              <a:t>Fifth Outline Level</a:t>
            </a:r>
          </a:p>
          <a:p>
            <a:pPr marL="1371600" lvl="5" indent="-228600">
              <a:spcBef>
                <a:spcPts val="400"/>
              </a:spcBef>
              <a:buClr>
                <a:srgbClr val="FFFFFF"/>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FFFFFF"/>
                </a:solidFill>
                <a:latin typeface="Lucida Sans Unicode"/>
              </a:rPr>
              <a:t>Sixth Outline Level</a:t>
            </a:r>
          </a:p>
          <a:p>
            <a:pPr marL="1371600" lvl="6" indent="-228600">
              <a:spcBef>
                <a:spcPts val="400"/>
              </a:spcBef>
              <a:buClr>
                <a:srgbClr val="FFFFFF"/>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FFFFFF"/>
                </a:solidFill>
                <a:latin typeface="Lucida Sans Unicode"/>
              </a:rPr>
              <a:t>Seventh Outline Level</a:t>
            </a:r>
          </a:p>
        </p:txBody>
      </p:sp>
      <p:sp>
        <p:nvSpPr>
          <p:cNvPr id="153" name="PlaceHolder 3"/>
          <p:cNvSpPr>
            <a:spLocks noGrp="1"/>
          </p:cNvSpPr>
          <p:nvPr>
            <p:ph type="dt"/>
          </p:nvPr>
        </p:nvSpPr>
        <p:spPr>
          <a:xfrm>
            <a:off x="6727680" y="6408720"/>
            <a:ext cx="1919520" cy="365040"/>
          </a:xfrm>
          <a:prstGeom prst="rect">
            <a:avLst/>
          </a:prstGeom>
        </p:spPr>
        <p:txBody>
          <a:bodyPr lIns="90000" tIns="46800" rIns="90000" bIns="46800" anchor="b">
            <a:noAutofit/>
          </a:bodyPr>
          <a:lstStyle/>
          <a:p>
            <a:pPr marL="216000" indent="-216000">
              <a:buClr>
                <a:srgbClr val="000000"/>
              </a:buClr>
              <a:buSzPct val="45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000" b="0" strike="noStrike" spc="-1">
                <a:latin typeface="Times New Roman"/>
              </a:rPr>
              <a:t>&lt;date/time&gt;</a:t>
            </a:r>
            <a:endParaRPr lang="en-US" sz="1000" b="0" strike="noStrike" spc="-1">
              <a:latin typeface="Times New Roman"/>
            </a:endParaRPr>
          </a:p>
        </p:txBody>
      </p:sp>
      <p:sp>
        <p:nvSpPr>
          <p:cNvPr id="154" name="PlaceHolder 4"/>
          <p:cNvSpPr>
            <a:spLocks noGrp="1"/>
          </p:cNvSpPr>
          <p:nvPr>
            <p:ph type="ftr"/>
          </p:nvPr>
        </p:nvSpPr>
        <p:spPr>
          <a:xfrm>
            <a:off x="4379400" y="6408720"/>
            <a:ext cx="2351160" cy="365040"/>
          </a:xfrm>
          <a:prstGeom prst="rect">
            <a:avLst/>
          </a:prstGeom>
        </p:spPr>
        <p:txBody>
          <a:bodyPr lIns="90000" tIns="46800" rIns="90000" bIns="468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Lucida Sans Unicode"/>
            </a:endParaRPr>
          </a:p>
        </p:txBody>
      </p:sp>
      <p:sp>
        <p:nvSpPr>
          <p:cNvPr id="155" name="PlaceHolder 5"/>
          <p:cNvSpPr>
            <a:spLocks noGrp="1"/>
          </p:cNvSpPr>
          <p:nvPr>
            <p:ph type="sldNum"/>
          </p:nvPr>
        </p:nvSpPr>
        <p:spPr>
          <a:xfrm>
            <a:off x="8647200" y="6408720"/>
            <a:ext cx="366480" cy="365040"/>
          </a:xfrm>
          <a:prstGeom prst="rect">
            <a:avLst/>
          </a:prstGeom>
        </p:spPr>
        <p:txBody>
          <a:bodyPr lIns="90000" tIns="46800" rIns="90000" bIns="46800" anchor="b">
            <a:noAutofit/>
          </a:bodyPr>
          <a:lstStyle/>
          <a:p>
            <a:pPr marL="216000" indent="-216000" algn="r">
              <a:buClr>
                <a:srgbClr val="000000"/>
              </a:buClr>
              <a:buSzPct val="45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89A555F-C63C-460C-BC7D-523E96C1D147}" type="slidenum">
              <a:rPr lang="pl-PL" sz="1000" b="0" strike="noStrike" spc="-1">
                <a:latin typeface="Times New Roman"/>
              </a:rPr>
              <a:t>‹#›</a:t>
            </a:fld>
            <a:endParaRPr lang="en-US"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r>
              <a:rPr lang="en-US" sz="4100" b="1" strike="noStrike" spc="-1">
                <a:solidFill>
                  <a:srgbClr val="3E3D2D"/>
                </a:solidFill>
                <a:latin typeface="Lucida Sans Unicode"/>
              </a:rPr>
              <a:t>Click to edit the title text format</a:t>
            </a:r>
          </a:p>
        </p:txBody>
      </p:sp>
      <p:sp>
        <p:nvSpPr>
          <p:cNvPr id="193" name="PlaceHolder 2"/>
          <p:cNvSpPr>
            <a:spLocks noGrp="1"/>
          </p:cNvSpPr>
          <p:nvPr>
            <p:ph type="body"/>
          </p:nvPr>
        </p:nvSpPr>
        <p:spPr>
          <a:xfrm>
            <a:off x="457200" y="1481040"/>
            <a:ext cx="8229600" cy="4525920"/>
          </a:xfrm>
          <a:prstGeom prst="rect">
            <a:avLst/>
          </a:prstGeom>
        </p:spPr>
        <p:txBody>
          <a:bodyPr lIns="90000" tIns="46800" rIns="90000" bIns="46800">
            <a:normAutofit/>
          </a:bodyPr>
          <a:lstStyle/>
          <a:p>
            <a:pPr marL="365040" indent="-255600">
              <a:spcBef>
                <a:spcPts val="400"/>
              </a:spcBef>
              <a:buClr>
                <a:srgbClr val="94C600"/>
              </a:buClr>
              <a:buSzPct val="68000"/>
              <a:buFont typeface="Wingdings 3"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Click to edit the outline text format</a:t>
            </a:r>
          </a:p>
          <a:p>
            <a:pPr marL="620640" lvl="1" indent="-228600">
              <a:spcBef>
                <a:spcPts val="400"/>
              </a:spcBef>
              <a:buClr>
                <a:srgbClr val="94C600"/>
              </a:buClr>
              <a:buFont typeface="Verdan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Second Outline Level</a:t>
            </a:r>
          </a:p>
          <a:p>
            <a:pPr marL="858600" lvl="2" indent="-228600">
              <a:spcBef>
                <a:spcPts val="400"/>
              </a:spcBef>
              <a:buClr>
                <a:srgbClr val="71685A"/>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Third Outline Level</a:t>
            </a:r>
          </a:p>
          <a:p>
            <a:pPr marL="1143000" lvl="3" indent="-228600">
              <a:spcBef>
                <a:spcPts val="400"/>
              </a:spcBef>
              <a:buClr>
                <a:srgbClr val="71685A"/>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Fourth Outline Level</a:t>
            </a:r>
          </a:p>
          <a:p>
            <a:pPr marL="1371600" lvl="4" indent="-228600">
              <a:spcBef>
                <a:spcPts val="400"/>
              </a:spcBef>
              <a:buClr>
                <a:srgbClr val="71685A"/>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Fifth Outline Level</a:t>
            </a:r>
          </a:p>
          <a:p>
            <a:pPr marL="1371600" lvl="5" indent="-228600">
              <a:spcBef>
                <a:spcPts val="400"/>
              </a:spcBef>
              <a:buClr>
                <a:srgbClr val="000000"/>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Sixth Outline Level</a:t>
            </a:r>
          </a:p>
          <a:p>
            <a:pPr marL="1371600" lvl="6" indent="-228600">
              <a:spcBef>
                <a:spcPts val="400"/>
              </a:spcBef>
              <a:buClr>
                <a:srgbClr val="000000"/>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Seventh Outline Level</a:t>
            </a:r>
          </a:p>
        </p:txBody>
      </p:sp>
      <p:sp>
        <p:nvSpPr>
          <p:cNvPr id="194" name="PlaceHolder 3"/>
          <p:cNvSpPr>
            <a:spLocks noGrp="1"/>
          </p:cNvSpPr>
          <p:nvPr>
            <p:ph type="dt"/>
          </p:nvPr>
        </p:nvSpPr>
        <p:spPr>
          <a:xfrm>
            <a:off x="6727680" y="6408720"/>
            <a:ext cx="1919520" cy="365040"/>
          </a:xfrm>
          <a:prstGeom prst="rect">
            <a:avLst/>
          </a:prstGeom>
        </p:spPr>
        <p:txBody>
          <a:bodyPr lIns="90000" tIns="46800" rIns="90000" bIns="46800" anchor="b">
            <a:noAutofit/>
          </a:bodyPr>
          <a:lstStyle/>
          <a:p>
            <a:pPr marL="216000" indent="-216000">
              <a:buClr>
                <a:srgbClr val="000000"/>
              </a:buClr>
              <a:buSzPct val="45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000" b="0" strike="noStrike" spc="-1">
                <a:latin typeface="Times New Roman"/>
              </a:rPr>
              <a:t>&lt;date/time&gt;</a:t>
            </a:r>
            <a:endParaRPr lang="en-US" sz="1000" b="0" strike="noStrike" spc="-1">
              <a:latin typeface="Times New Roman"/>
            </a:endParaRPr>
          </a:p>
        </p:txBody>
      </p:sp>
      <p:sp>
        <p:nvSpPr>
          <p:cNvPr id="195" name="PlaceHolder 4"/>
          <p:cNvSpPr>
            <a:spLocks noGrp="1"/>
          </p:cNvSpPr>
          <p:nvPr>
            <p:ph type="ftr"/>
          </p:nvPr>
        </p:nvSpPr>
        <p:spPr>
          <a:xfrm>
            <a:off x="4379400" y="6408720"/>
            <a:ext cx="2351160" cy="365040"/>
          </a:xfrm>
          <a:prstGeom prst="rect">
            <a:avLst/>
          </a:prstGeom>
        </p:spPr>
        <p:txBody>
          <a:bodyPr lIns="90000" tIns="46800" rIns="90000" bIns="468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Lucida Sans Unicode"/>
            </a:endParaRPr>
          </a:p>
        </p:txBody>
      </p:sp>
      <p:sp>
        <p:nvSpPr>
          <p:cNvPr id="196" name="PlaceHolder 5"/>
          <p:cNvSpPr>
            <a:spLocks noGrp="1"/>
          </p:cNvSpPr>
          <p:nvPr>
            <p:ph type="sldNum"/>
          </p:nvPr>
        </p:nvSpPr>
        <p:spPr>
          <a:xfrm>
            <a:off x="8647200" y="6408720"/>
            <a:ext cx="366480" cy="365040"/>
          </a:xfrm>
          <a:prstGeom prst="rect">
            <a:avLst/>
          </a:prstGeom>
        </p:spPr>
        <p:txBody>
          <a:bodyPr lIns="90000" tIns="46800" rIns="90000" bIns="46800" anchor="b">
            <a:noAutofit/>
          </a:bodyPr>
          <a:lstStyle/>
          <a:p>
            <a:pPr marL="216000" indent="-216000" algn="r">
              <a:buClr>
                <a:srgbClr val="000000"/>
              </a:buClr>
              <a:buSzPct val="45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C484E99-6A8D-4A85-AF7B-D2867F62A995}" type="slidenum">
              <a:rPr lang="pl-PL" sz="1000" b="0" strike="noStrike" spc="-1">
                <a:latin typeface="Times New Roman"/>
              </a:rPr>
              <a:t>‹#›</a:t>
            </a:fld>
            <a:endParaRPr lang="en-US"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80"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r>
              <a:rPr lang="en-US" sz="4100" b="1" strike="noStrike" spc="-1">
                <a:solidFill>
                  <a:srgbClr val="3E3D2D"/>
                </a:solidFill>
                <a:latin typeface="Lucida Sans Unicode"/>
              </a:rPr>
              <a:t>Click to edit the title text format</a:t>
            </a:r>
          </a:p>
        </p:txBody>
      </p:sp>
      <p:sp>
        <p:nvSpPr>
          <p:cNvPr id="281" name="PlaceHolder 2"/>
          <p:cNvSpPr>
            <a:spLocks noGrp="1"/>
          </p:cNvSpPr>
          <p:nvPr>
            <p:ph type="body"/>
          </p:nvPr>
        </p:nvSpPr>
        <p:spPr>
          <a:xfrm>
            <a:off x="457200" y="1481040"/>
            <a:ext cx="8229600" cy="4525920"/>
          </a:xfrm>
          <a:prstGeom prst="rect">
            <a:avLst/>
          </a:prstGeom>
        </p:spPr>
        <p:txBody>
          <a:bodyPr lIns="90000" tIns="46800" rIns="90000" bIns="46800">
            <a:normAutofit/>
          </a:bodyPr>
          <a:lstStyle/>
          <a:p>
            <a:pPr marL="365040" indent="-255600">
              <a:spcBef>
                <a:spcPts val="400"/>
              </a:spcBef>
              <a:buClr>
                <a:srgbClr val="94C600"/>
              </a:buClr>
              <a:buSzPct val="68000"/>
              <a:buFont typeface="Wingdings 3"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Click to edit the outline text format</a:t>
            </a:r>
          </a:p>
          <a:p>
            <a:pPr marL="620640" lvl="1" indent="-228600">
              <a:spcBef>
                <a:spcPts val="400"/>
              </a:spcBef>
              <a:buClr>
                <a:srgbClr val="94C600"/>
              </a:buClr>
              <a:buFont typeface="Verdan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Second Outline Level</a:t>
            </a:r>
          </a:p>
          <a:p>
            <a:pPr marL="858600" lvl="2" indent="-228600">
              <a:spcBef>
                <a:spcPts val="400"/>
              </a:spcBef>
              <a:buClr>
                <a:srgbClr val="71685A"/>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Third Outline Level</a:t>
            </a:r>
          </a:p>
          <a:p>
            <a:pPr marL="1143000" lvl="3" indent="-228600">
              <a:spcBef>
                <a:spcPts val="400"/>
              </a:spcBef>
              <a:buClr>
                <a:srgbClr val="71685A"/>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Fourth Outline Level</a:t>
            </a:r>
          </a:p>
          <a:p>
            <a:pPr marL="1371600" lvl="4" indent="-228600">
              <a:spcBef>
                <a:spcPts val="400"/>
              </a:spcBef>
              <a:buClr>
                <a:srgbClr val="71685A"/>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Fifth Outline Level</a:t>
            </a:r>
          </a:p>
          <a:p>
            <a:pPr marL="1371600" lvl="5" indent="-228600">
              <a:spcBef>
                <a:spcPts val="400"/>
              </a:spcBef>
              <a:buClr>
                <a:srgbClr val="000000"/>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Sixth Outline Level</a:t>
            </a:r>
          </a:p>
          <a:p>
            <a:pPr marL="1371600" lvl="6" indent="-228600">
              <a:spcBef>
                <a:spcPts val="400"/>
              </a:spcBef>
              <a:buClr>
                <a:srgbClr val="000000"/>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000000"/>
                </a:solidFill>
                <a:latin typeface="Lucida Sans Unicode"/>
              </a:rPr>
              <a:t>Seventh Outline Level</a:t>
            </a:r>
          </a:p>
        </p:txBody>
      </p:sp>
      <p:sp>
        <p:nvSpPr>
          <p:cNvPr id="282" name="PlaceHolder 3"/>
          <p:cNvSpPr>
            <a:spLocks noGrp="1"/>
          </p:cNvSpPr>
          <p:nvPr>
            <p:ph type="dt"/>
          </p:nvPr>
        </p:nvSpPr>
        <p:spPr>
          <a:xfrm>
            <a:off x="6727680" y="6408720"/>
            <a:ext cx="1919520" cy="365040"/>
          </a:xfrm>
          <a:prstGeom prst="rect">
            <a:avLst/>
          </a:prstGeom>
        </p:spPr>
        <p:txBody>
          <a:bodyPr lIns="90000" tIns="46800" rIns="90000" bIns="46800" anchor="b">
            <a:noAutofit/>
          </a:bodyPr>
          <a:lstStyle/>
          <a:p>
            <a:pPr marL="216000" indent="-216000">
              <a:buClr>
                <a:srgbClr val="000000"/>
              </a:buClr>
              <a:buSzPct val="45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000" b="0" strike="noStrike" spc="-1">
                <a:latin typeface="Times New Roman"/>
              </a:rPr>
              <a:t>&lt;date/time&gt;</a:t>
            </a:r>
            <a:endParaRPr lang="en-US" sz="1000" b="0" strike="noStrike" spc="-1">
              <a:latin typeface="Times New Roman"/>
            </a:endParaRPr>
          </a:p>
        </p:txBody>
      </p:sp>
      <p:sp>
        <p:nvSpPr>
          <p:cNvPr id="283" name="PlaceHolder 4"/>
          <p:cNvSpPr>
            <a:spLocks noGrp="1"/>
          </p:cNvSpPr>
          <p:nvPr>
            <p:ph type="ftr"/>
          </p:nvPr>
        </p:nvSpPr>
        <p:spPr>
          <a:xfrm>
            <a:off x="4379400" y="6408720"/>
            <a:ext cx="2351160" cy="365040"/>
          </a:xfrm>
          <a:prstGeom prst="rect">
            <a:avLst/>
          </a:prstGeom>
        </p:spPr>
        <p:txBody>
          <a:bodyPr lIns="90000" tIns="46800" rIns="90000" bIns="468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Lucida Sans Unicode"/>
            </a:endParaRPr>
          </a:p>
        </p:txBody>
      </p:sp>
      <p:sp>
        <p:nvSpPr>
          <p:cNvPr id="284" name="PlaceHolder 5"/>
          <p:cNvSpPr>
            <a:spLocks noGrp="1"/>
          </p:cNvSpPr>
          <p:nvPr>
            <p:ph type="sldNum"/>
          </p:nvPr>
        </p:nvSpPr>
        <p:spPr>
          <a:xfrm>
            <a:off x="8647200" y="6408720"/>
            <a:ext cx="366480" cy="365040"/>
          </a:xfrm>
          <a:prstGeom prst="rect">
            <a:avLst/>
          </a:prstGeom>
        </p:spPr>
        <p:txBody>
          <a:bodyPr lIns="90000" tIns="46800" rIns="90000" bIns="46800" anchor="b">
            <a:noAutofit/>
          </a:bodyPr>
          <a:lstStyle/>
          <a:p>
            <a:pPr marL="216000" indent="-216000" algn="r">
              <a:buClr>
                <a:srgbClr val="000000"/>
              </a:buClr>
              <a:buSzPct val="45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B015321-8DDE-4CF2-8E95-8CA39127B824}" type="slidenum">
              <a:rPr lang="pl-PL" sz="1000" b="0" strike="noStrike" spc="-1">
                <a:latin typeface="Times New Roman"/>
              </a:rPr>
              <a:t>‹#›</a:t>
            </a:fld>
            <a:endParaRPr lang="en-US"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21" name="Dowolny kształt 10"/>
          <p:cNvSpPr/>
          <p:nvPr/>
        </p:nvSpPr>
        <p:spPr>
          <a:xfrm>
            <a:off x="500040" y="5945040"/>
            <a:ext cx="4940280" cy="920880"/>
          </a:xfrm>
          <a:custGeom>
            <a:avLst/>
            <a:gdLst/>
            <a:ahLst/>
            <a:cxnLst/>
            <a:rect l="l" t="t" r="r" b="b"/>
            <a:pathLst>
              <a:path w="7485" h="337">
                <a:moveTo>
                  <a:pt x="0" y="2"/>
                </a:moveTo>
                <a:lnTo>
                  <a:pt x="7485" y="337"/>
                </a:lnTo>
                <a:lnTo>
                  <a:pt x="5558" y="337"/>
                </a:lnTo>
                <a:lnTo>
                  <a:pt x="1" y="0"/>
                </a:lnTo>
              </a:path>
            </a:pathLst>
          </a:custGeom>
          <a:solidFill>
            <a:srgbClr val="C3E19B">
              <a:alpha val="40000"/>
            </a:srgbClr>
          </a:solidFill>
          <a:ln w="0">
            <a:noFill/>
          </a:ln>
        </p:spPr>
        <p:style>
          <a:lnRef idx="0">
            <a:scrgbClr r="0" g="0" b="0"/>
          </a:lnRef>
          <a:fillRef idx="0">
            <a:scrgbClr r="0" g="0" b="0"/>
          </a:fillRef>
          <a:effectRef idx="0">
            <a:scrgbClr r="0" g="0" b="0"/>
          </a:effectRef>
          <a:fontRef idx="minor"/>
        </p:style>
      </p:sp>
      <p:sp>
        <p:nvSpPr>
          <p:cNvPr id="322" name="Dowolny kształt 15"/>
          <p:cNvSpPr/>
          <p:nvPr/>
        </p:nvSpPr>
        <p:spPr>
          <a:xfrm>
            <a:off x="485640" y="5938920"/>
            <a:ext cx="3691080" cy="933480"/>
          </a:xfrm>
          <a:custGeom>
            <a:avLst/>
            <a:gdLst/>
            <a:ahLst/>
            <a:cxnLst/>
            <a:rect l="l" t="t" r="r" b="b"/>
            <a:pathLst>
              <a:path w="5591" h="588">
                <a:moveTo>
                  <a:pt x="0" y="0"/>
                </a:moveTo>
                <a:lnTo>
                  <a:pt x="5591" y="585"/>
                </a:lnTo>
                <a:lnTo>
                  <a:pt x="4415" y="588"/>
                </a:lnTo>
                <a:lnTo>
                  <a:pt x="12" y="4"/>
                </a:lnTo>
              </a:path>
            </a:pathLst>
          </a:custGeom>
          <a:solidFill>
            <a:srgbClr val="000000"/>
          </a:solidFill>
          <a:ln w="0">
            <a:noFill/>
          </a:ln>
        </p:spPr>
        <p:style>
          <a:lnRef idx="0">
            <a:scrgbClr r="0" g="0" b="0"/>
          </a:lnRef>
          <a:fillRef idx="0">
            <a:scrgbClr r="0" g="0" b="0"/>
          </a:fillRef>
          <a:effectRef idx="0">
            <a:scrgbClr r="0" g="0" b="0"/>
          </a:effectRef>
          <a:fontRef idx="minor"/>
        </p:style>
      </p:sp>
      <p:grpSp>
        <p:nvGrpSpPr>
          <p:cNvPr id="323" name="Trójkąt prostokątny 15"/>
          <p:cNvGrpSpPr/>
          <p:nvPr/>
        </p:nvGrpSpPr>
        <p:grpSpPr>
          <a:xfrm>
            <a:off x="-6480" y="5791320"/>
            <a:ext cx="3402000" cy="1079280"/>
            <a:chOff x="-6480" y="5791320"/>
            <a:chExt cx="3402000" cy="1079280"/>
          </a:xfrm>
        </p:grpSpPr>
        <p:pic>
          <p:nvPicPr>
            <p:cNvPr id="324" name="Trójkąt prostokątny 15"/>
            <p:cNvPicPr/>
            <p:nvPr/>
          </p:nvPicPr>
          <p:blipFill>
            <a:blip r:embed="rId15"/>
            <a:stretch/>
          </p:blipFill>
          <p:spPr>
            <a:xfrm>
              <a:off x="-6480" y="5791320"/>
              <a:ext cx="3402000" cy="1079280"/>
            </a:xfrm>
            <a:prstGeom prst="rect">
              <a:avLst/>
            </a:prstGeom>
            <a:ln w="0">
              <a:noFill/>
            </a:ln>
          </p:spPr>
        </p:pic>
        <p:sp>
          <p:nvSpPr>
            <p:cNvPr id="325" name="Dowolny kształt: kształt 324"/>
            <p:cNvSpPr/>
            <p:nvPr/>
          </p:nvSpPr>
          <p:spPr>
            <a:xfrm>
              <a:off x="277920" y="6421320"/>
              <a:ext cx="1700280" cy="3603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grpSp>
      <p:pic>
        <p:nvPicPr>
          <p:cNvPr id="326" name="Łącznik prostoliniowy 16"/>
          <p:cNvPicPr/>
          <p:nvPr/>
        </p:nvPicPr>
        <p:blipFill>
          <a:blip r:embed="rId16"/>
          <a:stretch/>
        </p:blipFill>
        <p:spPr>
          <a:xfrm>
            <a:off x="-19080" y="5778360"/>
            <a:ext cx="3414600" cy="1098720"/>
          </a:xfrm>
          <a:prstGeom prst="rect">
            <a:avLst/>
          </a:prstGeom>
          <a:ln w="0">
            <a:noFill/>
          </a:ln>
        </p:spPr>
      </p:pic>
      <p:sp>
        <p:nvSpPr>
          <p:cNvPr id="327" name="Pagon 18"/>
          <p:cNvSpPr/>
          <p:nvPr/>
        </p:nvSpPr>
        <p:spPr>
          <a:xfrm>
            <a:off x="8664480" y="4987800"/>
            <a:ext cx="182520" cy="228600"/>
          </a:xfrm>
          <a:custGeom>
            <a:avLst/>
            <a:gdLst/>
            <a:ahLst/>
            <a:cxnLst/>
            <a:rect l="0" t="0" r="r" b="b"/>
            <a:pathLst>
              <a:path w="509" h="637">
                <a:moveTo>
                  <a:pt x="0" y="0"/>
                </a:moveTo>
                <a:lnTo>
                  <a:pt x="254" y="0"/>
                </a:lnTo>
                <a:lnTo>
                  <a:pt x="508" y="318"/>
                </a:lnTo>
                <a:lnTo>
                  <a:pt x="254" y="636"/>
                </a:lnTo>
                <a:lnTo>
                  <a:pt x="0" y="636"/>
                </a:lnTo>
                <a:lnTo>
                  <a:pt x="254" y="318"/>
                </a:lnTo>
                <a:lnTo>
                  <a:pt x="0" y="0"/>
                </a:lnTo>
              </a:path>
            </a:pathLst>
          </a:custGeom>
          <a:gradFill rotWithShape="0">
            <a:gsLst>
              <a:gs pos="0">
                <a:srgbClr val="7FB100"/>
              </a:gs>
              <a:gs pos="100000">
                <a:srgbClr val="B8E478"/>
              </a:gs>
            </a:gsLst>
            <a:lin ang="16200000"/>
          </a:gradFill>
          <a:ln w="3240" cap="rnd">
            <a:solidFill>
              <a:srgbClr val="6B9100"/>
            </a:solidFill>
            <a:miter/>
          </a:ln>
          <a:effectLst>
            <a:outerShdw dist="12600" dir="5400000">
              <a:srgbClr val="000000">
                <a:alpha val="46000"/>
              </a:srgbClr>
            </a:outerShdw>
          </a:effectLst>
        </p:spPr>
        <p:style>
          <a:lnRef idx="0">
            <a:scrgbClr r="0" g="0" b="0"/>
          </a:lnRef>
          <a:fillRef idx="0">
            <a:scrgbClr r="0" g="0" b="0"/>
          </a:fillRef>
          <a:effectRef idx="0">
            <a:scrgbClr r="0" g="0" b="0"/>
          </a:effectRef>
          <a:fontRef idx="minor"/>
        </p:style>
      </p:sp>
      <p:sp>
        <p:nvSpPr>
          <p:cNvPr id="328" name="Pagon 19"/>
          <p:cNvSpPr/>
          <p:nvPr/>
        </p:nvSpPr>
        <p:spPr>
          <a:xfrm>
            <a:off x="8477280" y="4987800"/>
            <a:ext cx="182520" cy="228600"/>
          </a:xfrm>
          <a:custGeom>
            <a:avLst/>
            <a:gdLst/>
            <a:ahLst/>
            <a:cxnLst/>
            <a:rect l="0" t="0" r="r" b="b"/>
            <a:pathLst>
              <a:path w="509" h="637">
                <a:moveTo>
                  <a:pt x="0" y="0"/>
                </a:moveTo>
                <a:lnTo>
                  <a:pt x="254" y="0"/>
                </a:lnTo>
                <a:lnTo>
                  <a:pt x="508" y="318"/>
                </a:lnTo>
                <a:lnTo>
                  <a:pt x="254" y="636"/>
                </a:lnTo>
                <a:lnTo>
                  <a:pt x="0" y="636"/>
                </a:lnTo>
                <a:lnTo>
                  <a:pt x="254" y="318"/>
                </a:lnTo>
                <a:lnTo>
                  <a:pt x="0" y="0"/>
                </a:lnTo>
              </a:path>
            </a:pathLst>
          </a:custGeom>
          <a:gradFill rotWithShape="0">
            <a:gsLst>
              <a:gs pos="0">
                <a:srgbClr val="7FB100"/>
              </a:gs>
              <a:gs pos="100000">
                <a:srgbClr val="B8E478"/>
              </a:gs>
            </a:gsLst>
            <a:lin ang="16200000"/>
          </a:gradFill>
          <a:ln w="3240" cap="rnd">
            <a:solidFill>
              <a:srgbClr val="6B9100"/>
            </a:solidFill>
            <a:miter/>
          </a:ln>
          <a:effectLst>
            <a:outerShdw dist="12600" dir="5400000">
              <a:srgbClr val="000000">
                <a:alpha val="46000"/>
              </a:srgbClr>
            </a:outerShdw>
          </a:effectLst>
        </p:spPr>
        <p:style>
          <a:lnRef idx="0">
            <a:scrgbClr r="0" g="0" b="0"/>
          </a:lnRef>
          <a:fillRef idx="0">
            <a:scrgbClr r="0" g="0" b="0"/>
          </a:fillRef>
          <a:effectRef idx="0">
            <a:scrgbClr r="0" g="0" b="0"/>
          </a:effectRef>
          <a:fontRef idx="minor"/>
        </p:style>
      </p:sp>
      <p:sp>
        <p:nvSpPr>
          <p:cNvPr id="329"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r>
              <a:rPr lang="en-US" sz="4100" b="1" strike="noStrike" spc="-1">
                <a:solidFill>
                  <a:srgbClr val="CAF278"/>
                </a:solidFill>
                <a:latin typeface="Lucida Sans Unicode"/>
              </a:rPr>
              <a:t>Click to edit the title text format</a:t>
            </a:r>
          </a:p>
        </p:txBody>
      </p:sp>
      <p:sp>
        <p:nvSpPr>
          <p:cNvPr id="330" name="PlaceHolder 2"/>
          <p:cNvSpPr>
            <a:spLocks noGrp="1"/>
          </p:cNvSpPr>
          <p:nvPr>
            <p:ph type="body"/>
          </p:nvPr>
        </p:nvSpPr>
        <p:spPr>
          <a:xfrm>
            <a:off x="457200" y="1481040"/>
            <a:ext cx="8229600" cy="4525920"/>
          </a:xfrm>
          <a:prstGeom prst="rect">
            <a:avLst/>
          </a:prstGeom>
        </p:spPr>
        <p:txBody>
          <a:bodyPr lIns="90000" tIns="46800" rIns="90000" bIns="46800">
            <a:normAutofit/>
          </a:bodyPr>
          <a:lstStyle/>
          <a:p>
            <a:pPr marL="365040" indent="-255600">
              <a:spcBef>
                <a:spcPts val="400"/>
              </a:spcBef>
              <a:buClr>
                <a:srgbClr val="94C600"/>
              </a:buClr>
              <a:buSzPct val="68000"/>
              <a:buFont typeface="Wingdings 3"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FFFFFF"/>
                </a:solidFill>
                <a:latin typeface="Lucida Sans Unicode"/>
              </a:rPr>
              <a:t>Click to edit the outline text format</a:t>
            </a:r>
          </a:p>
          <a:p>
            <a:pPr marL="620640" lvl="1" indent="-228600">
              <a:spcBef>
                <a:spcPts val="400"/>
              </a:spcBef>
              <a:buClr>
                <a:srgbClr val="94C600"/>
              </a:buClr>
              <a:buFont typeface="Verdan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FFFFFF"/>
                </a:solidFill>
                <a:latin typeface="Lucida Sans Unicode"/>
              </a:rPr>
              <a:t>Second Outline Level</a:t>
            </a:r>
          </a:p>
          <a:p>
            <a:pPr marL="858600" lvl="2" indent="-228600">
              <a:spcBef>
                <a:spcPts val="400"/>
              </a:spcBef>
              <a:buClr>
                <a:srgbClr val="71685A"/>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FFFFFF"/>
                </a:solidFill>
                <a:latin typeface="Lucida Sans Unicode"/>
              </a:rPr>
              <a:t>Third Outline Level</a:t>
            </a:r>
          </a:p>
          <a:p>
            <a:pPr marL="1143000" lvl="3" indent="-228600">
              <a:spcBef>
                <a:spcPts val="400"/>
              </a:spcBef>
              <a:buClr>
                <a:srgbClr val="71685A"/>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FFFFFF"/>
                </a:solidFill>
                <a:latin typeface="Lucida Sans Unicode"/>
              </a:rPr>
              <a:t>Fourth Outline Level</a:t>
            </a:r>
          </a:p>
          <a:p>
            <a:pPr marL="1371600" lvl="4" indent="-228600">
              <a:spcBef>
                <a:spcPts val="400"/>
              </a:spcBef>
              <a:buClr>
                <a:srgbClr val="71685A"/>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FFFFFF"/>
                </a:solidFill>
                <a:latin typeface="Lucida Sans Unicode"/>
              </a:rPr>
              <a:t>Fifth Outline Level</a:t>
            </a:r>
          </a:p>
          <a:p>
            <a:pPr marL="1371600" lvl="5" indent="-228600">
              <a:spcBef>
                <a:spcPts val="400"/>
              </a:spcBef>
              <a:buClr>
                <a:srgbClr val="FFFFFF"/>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FFFFFF"/>
                </a:solidFill>
                <a:latin typeface="Lucida Sans Unicode"/>
              </a:rPr>
              <a:t>Sixth Outline Level</a:t>
            </a:r>
          </a:p>
          <a:p>
            <a:pPr marL="1371600" lvl="6" indent="-228600">
              <a:spcBef>
                <a:spcPts val="400"/>
              </a:spcBef>
              <a:buClr>
                <a:srgbClr val="FFFFFF"/>
              </a:buClr>
              <a:buFont typeface="Wingdings 2"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2700" b="0" strike="noStrike" spc="-1">
                <a:solidFill>
                  <a:srgbClr val="FFFFFF"/>
                </a:solidFill>
                <a:latin typeface="Lucida Sans Unicode"/>
              </a:rPr>
              <a:t>Seventh Outline Level</a:t>
            </a:r>
          </a:p>
        </p:txBody>
      </p:sp>
      <p:sp>
        <p:nvSpPr>
          <p:cNvPr id="331" name="PlaceHolder 3"/>
          <p:cNvSpPr>
            <a:spLocks noGrp="1"/>
          </p:cNvSpPr>
          <p:nvPr>
            <p:ph type="dt"/>
          </p:nvPr>
        </p:nvSpPr>
        <p:spPr>
          <a:xfrm>
            <a:off x="6727680" y="6408720"/>
            <a:ext cx="1919520" cy="365040"/>
          </a:xfrm>
          <a:prstGeom prst="rect">
            <a:avLst/>
          </a:prstGeom>
        </p:spPr>
        <p:txBody>
          <a:bodyPr lIns="90000" tIns="46800" rIns="90000" bIns="46800" anchor="b">
            <a:noAutofit/>
          </a:bodyPr>
          <a:lstStyle/>
          <a:p>
            <a:pPr marL="216000" indent="-216000">
              <a:buClr>
                <a:srgbClr val="000000"/>
              </a:buClr>
              <a:buSzPct val="45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000" b="0" strike="noStrike" spc="-1">
                <a:solidFill>
                  <a:srgbClr val="FFFFFF"/>
                </a:solidFill>
                <a:latin typeface="Times New Roman"/>
              </a:rPr>
              <a:t>&lt;date/time&gt;</a:t>
            </a:r>
            <a:endParaRPr lang="en-US" sz="1000" b="0" strike="noStrike" spc="-1">
              <a:latin typeface="Times New Roman"/>
            </a:endParaRPr>
          </a:p>
        </p:txBody>
      </p:sp>
      <p:sp>
        <p:nvSpPr>
          <p:cNvPr id="332" name="PlaceHolder 4"/>
          <p:cNvSpPr>
            <a:spLocks noGrp="1"/>
          </p:cNvSpPr>
          <p:nvPr>
            <p:ph type="ftr"/>
          </p:nvPr>
        </p:nvSpPr>
        <p:spPr>
          <a:xfrm>
            <a:off x="4379400" y="6408720"/>
            <a:ext cx="2351160" cy="365040"/>
          </a:xfrm>
          <a:prstGeom prst="rect">
            <a:avLst/>
          </a:prstGeom>
        </p:spPr>
        <p:txBody>
          <a:bodyPr lIns="90000" tIns="46800" rIns="90000" bIns="46800" anchor="b">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Lucida Sans Unicode"/>
            </a:endParaRPr>
          </a:p>
        </p:txBody>
      </p:sp>
      <p:sp>
        <p:nvSpPr>
          <p:cNvPr id="333" name="PlaceHolder 5"/>
          <p:cNvSpPr>
            <a:spLocks noGrp="1"/>
          </p:cNvSpPr>
          <p:nvPr>
            <p:ph type="sldNum"/>
          </p:nvPr>
        </p:nvSpPr>
        <p:spPr>
          <a:xfrm>
            <a:off x="8647200" y="6408720"/>
            <a:ext cx="366480" cy="365040"/>
          </a:xfrm>
          <a:prstGeom prst="rect">
            <a:avLst/>
          </a:prstGeom>
        </p:spPr>
        <p:txBody>
          <a:bodyPr lIns="90000" tIns="46800" rIns="90000" bIns="46800" anchor="b">
            <a:noAutofit/>
          </a:bodyPr>
          <a:lstStyle/>
          <a:p>
            <a:pPr marL="216000" indent="-216000" algn="r">
              <a:buClr>
                <a:srgbClr val="000000"/>
              </a:buClr>
              <a:buSzPct val="45000"/>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2B17F90-0A3F-48C5-80C4-C1EEC4AD85FA}" type="slidenum">
              <a:rPr lang="pl-PL" sz="1000" b="0" strike="noStrike" spc="-1">
                <a:solidFill>
                  <a:srgbClr val="FFFFFF"/>
                </a:solidFill>
                <a:latin typeface="Times New Roman"/>
              </a:rPr>
              <a:t>‹#›</a:t>
            </a:fld>
            <a:endParaRPr lang="en-US" sz="10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pole tekstowe 1"/>
          <p:cNvSpPr/>
          <p:nvPr/>
        </p:nvSpPr>
        <p:spPr>
          <a:xfrm>
            <a:off x="395280" y="404640"/>
            <a:ext cx="8424720" cy="4179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1" strike="noStrike" spc="-1">
                <a:solidFill>
                  <a:srgbClr val="000000"/>
                </a:solidFill>
                <a:latin typeface="Georgia"/>
                <a:ea typeface="Arial"/>
              </a:rPr>
              <a:t>Diseases caused by infectious agents and their consequences</a:t>
            </a:r>
            <a:endParaRPr lang="en-US" sz="24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 HIV/AIDS carrier status,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 severe complications of post-infectious encephalopathies (e.g. after HSV),</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 severe complications of bacterial meningitis and encephalitis,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 diseases caused by slow viruses (e.g. SSPE),</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 syndromes resulting from intrauterine infections (e.g. congenital toxoplasmosis, rubella embryopathies and fetopathies, after CMV or HSV infection),</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 other.</a:t>
            </a:r>
            <a:endParaRPr lang="en-US" sz="2000" b="0" strike="noStrike" spc="-1">
              <a:solidFill>
                <a:srgbClr val="000000"/>
              </a:solidFill>
              <a:latin typeface="Lucida Sans Unicod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pole tekstowe 1"/>
          <p:cNvSpPr/>
          <p:nvPr/>
        </p:nvSpPr>
        <p:spPr>
          <a:xfrm>
            <a:off x="468360" y="476280"/>
            <a:ext cx="8280360" cy="5460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1" strike="noStrike" spc="-1">
                <a:solidFill>
                  <a:srgbClr val="000000"/>
                </a:solidFill>
                <a:latin typeface="Georgia"/>
              </a:rPr>
              <a:t>General criteria for admitting a child to home hospice:</a:t>
            </a:r>
            <a:endParaRPr lang="en-US" sz="24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1. Incurable disease (so-called life-limiting disease), progressive, terminal phase,</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2. Age under 18 years old</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3. Lives in the area (commuting time by car approx. 2 hours within a 100 km radius),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4. Has at least one permanent caregiver who can provide 24/7 care</a:t>
            </a:r>
            <a:endParaRPr lang="en-US" sz="2000" b="0" strike="noStrike" spc="-1">
              <a:solidFill>
                <a:srgbClr val="000000"/>
              </a:solidFill>
              <a:latin typeface="Lucida Sans Unicode"/>
            </a:endParaRPr>
          </a:p>
          <a:p>
            <a:pPr algn="l" rtl="0">
              <a:lnSpc>
                <a:spcPct val="100000"/>
              </a:lnSpc>
              <a:buClr>
                <a:srgbClr val="000000"/>
              </a:buClr>
              <a:buFont typeface="Georgia"/>
              <a:buAutoNum type="arabicPeriod" startAt="5"/>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buClr>
                <a:srgbClr val="000000"/>
              </a:buClr>
              <a:buFont typeface="Georgia"/>
              <a:buAutoNum type="arabicPeriod" startAt="5"/>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No life-prolonging treatment is planned (e.g. chemotherapy, intensive care, etc.)</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pole tekstowe 1"/>
          <p:cNvSpPr/>
          <p:nvPr/>
        </p:nvSpPr>
        <p:spPr>
          <a:xfrm>
            <a:off x="539640" y="115920"/>
            <a:ext cx="7920000" cy="7107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Minimum requirements necessary to provide 24-hour palliative care for 12 children in the place of residence:</a:t>
            </a: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Team composition</a:t>
            </a:r>
            <a:r>
              <a:rPr lang="pl-PL" sz="2000" b="0" strike="noStrike" spc="-1">
                <a:solidFill>
                  <a:srgbClr val="000000"/>
                </a:solidFill>
                <a:latin typeface="Georgia"/>
                <a:ea typeface="Arial"/>
              </a:rPr>
              <a:t>: :</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 Doctors: minimum 1 full-time position,</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 Nurses: minimum 5 positions,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 Social worker/social nurse: 0.5 - 1 full-time position,</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 Psychologist: 0.5 full-time positions,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 Rehabilitation specialist/physiotherapist: 0.5 full-time positions,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 Clergyman: depending on needs.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Medical facilities: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 Pediatric ward with the possibility of periodic hospitalization,</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 Consultants: pediatricians (appropriate specialties), pediatric surgeon, anesthesiologist, psychiatrist, dentist, rehabilitator, oncologist.</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rostokąt 1"/>
          <p:cNvSpPr/>
          <p:nvPr/>
        </p:nvSpPr>
        <p:spPr>
          <a:xfrm>
            <a:off x="468360" y="260280"/>
            <a:ext cx="8280360" cy="61923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rPr>
              <a:t>Decision making – ethical problems.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Guidelines for physicians on discontinuing and withdrawing life-sustaining treatment in children have been developed by the British Pediatric Society (Royal College of Paediatrics and Child Health - RCPCH).</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The RCPCH lists 5 clinical situations in which withdrawal or discontinuation of life-sustaining therapy is acceptable. Two of them relate to oncology:</a:t>
            </a:r>
            <a:endParaRPr lang="en-US" sz="2000" b="0" strike="noStrike" spc="-1">
              <a:solidFill>
                <a:srgbClr val="000000"/>
              </a:solidFill>
              <a:latin typeface="Lucida Sans Unicode"/>
            </a:endParaRPr>
          </a:p>
          <a:p>
            <a:pPr algn="l" rtl="0">
              <a:lnSpc>
                <a:spcPct val="100000"/>
              </a:lnSpc>
              <a:buClr>
                <a:srgbClr val="000000"/>
              </a:buClr>
              <a:buFont typeface="Georgia"/>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buClr>
                <a:srgbClr val="000000"/>
              </a:buClr>
              <a:buFont typeface="Georgia"/>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A child in a "hopeless" situation.</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Treatment only delays death; it does not improve the patient's quality of life or increase his or her capabilities. Unnecessarily prolonged treatment in these conditions becomes futile, burdensome and contrary to the patient's best interests. This situation may, for example, concern a child with progressive, disseminated cancer whose life will not improve after chemotherapy or other anticancer treatment methods.</a:t>
            </a:r>
            <a:endParaRPr lang="en-US" sz="2000" b="0" strike="noStrike" spc="-1">
              <a:solidFill>
                <a:srgbClr val="000000"/>
              </a:solidFill>
              <a:latin typeface="Lucida Sans Unicod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 name="Prostokąt 1"/>
          <p:cNvSpPr/>
          <p:nvPr/>
        </p:nvSpPr>
        <p:spPr>
          <a:xfrm>
            <a:off x="250920" y="404640"/>
            <a:ext cx="8353440" cy="46677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2. "Unbearable" situation.</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This situation occurs when the child and/or family come to the conclusion that further treatment will be intolerable and wish to discontinue the current or planned treatment, regardless of the medical opinion on its potential benefits.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This applies, for example, to cancer patients who are offered further treatment.</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According to the International Society of Pediatric Oncology (SIOP), anticancer treatment should not be continued beyond the point where cure is no longer possible; and SIOP calls such behavior ruthless persistence.</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pole tekstowe 2"/>
          <p:cNvSpPr/>
          <p:nvPr/>
        </p:nvSpPr>
        <p:spPr>
          <a:xfrm>
            <a:off x="468360" y="581040"/>
            <a:ext cx="8280360" cy="49726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Childhood cancers occur less frequently than in adults, accounting for 3% of cancers in the entire population</a:t>
            </a:r>
            <a:r>
              <a:rPr lang="pl-PL" sz="2000" b="0" strike="noStrike" spc="-1">
                <a:solidFill>
                  <a:srgbClr val="000000"/>
                </a:solidFill>
                <a:latin typeface="Georgia"/>
                <a:ea typeface="Arial"/>
              </a:rPr>
              <a:t>.</a:t>
            </a:r>
            <a:endParaRPr lang="en-US" sz="2000" b="0" strike="noStrike" spc="-1">
              <a:solidFill>
                <a:srgbClr val="000000"/>
              </a:solidFill>
              <a:latin typeface="Lucida Sans Unicode"/>
            </a:endParaRPr>
          </a:p>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Every year in Poland, approximately 1,200 new cases of malignant tumors are reported among patients under 18 years of age.</a:t>
            </a: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 </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They develop insidiously, usually over a long period of time without impairing the child's performance, and the symptoms they manifest are very non-specific.</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The child usually feels good and has no pain.</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A young organism is characterized by intensive growth and development, unfortunately cancer cells multiply equally quickly in children. Diagnosing cancer at an earlier stage of development allows for its complete cure.</a:t>
            </a:r>
            <a:endParaRPr lang="en-US" sz="2000" b="0" strike="noStrike" spc="-1">
              <a:solidFill>
                <a:srgbClr val="000000"/>
              </a:solidFill>
              <a:latin typeface="Lucida Sans Unicod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pole tekstowe 1"/>
          <p:cNvSpPr/>
          <p:nvPr/>
        </p:nvSpPr>
        <p:spPr>
          <a:xfrm>
            <a:off x="395280" y="404640"/>
            <a:ext cx="8280360" cy="69847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1" strike="noStrike" spc="-1">
                <a:solidFill>
                  <a:srgbClr val="000000"/>
                </a:solidFill>
                <a:latin typeface="Georgia"/>
              </a:rPr>
              <a:t>Oncology alert applies when a parent or doctor notices any of the following symptoms:</a:t>
            </a:r>
            <a:endParaRPr lang="en-US" sz="24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enlarged lymph nodes, especially cervical or abdominal</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prolonged (over 2 weeks), recurrent fevers not related to infection</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morning vomiting with headache</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swelling and/or pain in bones and joints, sometimes with limping, pathological bone fractures</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neurological symptoms such as uneven eyelid fissures or balance disorders</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significant pallor and increased fatigue and weakness</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high tendency for the child to bruise and bleed</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whitish glare in the pupil of the eye, strabismus or sudden blurred vision</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progressive and unexplained weight loss</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a nodular thickening of tissues or organs, a palpable tumor, e.g. in the abdominal cavity</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prolonged cough</a:t>
            </a:r>
            <a:endParaRPr lang="en-US" sz="2000" b="0" strike="noStrike" spc="-1">
              <a:solidFill>
                <a:srgbClr val="000000"/>
              </a:solidFill>
              <a:latin typeface="Lucida Sans Unicod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pole tekstowe 1"/>
          <p:cNvSpPr/>
          <p:nvPr/>
        </p:nvSpPr>
        <p:spPr>
          <a:xfrm>
            <a:off x="324000" y="404640"/>
            <a:ext cx="8424720" cy="5582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Children's mental reactions to terminal situations.</a:t>
            </a: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A child's ability to understand the nature of death changes with age.</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Needs</a:t>
            </a:r>
            <a:r>
              <a:rPr lang="pl-PL" sz="2000" b="1" strike="noStrike" spc="-1">
                <a:solidFill>
                  <a:srgbClr val="000000"/>
                </a:solidFill>
                <a:latin typeface="Georgia"/>
                <a:ea typeface="Arial"/>
              </a:rPr>
              <a:t>a small child</a:t>
            </a:r>
            <a:r>
              <a:rPr lang="pl-PL" sz="2000" b="0" strike="noStrike" spc="-1">
                <a:solidFill>
                  <a:srgbClr val="000000"/>
                </a:solidFill>
                <a:latin typeface="Georgia"/>
                <a:ea typeface="Arial"/>
              </a:rPr>
              <a:t>They mainly come down to ensuring that it doesn't hurt, that there is someone close to you who will make you feel safe and that you can have fun.</a:t>
            </a: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In the earliest period, right after birth, they only feel fear of falling and sudden noise.</a:t>
            </a: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Later in between</a:t>
            </a:r>
            <a:r>
              <a:rPr lang="pl-PL" sz="2000" b="1" strike="noStrike" spc="-1">
                <a:solidFill>
                  <a:srgbClr val="000000"/>
                </a:solidFill>
                <a:latin typeface="Georgia"/>
                <a:ea typeface="Arial"/>
              </a:rPr>
              <a:t>2 and 4 years</a:t>
            </a:r>
            <a:r>
              <a:rPr lang="pl-PL" sz="2000" b="0" strike="noStrike" spc="-1">
                <a:solidFill>
                  <a:srgbClr val="000000"/>
                </a:solidFill>
                <a:latin typeface="Georgia"/>
                <a:ea typeface="Arial"/>
              </a:rPr>
              <a:t>life, they begin to fear separation from important adults and caregivers.</a:t>
            </a: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pole tekstowe 1"/>
          <p:cNvSpPr/>
          <p:nvPr/>
        </p:nvSpPr>
        <p:spPr>
          <a:xfrm>
            <a:off x="395280" y="549360"/>
            <a:ext cx="7993080" cy="5277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Older children</a:t>
            </a:r>
            <a:r>
              <a:rPr lang="pl-PL" sz="2000" b="0" strike="noStrike" spc="-1">
                <a:solidFill>
                  <a:srgbClr val="000000"/>
                </a:solidFill>
                <a:latin typeface="Georgia"/>
                <a:ea typeface="Arial"/>
              </a:rPr>
              <a:t>apart from a way of thinking similar to a small child, it is characterized by the need for contact with peers, the need for movement and exploring the world.</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Ages 4-7</a:t>
            </a:r>
            <a:r>
              <a:rPr lang="pl-PL" sz="2000" b="0" strike="noStrike" spc="-1">
                <a:solidFill>
                  <a:srgbClr val="000000"/>
                </a:solidFill>
                <a:latin typeface="Georgia"/>
                <a:ea typeface="Arial"/>
              </a:rPr>
              <a:t>there is a fear of body deformation, which, however, is not directly related to the danger of death. Most four-year-olds know the word death but may have trouble explaining it.</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From 7 years old</a:t>
            </a:r>
            <a:r>
              <a:rPr lang="pl-PL" sz="2000" b="0" strike="noStrike" spc="-1">
                <a:solidFill>
                  <a:srgbClr val="000000"/>
                </a:solidFill>
                <a:latin typeface="Georgia"/>
                <a:ea typeface="Arial"/>
              </a:rPr>
              <a:t>life, most children realize that death is both a universal and irreversible phenomenon.</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At the age of 8-9</a:t>
            </a:r>
            <a:r>
              <a:rPr lang="pl-PL" sz="2000" b="0" strike="noStrike" spc="-1">
                <a:solidFill>
                  <a:srgbClr val="000000"/>
                </a:solidFill>
                <a:latin typeface="Georgia"/>
                <a:ea typeface="Arial"/>
              </a:rPr>
              <a:t>most concepts about death are fully formed, children perceive death as a biological phenomenon.</a:t>
            </a: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pole tekstowe 1"/>
          <p:cNvSpPr/>
          <p:nvPr/>
        </p:nvSpPr>
        <p:spPr>
          <a:xfrm>
            <a:off x="539640" y="476280"/>
            <a:ext cx="8064720" cy="3682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1800" b="0" strike="noStrike" spc="-1">
                <a:solidFill>
                  <a:srgbClr val="000000"/>
                </a:solidFill>
                <a:latin typeface="Lucida Sans Unicode"/>
                <a:ea typeface="Arial"/>
              </a:rPr>
              <a:t>.</a:t>
            </a:r>
            <a:endParaRPr lang="en-US" sz="1800" b="0" strike="noStrike" spc="-1">
              <a:solidFill>
                <a:srgbClr val="000000"/>
              </a:solidFill>
              <a:latin typeface="Lucida Sans Unicode"/>
            </a:endParaRPr>
          </a:p>
        </p:txBody>
      </p:sp>
      <p:sp>
        <p:nvSpPr>
          <p:cNvPr id="392" name="pole tekstowe 2"/>
          <p:cNvSpPr/>
          <p:nvPr/>
        </p:nvSpPr>
        <p:spPr>
          <a:xfrm>
            <a:off x="324000" y="404640"/>
            <a:ext cx="7848360" cy="6558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400" b="1" strike="noStrike" spc="-1">
                <a:solidFill>
                  <a:srgbClr val="000000"/>
                </a:solidFill>
                <a:latin typeface="Georgia"/>
              </a:rPr>
              <a:t>Juveniles.</a:t>
            </a:r>
            <a:endParaRPr lang="en-US" sz="24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4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Young people are less afraid of death than older people. Their needs result from their developmental period, they have a very extensive need to accept their external appearance and physical fitness.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During adolescence</a:t>
            </a:r>
            <a:r>
              <a:rPr lang="pl-PL" sz="2000" b="1" strike="noStrike" spc="-1">
                <a:solidFill>
                  <a:srgbClr val="000000"/>
                </a:solidFill>
                <a:latin typeface="Georgia"/>
              </a:rPr>
              <a:t>from 12 to 18 years</a:t>
            </a:r>
            <a:r>
              <a:rPr lang="pl-PL" sz="2000" b="0" strike="noStrike" spc="-1">
                <a:solidFill>
                  <a:srgbClr val="000000"/>
                </a:solidFill>
                <a:latin typeface="Georgia"/>
              </a:rPr>
              <a:t>young people look for support in themselves and expect to be treated as a partner in making important decisions. At the same time, because they are increasingly aware of the possible loss of their future, they may react with depression, apathy and bitterness.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 </a:t>
            </a: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A very important need of patients at this age is the desire to assert their own independence; they do not tolerate overprotection or any type of prohibitions.</a:t>
            </a: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It is important to respect the wishes and decisions of a young person who is an adult and can decide for himself.</a:t>
            </a:r>
            <a:endParaRPr lang="en-US" sz="2000" b="0" strike="noStrike" spc="-1">
              <a:solidFill>
                <a:srgbClr val="000000"/>
              </a:solidFill>
              <a:latin typeface="Lucida Sans Unicod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pole tekstowe 1"/>
          <p:cNvSpPr/>
          <p:nvPr/>
        </p:nvSpPr>
        <p:spPr>
          <a:xfrm>
            <a:off x="324000" y="549360"/>
            <a:ext cx="8208720" cy="31431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rPr>
              <a:t>Dyspnoea</a:t>
            </a:r>
            <a:r>
              <a:rPr lang="pl-PL" sz="2000" b="0" strike="noStrike" spc="-1">
                <a:solidFill>
                  <a:srgbClr val="000000"/>
                </a:solidFill>
                <a:latin typeface="Georgia"/>
              </a:rPr>
              <a:t>one of the most common ailments in children.</a:t>
            </a: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It accompanies solid tumors, brain tumors, lymphomas, i.e. the types of cancer that occur most often in children.</a:t>
            </a: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The basic drug recommended for the treatment of shortness of breath is morphine, followed by anti-anxiety drugs.</a:t>
            </a: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pole tekstowe 1"/>
          <p:cNvSpPr/>
          <p:nvPr/>
        </p:nvSpPr>
        <p:spPr>
          <a:xfrm>
            <a:off x="539640" y="404640"/>
            <a:ext cx="8425080" cy="61923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rPr>
              <a:t>Damage to the central nervous system caused by hypoxia, hemorrhages, venous thrombosis, trauma or poisoning:</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 cerebral palsy,</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 post-traumatic encephalopathies,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 ischemic encephalopathies,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 toxic encephalopathies,</a:t>
            </a:r>
            <a:endParaRPr lang="en-US" sz="2000" b="0" strike="noStrike" spc="-1">
              <a:solidFill>
                <a:srgbClr val="000000"/>
              </a:solidFill>
              <a:latin typeface="Lucida Sans Unicode"/>
            </a:endParaRPr>
          </a:p>
          <a:p>
            <a:pPr algn="l" rtl="0">
              <a:lnSpc>
                <a:spcPct val="100000"/>
              </a:lnSpc>
              <a:buClr>
                <a:srgbClr val="000000"/>
              </a:buClr>
              <a:buFont typeface="Georgi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other.</a:t>
            </a:r>
            <a:endParaRPr lang="en-US" sz="2000" b="0" strike="noStrike" spc="-1">
              <a:solidFill>
                <a:srgbClr val="000000"/>
              </a:solidFill>
              <a:latin typeface="Lucida Sans Unicode"/>
            </a:endParaRPr>
          </a:p>
          <a:p>
            <a:pPr algn="l" rtl="0">
              <a:lnSpc>
                <a:spcPct val="100000"/>
              </a:lnSpc>
              <a:buClr>
                <a:srgbClr val="000000"/>
              </a:buClr>
              <a:buFont typeface="Georgia"/>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rPr>
              <a:t>Metabolic diseases:</a:t>
            </a:r>
            <a:endParaRPr lang="en-US" sz="2000" b="0" strike="noStrike" spc="-1">
              <a:solidFill>
                <a:srgbClr val="000000"/>
              </a:solidFill>
              <a:latin typeface="Lucida Sans Unicode"/>
            </a:endParaRPr>
          </a:p>
          <a:p>
            <a:pPr algn="l" rtl="0">
              <a:lnSpc>
                <a:spcPct val="100000"/>
              </a:lnSpc>
              <a:buClr>
                <a:srgbClr val="000000"/>
              </a:buClr>
              <a:buFont typeface="Georgi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genetically determined disorders of amino acid metabolism - genetically determined disorders of purine metabolism. genetically determined disorders of lipid metabolism genetically determined disorders of carbohydrate metabolism</a:t>
            </a:r>
            <a:endParaRPr lang="en-US" sz="2000" b="0" strike="noStrike" spc="-1">
              <a:solidFill>
                <a:srgbClr val="000000"/>
              </a:solidFill>
              <a:latin typeface="Lucida Sans Unicode"/>
            </a:endParaRPr>
          </a:p>
          <a:p>
            <a:pPr algn="l" rtl="0">
              <a:lnSpc>
                <a:spcPct val="100000"/>
              </a:lnSpc>
              <a:buClr>
                <a:srgbClr val="000000"/>
              </a:buClr>
              <a:buFont typeface="Georgi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 genetically determined metal metabolism disorders - peroxisomal diseases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 lysosomal diseases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 mucopolysaccharidoses.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pole tekstowe 1"/>
          <p:cNvSpPr/>
          <p:nvPr/>
        </p:nvSpPr>
        <p:spPr>
          <a:xfrm>
            <a:off x="179280" y="298440"/>
            <a:ext cx="8569440" cy="5277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rPr>
              <a:t>Pain</a:t>
            </a:r>
            <a:r>
              <a:rPr lang="pl-PL" sz="2000" b="0" strike="noStrike" spc="-1">
                <a:solidFill>
                  <a:srgbClr val="000000"/>
                </a:solidFill>
                <a:latin typeface="Georgia"/>
              </a:rPr>
              <a:t> </a:t>
            </a:r>
            <a:r>
              <a:rPr lang="pl-PL" sz="2000" b="1" strike="noStrike" spc="-1">
                <a:solidFill>
                  <a:srgbClr val="000000"/>
                </a:solidFill>
                <a:latin typeface="Georgia"/>
              </a:rPr>
              <a:t>experienced by almost all children at various stages of cancer, is related to the disease itself or is the result of therapeutic or diagnostic procedures.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In a child, especially a small one, pain may manifest itself as:</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Difficulty falling asleep</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Lack of interest in the environment</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Movement disorders</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rPr>
              <a:t>We treat pain according to the analgesic ladder, relieving it with pharmacotherapy based on 4 principles</a:t>
            </a:r>
            <a:r>
              <a:rPr lang="pl-PL" sz="2000" b="0" strike="noStrike" spc="-1">
                <a:solidFill>
                  <a:srgbClr val="000000"/>
                </a:solidFill>
                <a:latin typeface="Georgia"/>
              </a:rPr>
              <a:t>: :</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According to the ladder</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With a clock</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The best route of administration</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According to the child</a:t>
            </a:r>
            <a:endParaRPr lang="en-US" sz="2000" b="0" strike="noStrike" spc="-1">
              <a:solidFill>
                <a:srgbClr val="000000"/>
              </a:solidFill>
              <a:latin typeface="Lucida Sans Unicod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pole tekstowe 1"/>
          <p:cNvSpPr/>
          <p:nvPr/>
        </p:nvSpPr>
        <p:spPr>
          <a:xfrm>
            <a:off x="324000" y="404640"/>
            <a:ext cx="8351640" cy="43628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rPr>
              <a:t>The main types of pain in children with cancer:</a:t>
            </a:r>
            <a:endParaRPr lang="en-US" sz="2000" b="0" strike="noStrike" spc="-1">
              <a:solidFill>
                <a:srgbClr val="000000"/>
              </a:solidFill>
              <a:latin typeface="Lucida Sans Unicode"/>
            </a:endParaRPr>
          </a:p>
          <a:p>
            <a:pPr algn="l" rtl="0">
              <a:lnSpc>
                <a:spcPct val="100000"/>
              </a:lnSpc>
              <a:buClr>
                <a:srgbClr val="000000"/>
              </a:buClr>
              <a:buFont typeface="Georgia"/>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buClr>
                <a:srgbClr val="000000"/>
              </a:buClr>
              <a:buFont typeface="Georgia"/>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Caused by disease - e.g. bone involvement by a tumor, tumor involvement of the central or peripheral nervous system, including pain caused by pressure on the spinal cord.</a:t>
            </a:r>
            <a:endParaRPr lang="en-US" sz="2000" b="0" strike="noStrike" spc="-1">
              <a:solidFill>
                <a:srgbClr val="000000"/>
              </a:solidFill>
              <a:latin typeface="Lucida Sans Unicode"/>
            </a:endParaRPr>
          </a:p>
          <a:p>
            <a:pPr algn="l" rtl="0">
              <a:lnSpc>
                <a:spcPct val="100000"/>
              </a:lnSpc>
              <a:buClr>
                <a:srgbClr val="000000"/>
              </a:buClr>
              <a:buFont typeface="Georgia"/>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buClr>
                <a:srgbClr val="000000"/>
              </a:buClr>
              <a:buFont typeface="Georgia"/>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Caused by anticancer treatment - e.g. postoperative pain, gastritis</a:t>
            </a:r>
            <a:endParaRPr lang="en-US" sz="2000" b="0" strike="noStrike" spc="-1">
              <a:solidFill>
                <a:srgbClr val="000000"/>
              </a:solidFill>
              <a:latin typeface="Lucida Sans Unicode"/>
            </a:endParaRPr>
          </a:p>
          <a:p>
            <a:pPr algn="l" rtl="0">
              <a:lnSpc>
                <a:spcPct val="100000"/>
              </a:lnSpc>
              <a:buClr>
                <a:srgbClr val="000000"/>
              </a:buClr>
              <a:buFont typeface="Georgia"/>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buClr>
                <a:srgbClr val="000000"/>
              </a:buClr>
              <a:buFont typeface="Georgia"/>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Caused by procedures - e.g. finger prick, lumbar puncture</a:t>
            </a:r>
            <a:endParaRPr lang="en-US" sz="2000" b="0" strike="noStrike" spc="-1">
              <a:solidFill>
                <a:srgbClr val="000000"/>
              </a:solidFill>
              <a:latin typeface="Lucida Sans Unicode"/>
            </a:endParaRPr>
          </a:p>
          <a:p>
            <a:pPr algn="l" rtl="0">
              <a:lnSpc>
                <a:spcPct val="100000"/>
              </a:lnSpc>
              <a:buClr>
                <a:srgbClr val="000000"/>
              </a:buClr>
              <a:buFont typeface="Georgia"/>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buClr>
                <a:srgbClr val="000000"/>
              </a:buClr>
              <a:buFont typeface="Georgia"/>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Incidental pain - e.g. trauma, common childhood pain</a:t>
            </a:r>
            <a:endParaRPr lang="en-US" sz="2000" b="0" strike="noStrike" spc="-1">
              <a:solidFill>
                <a:srgbClr val="000000"/>
              </a:solidFill>
              <a:latin typeface="Lucida Sans Unicod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pole tekstowe 3"/>
          <p:cNvSpPr/>
          <p:nvPr/>
        </p:nvSpPr>
        <p:spPr>
          <a:xfrm flipH="1">
            <a:off x="179280" y="476280"/>
            <a:ext cx="8064720" cy="46677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Many fears and misconceptions have led to inappropriate pain management in children with cancer.</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These include:</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2 Fear of drug addiction, in this way children are deprived of strong drugs that can effectively relieve severe cancer pain</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3 Lack of understanding of the principles of pharmacodynamics and pharmacokinetics of opioid analgesics in children, resulting in the use of too low doses, at inappropriate time intervals, administered through unnecessarily painful or ineffective routes.</a:t>
            </a:r>
            <a:endParaRPr lang="en-US" sz="2000" b="0" strike="noStrike" spc="-1">
              <a:solidFill>
                <a:srgbClr val="000000"/>
              </a:solidFill>
              <a:latin typeface="Lucida Sans Unicod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pole tekstowe 1"/>
          <p:cNvSpPr/>
          <p:nvPr/>
        </p:nvSpPr>
        <p:spPr>
          <a:xfrm>
            <a:off x="324000" y="404640"/>
            <a:ext cx="8280360" cy="40579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4 Lack of knowledge about the nature of children's perception of pain and illness, resulting in a situation where some people responsible for the treatment of children with cancer are unable to assess all the factors causing or intensifying pain, which makes it impossible to initiate appropriate treatment.</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5 Lack of information about simple behavioral, cognitive and supportive methods that can reduce pain, resulting in health care professionals failing to teach children and their family members how to use these valuable methods</a:t>
            </a:r>
            <a:endParaRPr lang="en-US" sz="2000" b="0" strike="noStrike" spc="-1">
              <a:solidFill>
                <a:srgbClr val="000000"/>
              </a:solidFill>
              <a:latin typeface="Lucida Sans Unicod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ole tekstowe 1"/>
          <p:cNvSpPr/>
          <p:nvPr/>
        </p:nvSpPr>
        <p:spPr>
          <a:xfrm>
            <a:off x="395280" y="476280"/>
            <a:ext cx="7632720" cy="43628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Specificity of pain in children.</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Pain is always subjective. The pain experienced by children with cancer is usually related to the disease or its treatment.</a:t>
            </a: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The same type of tissue damage in different children, or in the same child in different situations, may cause pain of a different nature or intensity.</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The physical environment and the approach and behavior of caregivers, as well as the behavior of the child himself, his reflections and emotional states, may significantly reduce or intensify the feeling of cancer pain.</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pole tekstowe 1"/>
          <p:cNvSpPr/>
          <p:nvPr/>
        </p:nvSpPr>
        <p:spPr>
          <a:xfrm>
            <a:off x="539640" y="765000"/>
            <a:ext cx="8064720" cy="3686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sp>
      <p:sp>
        <p:nvSpPr>
          <p:cNvPr id="403" name="pole tekstowe 2"/>
          <p:cNvSpPr/>
          <p:nvPr/>
        </p:nvSpPr>
        <p:spPr>
          <a:xfrm>
            <a:off x="324000" y="476280"/>
            <a:ext cx="8135640" cy="55825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Non-pharmacological pain relief methods: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They can be an integral part of cancer pain management in children.</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They should complement, not replace, appropriate pharmacotherapy.</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They can be classified as: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1. Supportive methods - support the child and his family</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2. cognitive methods – influence his way of thinking</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3. behavioral methods – change behavior</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4. physical methods – affect the sensory systems</a:t>
            </a:r>
            <a:endParaRPr lang="en-US" sz="2000" b="0" strike="noStrike" spc="-1">
              <a:solidFill>
                <a:srgbClr val="000000"/>
              </a:solidFill>
              <a:latin typeface="Lucida Sans Unicod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pole tekstowe 1"/>
          <p:cNvSpPr/>
          <p:nvPr/>
        </p:nvSpPr>
        <p:spPr>
          <a:xfrm>
            <a:off x="324000" y="549360"/>
            <a:ext cx="8064360" cy="46677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Ad. 1. supporting methods</a:t>
            </a:r>
            <a:r>
              <a:rPr lang="pl-PL" sz="2000" b="0" strike="noStrike" spc="-1">
                <a:solidFill>
                  <a:srgbClr val="000000"/>
                </a:solidFill>
                <a:latin typeface="Georgia"/>
                <a:ea typeface="Arial"/>
              </a:rPr>
              <a:t>– their goal is to promote appropriate psychological and social care for the child. The basic principle is family-centered care, which means that it is based on the needs of the family and the child.</a:t>
            </a: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Ad 2. cognitive methods</a:t>
            </a:r>
            <a:r>
              <a:rPr lang="pl-PL" sz="2000" b="0" strike="noStrike" spc="-1">
                <a:solidFill>
                  <a:srgbClr val="000000"/>
                </a:solidFill>
                <a:latin typeface="Georgia"/>
                <a:ea typeface="Arial"/>
              </a:rPr>
              <a:t>their aim is to influence the child's thinking and imagination. The best are interesting toys that allow you to see, hear and do something. For older children, it is beneficial to concentrate on a game, a conversation or an interesting story.</a:t>
            </a: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Music, even as simple as a lullaby sung by your mother, is a universal calming and distracting agent.</a:t>
            </a:r>
            <a:endParaRPr lang="en-US" sz="2000" b="0" strike="noStrike" spc="-1">
              <a:solidFill>
                <a:srgbClr val="000000"/>
              </a:solidFill>
              <a:latin typeface="Lucida Sans Unicod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pole tekstowe 2"/>
          <p:cNvSpPr/>
          <p:nvPr/>
        </p:nvSpPr>
        <p:spPr>
          <a:xfrm>
            <a:off x="179280" y="333360"/>
            <a:ext cx="8280360" cy="43628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marL="342720" indent="-342720" algn="ctr" rtl="0">
              <a:lnSpc>
                <a:spcPct val="100000"/>
              </a:lnSpc>
              <a:buClr>
                <a:srgbClr val="000000"/>
              </a:buClr>
              <a:buSzPct val="68000"/>
              <a:buFont typeface="Georgia"/>
              <a:buAutoNum type="arabicPlain" startAt="2"/>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Creating images</a:t>
            </a:r>
            <a:r>
              <a:rPr lang="pl-PL" sz="2000" b="0" strike="noStrike" spc="-1">
                <a:solidFill>
                  <a:srgbClr val="000000"/>
                </a:solidFill>
                <a:latin typeface="Georgia"/>
                <a:ea typeface="Arial"/>
              </a:rPr>
              <a:t>– is the process by which the child focuses on imagining pleasant and interesting sensations, rather than on pain. Colors, sounds, smells, tastes, as well as a pleasant atmosphere can be experienced in the imagination.</a:t>
            </a:r>
            <a:endParaRPr lang="en-US" sz="2000" b="0" strike="noStrike" spc="-1">
              <a:solidFill>
                <a:srgbClr val="000000"/>
              </a:solidFill>
              <a:latin typeface="Lucida Sans Unicode"/>
            </a:endParaRPr>
          </a:p>
          <a:p>
            <a:pPr marL="342720" indent="-342720" algn="ctr" rtl="0">
              <a:lnSpc>
                <a:spcPct val="100000"/>
              </a:lnSpc>
              <a:buClr>
                <a:srgbClr val="000000"/>
              </a:buClr>
              <a:buSzPct val="68000"/>
              <a:buFont typeface="Georgia"/>
              <a:buAutoNum type="arabicPlain" startAt="2"/>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marL="342720" indent="-342720" algn="l" rtl="0">
              <a:lnSpc>
                <a:spcPct val="100000"/>
              </a:lnSpc>
              <a:buClr>
                <a:srgbClr val="000000"/>
              </a:buClr>
              <a:buSzPct val="68000"/>
              <a:buFont typeface="Georgia"/>
              <a:buAutoNum type="arabicPlain" startAt="2"/>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marL="342720" indent="-342720" algn="ctr" rtl="0">
              <a:lnSpc>
                <a:spcPct val="100000"/>
              </a:lnSpc>
              <a:buClr>
                <a:srgbClr val="000000"/>
              </a:buClr>
              <a:buSzPct val="68000"/>
              <a:buFont typeface="Georgia"/>
              <a:buAutoNum type="arabicPlain" startAt="2"/>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Real hypnosis</a:t>
            </a:r>
            <a:r>
              <a:rPr lang="pl-PL" sz="2000" b="0" strike="noStrike" spc="-1">
                <a:solidFill>
                  <a:srgbClr val="000000"/>
                </a:solidFill>
                <a:latin typeface="Georgia"/>
                <a:ea typeface="Arial"/>
              </a:rPr>
              <a:t>requires special training, but pain relief can be provided by words describing comfort and relief pronounced in a specific way, e.g. " notice that the deeper you breathe, the more relaxed you become. The pain is weaker. See that you feel better now.”</a:t>
            </a:r>
            <a:endParaRPr lang="en-US" sz="2000" b="0" strike="noStrike" spc="-1">
              <a:solidFill>
                <a:srgbClr val="000000"/>
              </a:solidFill>
              <a:latin typeface="Lucida Sans Unicode"/>
            </a:endParaRPr>
          </a:p>
          <a:p>
            <a:pPr marL="342720" indent="-342720" algn="ctr" rtl="0">
              <a:lnSpc>
                <a:spcPct val="100000"/>
              </a:lnSpc>
              <a:buClr>
                <a:srgbClr val="000000"/>
              </a:buClr>
              <a:buSzPct val="68000"/>
              <a:buFont typeface="Georgia"/>
              <a:buAutoNum type="arabicPlain" startAt="2"/>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pole tekstowe 1"/>
          <p:cNvSpPr/>
          <p:nvPr/>
        </p:nvSpPr>
        <p:spPr>
          <a:xfrm>
            <a:off x="395280" y="476280"/>
            <a:ext cx="8137440" cy="43628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Ad. 3 behavioral methods</a:t>
            </a: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1</a:t>
            </a:r>
            <a:r>
              <a:rPr lang="pl-PL" sz="2000" b="0" strike="noStrike" spc="-1">
                <a:solidFill>
                  <a:srgbClr val="000000"/>
                </a:solidFill>
                <a:latin typeface="Georgia"/>
                <a:ea typeface="Arial"/>
              </a:rPr>
              <a:t> </a:t>
            </a:r>
            <a:r>
              <a:rPr lang="pl-PL" sz="2000" b="1" strike="noStrike" spc="-1">
                <a:solidFill>
                  <a:srgbClr val="000000"/>
                </a:solidFill>
                <a:latin typeface="Georgia"/>
                <a:ea typeface="Arial"/>
              </a:rPr>
              <a:t>Deep breathing</a:t>
            </a:r>
            <a:r>
              <a:rPr lang="pl-PL" sz="2000" b="0" strike="noStrike" spc="-1">
                <a:solidFill>
                  <a:srgbClr val="000000"/>
                </a:solidFill>
                <a:latin typeface="Georgia"/>
                <a:ea typeface="Arial"/>
              </a:rPr>
              <a:t>– is a simple method to help children reduce pain and gain self-control. This method focuses attention, reduces muscle tension, relaxes the diaphragm and allows for better oxygenation of the entire body.</a:t>
            </a: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2</a:t>
            </a:r>
            <a:r>
              <a:rPr lang="pl-PL" sz="2000" b="0" strike="noStrike" spc="-1">
                <a:solidFill>
                  <a:srgbClr val="000000"/>
                </a:solidFill>
                <a:latin typeface="Georgia"/>
                <a:ea typeface="Arial"/>
              </a:rPr>
              <a:t> </a:t>
            </a:r>
            <a:r>
              <a:rPr lang="pl-PL" sz="2000" b="1" strike="noStrike" spc="-1">
                <a:solidFill>
                  <a:srgbClr val="000000"/>
                </a:solidFill>
                <a:latin typeface="Georgia"/>
                <a:ea typeface="Arial"/>
              </a:rPr>
              <a:t>Gradual relaxation-</a:t>
            </a:r>
            <a:r>
              <a:rPr lang="pl-PL" sz="2000" b="0" strike="noStrike" spc="-1">
                <a:solidFill>
                  <a:srgbClr val="000000"/>
                </a:solidFill>
                <a:latin typeface="Georgia"/>
                <a:ea typeface="Arial"/>
              </a:rPr>
              <a:t>is a method of tightening and relaxing subsequent muscle groups while lying down. Jet is a useful technique for teenagers. Relaxation is often combined with suggestion and deep breathing.</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pole tekstowe 1"/>
          <p:cNvSpPr/>
          <p:nvPr/>
        </p:nvSpPr>
        <p:spPr>
          <a:xfrm>
            <a:off x="108000" y="333360"/>
            <a:ext cx="8640720" cy="46677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Ad. 4 physical methods</a:t>
            </a: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4</a:t>
            </a:r>
            <a:r>
              <a:rPr lang="pl-PL" sz="2000" b="0" strike="noStrike" spc="-1">
                <a:solidFill>
                  <a:srgbClr val="000000"/>
                </a:solidFill>
                <a:latin typeface="Georgia"/>
                <a:ea typeface="Arial"/>
              </a:rPr>
              <a:t> </a:t>
            </a:r>
            <a:r>
              <a:rPr lang="pl-PL" sz="2000" b="1" strike="noStrike" spc="-1">
                <a:solidFill>
                  <a:srgbClr val="000000"/>
                </a:solidFill>
                <a:latin typeface="Georgia"/>
                <a:ea typeface="Arial"/>
              </a:rPr>
              <a:t>Touch</a:t>
            </a:r>
            <a:r>
              <a:rPr lang="pl-PL" sz="2000" b="0" strike="noStrike" spc="-1">
                <a:solidFill>
                  <a:srgbClr val="000000"/>
                </a:solidFill>
                <a:latin typeface="Georgia"/>
                <a:ea typeface="Arial"/>
              </a:rPr>
              <a:t>– is very important for all children, especially for those who cannot speak. Touch must respond to the child's needs, which means that it cannot be too intrusive, either physically or mentally. Touching includes stroking, holding, rocking, caressing, massaging hands, fingers, feet, head, belly, as well as changing diapers.</a:t>
            </a: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buClr>
                <a:srgbClr val="000000"/>
              </a:buClr>
              <a:buSzPct val="68000"/>
              <a:buFont typeface="Georgia"/>
              <a:buAutoNum type="arabicPlain" startAt="5"/>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Transcutaneous electrical stimulation of peripheral nerves (TENS</a:t>
            </a:r>
            <a:r>
              <a:rPr lang="pl-PL" sz="2000" b="0" strike="noStrike" spc="-1">
                <a:solidFill>
                  <a:srgbClr val="000000"/>
                </a:solidFill>
                <a:latin typeface="Georgia"/>
                <a:ea typeface="Arial"/>
              </a:rPr>
              <a:t>) – is obtained using a battery-powered device that electrically stimulates the skin through electrodes placed on it. The treatment is felt by children as a tingling or tickling sensation.</a:t>
            </a: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p:txBody>
      </p:sp>
      <p:pic>
        <p:nvPicPr>
          <p:cNvPr id="408" name="Picture 3"/>
          <p:cNvPicPr/>
          <p:nvPr/>
        </p:nvPicPr>
        <p:blipFill>
          <a:blip r:embed="rId2"/>
          <a:stretch/>
        </p:blipFill>
        <p:spPr>
          <a:xfrm>
            <a:off x="5796000" y="4359240"/>
            <a:ext cx="2482920" cy="220176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ole tekstowe 1"/>
          <p:cNvSpPr/>
          <p:nvPr/>
        </p:nvSpPr>
        <p:spPr>
          <a:xfrm>
            <a:off x="395280" y="476280"/>
            <a:ext cx="8209080" cy="710712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rPr>
              <a:t>Degenerative diseases of the nervous system (genetically determined and of unknown etiology) and demyelinating diseases: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 amyotrophic lateral sclerosis,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 progressive degeneration of the gray matter of the brain,</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 pediatric neuroaxonal dystrophy,</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 spongiform degeneration,</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 mitochondrial diseases, others.</a:t>
            </a: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rPr>
              <a:t>Genetically determined neuromuscular diseases:</a:t>
            </a:r>
            <a:endParaRPr lang="en-US" sz="2000" b="0" strike="noStrike" spc="-1">
              <a:solidFill>
                <a:srgbClr val="000000"/>
              </a:solidFill>
              <a:latin typeface="Lucida Sans Unicode"/>
            </a:endParaRPr>
          </a:p>
          <a:p>
            <a:pPr algn="l" rtl="0">
              <a:lnSpc>
                <a:spcPct val="100000"/>
              </a:lnSpc>
              <a:buClr>
                <a:srgbClr val="000000"/>
              </a:buClr>
              <a:buFont typeface="Georgi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 Duchenne muscular dystrophy and other progressive muscular dystrophies,</a:t>
            </a:r>
            <a:endParaRPr lang="en-US" sz="2000" b="0" strike="noStrike" spc="-1">
              <a:solidFill>
                <a:srgbClr val="000000"/>
              </a:solidFill>
              <a:latin typeface="Lucida Sans Unicode"/>
            </a:endParaRPr>
          </a:p>
          <a:p>
            <a:pPr algn="l" rtl="0">
              <a:lnSpc>
                <a:spcPct val="100000"/>
              </a:lnSpc>
              <a:buClr>
                <a:srgbClr val="000000"/>
              </a:buClr>
              <a:buFont typeface="Georgi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 myotonic dystrophy,</a:t>
            </a:r>
            <a:endParaRPr lang="en-US" sz="2000" b="0" strike="noStrike" spc="-1">
              <a:solidFill>
                <a:srgbClr val="000000"/>
              </a:solidFill>
              <a:latin typeface="Lucida Sans Unicode"/>
            </a:endParaRPr>
          </a:p>
          <a:p>
            <a:pPr algn="l" rtl="0">
              <a:lnSpc>
                <a:spcPct val="100000"/>
              </a:lnSpc>
              <a:buClr>
                <a:srgbClr val="000000"/>
              </a:buClr>
              <a:buFont typeface="Georgi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 spinal muscular atrophy,</a:t>
            </a:r>
            <a:endParaRPr lang="en-US" sz="2000" b="0" strike="noStrike" spc="-1">
              <a:solidFill>
                <a:srgbClr val="000000"/>
              </a:solidFill>
              <a:latin typeface="Lucida Sans Unicode"/>
            </a:endParaRPr>
          </a:p>
          <a:p>
            <a:pPr algn="l" rtl="0">
              <a:lnSpc>
                <a:spcPct val="100000"/>
              </a:lnSpc>
              <a:buClr>
                <a:srgbClr val="000000"/>
              </a:buClr>
              <a:buFont typeface="Georgia"/>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 other.</a:t>
            </a: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rPr>
              <a:t>Chromosomal aberrations: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 Edwards syndrome (trisomy 18),</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 Patau syndrome (trisomy 13),</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 Down syndrome (forms with complex defects, especially heart defects),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 other.</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buClr>
                <a:srgbClr val="000000"/>
              </a:buClr>
              <a:buFont typeface="Georgia"/>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pole tekstowe 1"/>
          <p:cNvSpPr/>
          <p:nvPr/>
        </p:nvSpPr>
        <p:spPr>
          <a:xfrm>
            <a:off x="324000" y="476280"/>
            <a:ext cx="8064360" cy="43628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rPr>
              <a:t>Chronic exhaustion syndrome.</a:t>
            </a: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This is one of the main symptoms in children with advanced cancer. It includes both mental and physical ailments.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rPr>
              <a:t>It manifests itself most often:</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Reluctance to take any action</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Inability to focus</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Reluctance to talk</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Insomnia</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No appetite</a:t>
            </a:r>
            <a:endParaRPr lang="en-US" sz="2000" b="0" strike="noStrike" spc="-1">
              <a:solidFill>
                <a:srgbClr val="000000"/>
              </a:solidFill>
              <a:latin typeface="Lucida Sans Unicode"/>
            </a:endParaRPr>
          </a:p>
          <a:p>
            <a:pPr algn="l" rtl="0">
              <a:lnSpc>
                <a:spcPct val="100000"/>
              </a:lnSpc>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Sometimes aggression when trying to make contact</a:t>
            </a:r>
            <a:endParaRPr lang="en-US" sz="2000" b="0" strike="noStrike" spc="-1">
              <a:solidFill>
                <a:srgbClr val="000000"/>
              </a:solidFill>
              <a:latin typeface="Lucida Sans Unicod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ole tekstowe 1"/>
          <p:cNvSpPr/>
          <p:nvPr/>
        </p:nvSpPr>
        <p:spPr>
          <a:xfrm>
            <a:off x="250920" y="189000"/>
            <a:ext cx="8642160" cy="52776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The Association for Children with Life-Threatening or Terminal Illnesses and Their Families operating in Great Britain has formulated 14 principles of conduct in palliative care, the so-called</a:t>
            </a:r>
            <a:r>
              <a:rPr lang="pl-PL" sz="2000" b="1" strike="noStrike" spc="-1">
                <a:solidFill>
                  <a:srgbClr val="000000"/>
                </a:solidFill>
                <a:latin typeface="Georgia"/>
              </a:rPr>
              <a:t>ACT card.</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1</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Each child will be treated with dignity, respect and privacy, regardless of their psychophysical abilities.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2</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Parents will be considered the primary carers and treated as partners throughout the care and decision-making relating to their child.</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3</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Each child will be given the opportunity to participate in decisions regarding their care, according to their age and understanding</a:t>
            </a:r>
            <a:endParaRPr lang="en-US" sz="2000" b="0" strike="noStrike" spc="-1">
              <a:solidFill>
                <a:srgbClr val="000000"/>
              </a:solidFill>
              <a:latin typeface="Lucida Sans Unicod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pole tekstowe 1"/>
          <p:cNvSpPr/>
          <p:nvPr/>
        </p:nvSpPr>
        <p:spPr>
          <a:xfrm>
            <a:off x="539640" y="404640"/>
            <a:ext cx="8280360" cy="49726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4</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Each family will have the opportunity to consult a pediatrician who specializes in the condition affecting their child.</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5</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Information will be available to parents, as well as to the child and siblings, according to their age and understanding. The interest of other relatives in this regard will also be satisfied.</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6</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Honesty and sincerity will be the basic principles of providing information, which will be conveyed delicately and appropriately to age and understanding.</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pole tekstowe 1"/>
          <p:cNvSpPr/>
          <p:nvPr/>
        </p:nvSpPr>
        <p:spPr>
          <a:xfrm>
            <a:off x="324000" y="476280"/>
            <a:ext cx="8280360" cy="46677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7</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The family home will remain the primary place of care whenever possible. Any other type of care will be provided by qualified pediatric staff in an environment adapted to the child's needs.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8</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Every child will have access to education. Every effort will be made to encourage your child to participate in other activities.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9</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Each family will be assigned to a specific caregiver who will enable them to create an appropriate support system</a:t>
            </a:r>
            <a:endParaRPr lang="en-US" sz="2000" b="0" strike="noStrike" spc="-1">
              <a:solidFill>
                <a:srgbClr val="000000"/>
              </a:solidFill>
              <a:latin typeface="Lucida Sans Unicod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pole tekstowe 1"/>
          <p:cNvSpPr/>
          <p:nvPr/>
        </p:nvSpPr>
        <p:spPr>
          <a:xfrm>
            <a:off x="468360" y="549360"/>
            <a:ext cx="8064360" cy="46677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10</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Each family will have access to flexible and professional assistance enabling periodic respite from everyday duties towards a sick child, both in their own home and in a "home away from home" setting (i.e. in a special home giving the opportunity to take a break from everyday duties, where the family can temporarily live with child or leave it</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under professional care; such institutions operate in Great Britain</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11</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Each family will have access to home care provided by a nurse qualified in pediatrics</a:t>
            </a:r>
            <a:endParaRPr lang="en-US" sz="2000" b="0" strike="noStrike" spc="-1">
              <a:solidFill>
                <a:srgbClr val="000000"/>
              </a:solidFill>
              <a:latin typeface="Lucida Sans Unicode"/>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pole tekstowe 1"/>
          <p:cNvSpPr/>
          <p:nvPr/>
        </p:nvSpPr>
        <p:spPr>
          <a:xfrm>
            <a:off x="395280" y="549360"/>
            <a:ext cx="8209080" cy="37530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12</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Every family will be able to benefit from competent and gentle advice, practical help and financial support.</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13</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Every family will be able to use home help during periods of particularly difficult situations at home.</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14</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Grief support will be available to the entire family for as long as needed</a:t>
            </a:r>
            <a:r>
              <a:rPr lang="pl-PL" sz="2000" b="0" strike="noStrike" spc="-1">
                <a:solidFill>
                  <a:srgbClr val="000000"/>
                </a:solidFill>
                <a:latin typeface="Lucida Sans Unicode"/>
                <a:ea typeface="Arial"/>
              </a:rPr>
              <a:t>.</a:t>
            </a:r>
            <a:endParaRPr lang="en-US" sz="2000" b="0" strike="noStrike" spc="-1">
              <a:solidFill>
                <a:srgbClr val="000000"/>
              </a:solidFill>
              <a:latin typeface="Lucida Sans Unicode"/>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ole tekstowe 1"/>
          <p:cNvSpPr/>
          <p:nvPr/>
        </p:nvSpPr>
        <p:spPr>
          <a:xfrm>
            <a:off x="395280" y="476280"/>
            <a:ext cx="8209080" cy="497268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rPr>
              <a:t>Charter of Rights of a Terminally Ill Child at Home, specifying the principles of palliative care for terminally ill children.</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1. Every terminally ill child, regardless of the underlying disease and psychophysical condition, has the right to dignity, respect and intimacy at home.</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2. A sick child retains the right to home schooling at a time appropriate to his or her condition.</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rPr>
              <a:t>3. Terminally ill children are entitled to active and comprehensive home hospice care, ensuring palliative treatment adequate to their needs, aimed at improving the quality of life.</a:t>
            </a:r>
            <a:endParaRPr lang="en-US" sz="2000" b="0" strike="noStrike" spc="-1">
              <a:solidFill>
                <a:srgbClr val="000000"/>
              </a:solidFill>
              <a:latin typeface="Lucida Sans Unicode"/>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ole tekstowe 1"/>
          <p:cNvSpPr/>
          <p:nvPr/>
        </p:nvSpPr>
        <p:spPr>
          <a:xfrm>
            <a:off x="395280" y="476280"/>
            <a:ext cx="8353440" cy="375300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4. These children should be protected from pain, suffering and unnecessary medical treatments and tests.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5. The care of a terminally ill child rests mainly on the shoulders of the parents, who should be treated as partners by the medical staff. Parents have the right to be fully informed and to make all decisions that are in the best interests of the child.</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6. Every sick child has the right to information and to participate in decisions regarding his or her care, in accordance with age and understanding.</a:t>
            </a:r>
            <a:endParaRPr lang="en-US" sz="2000" b="0" strike="noStrike" spc="-1">
              <a:solidFill>
                <a:srgbClr val="000000"/>
              </a:solidFill>
              <a:latin typeface="Lucida Sans Unicode"/>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pole tekstowe 1"/>
          <p:cNvSpPr/>
          <p:nvPr/>
        </p:nvSpPr>
        <p:spPr>
          <a:xfrm>
            <a:off x="395280" y="476280"/>
            <a:ext cx="8137440" cy="466776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7. Home hospice staff should have specific professional qualifications to ensure full satisfaction of the physical, emotional, social and spiritual needs of the child and his family.</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8. Parents should have the opportunity to consult a pediatrician who is a specialist in the child's condition.</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9. Parents have the right to make an informed decision about placing their child in a ward adapted to the needs of terminally ill children.</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10. The entire family has the right to bereavement support for as long as necessary</a:t>
            </a:r>
            <a:r>
              <a:rPr lang="pl-PL" sz="2000" b="0" strike="noStrike" spc="-1">
                <a:solidFill>
                  <a:srgbClr val="000000"/>
                </a:solidFill>
                <a:latin typeface="Lucida Sans Unicode"/>
                <a:ea typeface="Arial"/>
              </a:rPr>
              <a:t>.</a:t>
            </a:r>
            <a:endParaRPr lang="en-US" sz="2000" b="0" strike="noStrike" spc="-1">
              <a:solidFill>
                <a:srgbClr val="000000"/>
              </a:solidFill>
              <a:latin typeface="Lucida Sans Unicod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pole tekstowe 1"/>
          <p:cNvSpPr/>
          <p:nvPr/>
        </p:nvSpPr>
        <p:spPr>
          <a:xfrm>
            <a:off x="468360" y="476280"/>
            <a:ext cx="8207280" cy="4362840"/>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Syndromes of severe complex congenital defects and complications of their course</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 heart defects,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 neural tube defects,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 complicated hydrocephalus.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Acquired syndromes with end-stage multi-organ failure:</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 end-stage liver failure,</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 end-stage renal failure accompanying other congenital defects,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Diseases of various etiologies: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 cardiomyopathies.</a:t>
            </a:r>
            <a:endParaRPr lang="en-US" sz="2000" b="0" strike="noStrike" spc="-1">
              <a:solidFill>
                <a:srgbClr val="000000"/>
              </a:solidFill>
              <a:latin typeface="Lucida Sans Unicod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Prostokąt 1"/>
          <p:cNvSpPr/>
          <p:nvPr/>
        </p:nvSpPr>
        <p:spPr>
          <a:xfrm>
            <a:off x="468360" y="549360"/>
            <a:ext cx="8351640" cy="2807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The first reports on home palliative care for children come from the United States.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 </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A pioneer in this field was Ida Martinson, a nurse and researcher at the University of Minnesota, who in 1972 questioned the necessity of children dying in hospitals, organized the first home care program and began research in this field.</a:t>
            </a:r>
            <a:endParaRPr lang="en-US" sz="2000" b="0" strike="noStrike" spc="-1">
              <a:solidFill>
                <a:srgbClr val="000000"/>
              </a:solidFill>
              <a:latin typeface="Lucida Sans Unicode"/>
            </a:endParaRPr>
          </a:p>
        </p:txBody>
      </p:sp>
      <p:pic>
        <p:nvPicPr>
          <p:cNvPr id="376" name="Picture 2"/>
          <p:cNvPicPr/>
          <p:nvPr/>
        </p:nvPicPr>
        <p:blipFill>
          <a:blip r:embed="rId2"/>
          <a:stretch/>
        </p:blipFill>
        <p:spPr>
          <a:xfrm>
            <a:off x="4356000" y="3608280"/>
            <a:ext cx="3529080" cy="264636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Prostokąt 1"/>
          <p:cNvSpPr/>
          <p:nvPr/>
        </p:nvSpPr>
        <p:spPr>
          <a:xfrm>
            <a:off x="250920" y="333360"/>
            <a:ext cx="8353440" cy="54126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15000"/>
              </a:lnSpc>
              <a:spcAft>
                <a:spcPts val="998"/>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Calibri"/>
              </a:rPr>
              <a:t>Based on the research conducted, Martinson determined the conditions necessary to provide home palliative care for children with cancer</a:t>
            </a:r>
            <a:endParaRPr lang="en-US" sz="2000" b="0" strike="noStrike" spc="-1">
              <a:solidFill>
                <a:srgbClr val="000000"/>
              </a:solidFill>
              <a:latin typeface="Lucida Sans Unicode"/>
            </a:endParaRPr>
          </a:p>
          <a:p>
            <a:pPr algn="l" rtl="0">
              <a:lnSpc>
                <a:spcPct val="115000"/>
              </a:lnSpc>
              <a:spcAft>
                <a:spcPts val="998"/>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Calibri"/>
              </a:rPr>
              <a:t>1. Causal treatment has been completed and the focus is on care and improving quality of life.</a:t>
            </a:r>
            <a:endParaRPr lang="en-US" sz="2000" b="0" strike="noStrike" spc="-1">
              <a:solidFill>
                <a:srgbClr val="000000"/>
              </a:solidFill>
              <a:latin typeface="Lucida Sans Unicode"/>
            </a:endParaRPr>
          </a:p>
          <a:p>
            <a:pPr algn="l" rtl="0">
              <a:lnSpc>
                <a:spcPct val="115000"/>
              </a:lnSpc>
              <a:spcAft>
                <a:spcPts val="998"/>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Calibri"/>
              </a:rPr>
              <a:t>2. The child wants to be at home.</a:t>
            </a:r>
            <a:endParaRPr lang="en-US" sz="2000" b="0" strike="noStrike" spc="-1">
              <a:solidFill>
                <a:srgbClr val="000000"/>
              </a:solidFill>
              <a:latin typeface="Lucida Sans Unicode"/>
            </a:endParaRPr>
          </a:p>
          <a:p>
            <a:pPr algn="l" rtl="0">
              <a:lnSpc>
                <a:spcPct val="115000"/>
              </a:lnSpc>
              <a:spcAft>
                <a:spcPts val="998"/>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Calibri"/>
              </a:rPr>
              <a:t> 3. Parents want to have their child at home.</a:t>
            </a:r>
            <a:endParaRPr lang="en-US" sz="2000" b="0" strike="noStrike" spc="-1">
              <a:solidFill>
                <a:srgbClr val="000000"/>
              </a:solidFill>
              <a:latin typeface="Lucida Sans Unicode"/>
            </a:endParaRPr>
          </a:p>
          <a:p>
            <a:pPr algn="l" rtl="0">
              <a:lnSpc>
                <a:spcPct val="115000"/>
              </a:lnSpc>
              <a:spcAft>
                <a:spcPts val="998"/>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Calibri"/>
              </a:rPr>
              <a:t>4. Parents, siblings and other close people recognize their own ability to care for a sick child</a:t>
            </a:r>
            <a:endParaRPr lang="en-US" sz="2000" b="0" strike="noStrike" spc="-1">
              <a:solidFill>
                <a:srgbClr val="000000"/>
              </a:solidFill>
              <a:latin typeface="Lucida Sans Unicode"/>
            </a:endParaRPr>
          </a:p>
          <a:p>
            <a:pPr algn="l" rtl="0">
              <a:lnSpc>
                <a:spcPct val="115000"/>
              </a:lnSpc>
              <a:spcAft>
                <a:spcPts val="998"/>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Calibri"/>
              </a:rPr>
              <a:t>5. A available nurse is ready to be on call 24 hours a day and provide professional advice and support.</a:t>
            </a:r>
            <a:endParaRPr lang="en-US" sz="2000" b="0" strike="noStrike" spc="-1">
              <a:solidFill>
                <a:srgbClr val="000000"/>
              </a:solidFill>
              <a:latin typeface="Lucida Sans Unicode"/>
            </a:endParaRPr>
          </a:p>
          <a:p>
            <a:pPr algn="l" rtl="0">
              <a:lnSpc>
                <a:spcPct val="115000"/>
              </a:lnSpc>
              <a:spcAft>
                <a:spcPts val="998"/>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Calibri"/>
              </a:rPr>
              <a:t> 6. The physician shares the care plan and is willing to be “on call” as a nurse and family consultant</a:t>
            </a:r>
            <a:endParaRPr lang="en-US" sz="2000" b="0" strike="noStrike" spc="-1">
              <a:solidFill>
                <a:srgbClr val="000000"/>
              </a:solidFill>
              <a:latin typeface="Lucida Sans Unicod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Prostokąt 1"/>
          <p:cNvSpPr/>
          <p:nvPr/>
        </p:nvSpPr>
        <p:spPr>
          <a:xfrm>
            <a:off x="324000" y="476280"/>
            <a:ext cx="7949880" cy="42044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15000"/>
              </a:lnSpc>
              <a:spcAft>
                <a:spcPts val="998"/>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Calibri"/>
              </a:rPr>
              <a:t>A Polish pediatrician who should undoubtedly be considered the forerunner of palliative care was Janusz Korczak (Henryk Goldszmit), the creator of an anti-authoritarian educational system that respected the needs and aspirations of the child.</a:t>
            </a:r>
            <a:endParaRPr lang="en-US" sz="2000" b="0" strike="noStrike" spc="-1">
              <a:solidFill>
                <a:srgbClr val="000000"/>
              </a:solidFill>
              <a:latin typeface="Lucida Sans Unicode"/>
            </a:endParaRPr>
          </a:p>
          <a:p>
            <a:pPr algn="l" rtl="0">
              <a:lnSpc>
                <a:spcPct val="115000"/>
              </a:lnSpc>
              <a:spcAft>
                <a:spcPts val="998"/>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Calibri"/>
              </a:rPr>
              <a:t>In 1942, Korczak took up a position in the Warsaw Ghetto as an educator in an orphanage where children were dying en masse, and then he applied for the position of head of the dying children's ward.</a:t>
            </a:r>
            <a:endParaRPr lang="en-US" sz="2000" b="0" strike="noStrike" spc="-1">
              <a:solidFill>
                <a:srgbClr val="000000"/>
              </a:solidFill>
              <a:latin typeface="Lucida Sans Unicode"/>
            </a:endParaRPr>
          </a:p>
          <a:p>
            <a:pPr algn="l" rtl="0">
              <a:lnSpc>
                <a:spcPct val="115000"/>
              </a:lnSpc>
              <a:spcAft>
                <a:spcPts val="998"/>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u="sng" strike="noStrike" spc="-1">
                <a:solidFill>
                  <a:srgbClr val="000000"/>
                </a:solidFill>
                <a:uFillTx/>
                <a:latin typeface="Georgia"/>
                <a:ea typeface="Calibri"/>
              </a:rPr>
              <a:t>"For fear of death tearing the child away, we tear the child away from life; not wanting it to die, we do not allow it to live.”</a:t>
            </a:r>
            <a:endParaRPr lang="en-US" sz="2000" b="0" strike="noStrike" spc="-1">
              <a:solidFill>
                <a:srgbClr val="000000"/>
              </a:solidFill>
              <a:latin typeface="Lucida Sans Unicode"/>
            </a:endParaRPr>
          </a:p>
        </p:txBody>
      </p:sp>
      <p:pic>
        <p:nvPicPr>
          <p:cNvPr id="379" name="Picture 3"/>
          <p:cNvPicPr/>
          <p:nvPr/>
        </p:nvPicPr>
        <p:blipFill>
          <a:blip r:embed="rId2"/>
          <a:stretch/>
        </p:blipFill>
        <p:spPr>
          <a:xfrm>
            <a:off x="6280200" y="4359240"/>
            <a:ext cx="1749240" cy="202248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Prostokąt 1"/>
          <p:cNvSpPr/>
          <p:nvPr/>
        </p:nvSpPr>
        <p:spPr>
          <a:xfrm>
            <a:off x="693720" y="765000"/>
            <a:ext cx="8055000" cy="16185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The beginning of the development of home palliative care for children in Poland - as a separate specialty in pediatrics - can be considered as 1994, when the Warsaw Hospice for Children (WHD) began operating at the Institute of Mother and Child.</a:t>
            </a:r>
            <a:endParaRPr lang="en-US" sz="2000" b="0" strike="noStrike" spc="-1">
              <a:solidFill>
                <a:srgbClr val="000000"/>
              </a:solidFill>
              <a:latin typeface="Lucida Sans Unicode"/>
            </a:endParaRPr>
          </a:p>
        </p:txBody>
      </p:sp>
      <p:pic>
        <p:nvPicPr>
          <p:cNvPr id="381" name="Picture 2"/>
          <p:cNvPicPr/>
          <p:nvPr/>
        </p:nvPicPr>
        <p:blipFill>
          <a:blip r:embed="rId2"/>
          <a:stretch/>
        </p:blipFill>
        <p:spPr>
          <a:xfrm>
            <a:off x="3492360" y="3357720"/>
            <a:ext cx="4919760" cy="276696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Prostokąt 1"/>
          <p:cNvSpPr/>
          <p:nvPr/>
        </p:nvSpPr>
        <p:spPr>
          <a:xfrm>
            <a:off x="611280" y="549360"/>
            <a:ext cx="7848360" cy="55825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The goal of palliative care is: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1. Improving the quality of life of the child and family (not extending the child's life at the expense of additional suffering)</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2. Protecting the child against persistent therapy and iatrogenic effects (surgery, radiotherapy, chemotherapy complications)</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1" strike="noStrike" spc="-1">
                <a:solidFill>
                  <a:srgbClr val="000000"/>
                </a:solidFill>
                <a:latin typeface="Georgia"/>
                <a:ea typeface="Arial"/>
              </a:rPr>
              <a:t>The principles of palliative care are:</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1. Serving the best interests of the child.</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2. Respect for the life, dignity and autonomy of the child.</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3. Acceptance of inevitable death as the natural ending of an incurable disease.</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4. Not using persistent therapy to prolong life</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l-PL" sz="2000" b="0" strike="noStrike" spc="-1">
                <a:solidFill>
                  <a:srgbClr val="000000"/>
                </a:solidFill>
                <a:latin typeface="Georgia"/>
                <a:ea typeface="Arial"/>
              </a:rPr>
              <a:t>5. Not using euthanasia to shorten life.</a:t>
            </a:r>
            <a:endParaRPr lang="en-US" sz="2000" b="0" strike="noStrike" spc="-1">
              <a:solidFill>
                <a:srgbClr val="000000"/>
              </a:solidFill>
              <a:latin typeface="Lucida Sans Unicode"/>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b="0" strike="noStrike" spc="-1">
              <a:solidFill>
                <a:srgbClr val="000000"/>
              </a:solidFill>
              <a:latin typeface="Lucida Sans Unicod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751C0A7B2C194E8C05439E83269EDC" ma:contentTypeVersion="13" ma:contentTypeDescription="Create a new document." ma:contentTypeScope="" ma:versionID="3fe4503a0766e27595953878abf11314">
  <xsd:schema xmlns:xsd="http://www.w3.org/2001/XMLSchema" xmlns:xs="http://www.w3.org/2001/XMLSchema" xmlns:p="http://schemas.microsoft.com/office/2006/metadata/properties" xmlns:ns2="d36b86fe-e085-42e5-b47e-4ddeda701da6" xmlns:ns3="fc9f4437-6dca-46c1-af3c-a35f917b15c4" targetNamespace="http://schemas.microsoft.com/office/2006/metadata/properties" ma:root="true" ma:fieldsID="1c4906597077cfbbc3b27822ebcee6d3" ns2:_="" ns3:_="">
    <xsd:import namespace="d36b86fe-e085-42e5-b47e-4ddeda701da6"/>
    <xsd:import namespace="fc9f4437-6dca-46c1-af3c-a35f917b15c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6b86fe-e085-42e5-b47e-4ddeda701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ea40342-74c2-48e6-9e58-97ed8d9bdee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9f4437-6dca-46c1-af3c-a35f917b15c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4bf71fc-79bf-407f-aaef-13a8c3708b82}" ma:internalName="TaxCatchAll" ma:showField="CatchAllData" ma:web="fc9f4437-6dca-46c1-af3c-a35f917b15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36b86fe-e085-42e5-b47e-4ddeda701da6">
      <Terms xmlns="http://schemas.microsoft.com/office/infopath/2007/PartnerControls"/>
    </lcf76f155ced4ddcb4097134ff3c332f>
    <TaxCatchAll xmlns="fc9f4437-6dca-46c1-af3c-a35f917b15c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27AB87-E3C2-4A7A-9339-2CC61DBB11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6b86fe-e085-42e5-b47e-4ddeda701da6"/>
    <ds:schemaRef ds:uri="fc9f4437-6dca-46c1-af3c-a35f917b15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6B52A0-2F56-4755-A11A-EA79000BBF2E}">
  <ds:schemaRefs>
    <ds:schemaRef ds:uri="http://schemas.microsoft.com/office/2006/metadata/properties"/>
    <ds:schemaRef ds:uri="http://schemas.microsoft.com/office/infopath/2007/PartnerControls"/>
    <ds:schemaRef ds:uri="d36b86fe-e085-42e5-b47e-4ddeda701da6"/>
    <ds:schemaRef ds:uri="fc9f4437-6dca-46c1-af3c-a35f917b15c4"/>
  </ds:schemaRefs>
</ds:datastoreItem>
</file>

<file path=customXml/itemProps3.xml><?xml version="1.0" encoding="utf-8"?>
<ds:datastoreItem xmlns:ds="http://schemas.openxmlformats.org/officeDocument/2006/customXml" ds:itemID="{962FDF69-6D54-4B1A-AFCC-D7024DCB64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729</TotalTime>
  <Words>3485</Words>
  <Application>Microsoft Office PowerPoint</Application>
  <PresentationFormat>Pokaz na ekranie (4:3)</PresentationFormat>
  <Paragraphs>308</Paragraphs>
  <Slides>38</Slides>
  <Notes>0</Notes>
  <HiddenSlides>0</HiddenSlides>
  <MMClips>0</MMClips>
  <ScaleCrop>false</ScaleCrop>
  <HeadingPairs>
    <vt:vector size="6" baseType="variant">
      <vt:variant>
        <vt:lpstr>Używane czcionki</vt:lpstr>
      </vt:variant>
      <vt:variant>
        <vt:i4>8</vt:i4>
      </vt:variant>
      <vt:variant>
        <vt:lpstr>Motyw</vt:lpstr>
      </vt:variant>
      <vt:variant>
        <vt:i4>7</vt:i4>
      </vt:variant>
      <vt:variant>
        <vt:lpstr>Tytuły slajdów</vt:lpstr>
      </vt:variant>
      <vt:variant>
        <vt:i4>38</vt:i4>
      </vt:variant>
    </vt:vector>
  </HeadingPairs>
  <TitlesOfParts>
    <vt:vector size="53" baseType="lpstr">
      <vt:lpstr>Arial</vt:lpstr>
      <vt:lpstr>Georgia</vt:lpstr>
      <vt:lpstr>Lucida Sans Unicode</vt:lpstr>
      <vt:lpstr>Times New Roman</vt:lpstr>
      <vt:lpstr>Verdana</vt:lpstr>
      <vt:lpstr>Wingdings</vt:lpstr>
      <vt:lpstr>Wingdings 2</vt:lpstr>
      <vt:lpstr>Wingdings 3</vt:lpstr>
      <vt:lpstr>Office Theme</vt:lpstr>
      <vt:lpstr>Office Theme</vt:lpstr>
      <vt:lpstr>Office Theme</vt:lpstr>
      <vt:lpstr>Office Theme</vt:lpstr>
      <vt:lpstr>Office Theme</vt:lpstr>
      <vt:lpstr>Office Theme</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Wybrane zagadnienia z opieki nad dziećmi</dc:title>
  <dc:subject/>
  <dc:creator>dellpc</dc:creator>
  <dc:description/>
  <cp:lastModifiedBy>lic. Mateusz Grądzki</cp:lastModifiedBy>
  <cp:revision>44</cp:revision>
  <dcterms:created xsi:type="dcterms:W3CDTF">2014-11-17T16:24:37Z</dcterms:created>
  <dcterms:modified xsi:type="dcterms:W3CDTF">2024-05-14T13:21:39Z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0x01010083751C0A7B2C194E8C05439E83269EDC</vt:lpwstr>
  </property>
</Properties>
</file>