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5"/>
  </p:notesMasterIdLst>
  <p:handoutMasterIdLst>
    <p:handoutMasterId r:id="rId66"/>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Lst>
  <p:sldSz cx="10080625" cy="7559675"/>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handoutMaster" Target="handoutMasters/handoutMaster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3E837D58-83C7-4831-8BEC-6F7F7E90A97C}"/>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compatLnSpc="0">
            <a:noAutofit/>
          </a:bodyPr>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3" name="Symbol zastępczy daty 2">
            <a:extLst>
              <a:ext uri="{FF2B5EF4-FFF2-40B4-BE49-F238E27FC236}">
                <a16:creationId xmlns:a16="http://schemas.microsoft.com/office/drawing/2014/main" id="{4C4721C5-D532-481F-ADCA-B8F9FE4B579D}"/>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compatLnSpc="0">
            <a:noAutofit/>
          </a:bodyPr>
          <a:lstStyle/>
          <a:p>
            <a:pPr marL="0" marR="0" lvl="0" indent="0" algn="r"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4" name="Symbol zastępczy stopki 3">
            <a:extLst>
              <a:ext uri="{FF2B5EF4-FFF2-40B4-BE49-F238E27FC236}">
                <a16:creationId xmlns:a16="http://schemas.microsoft.com/office/drawing/2014/main" id="{E4C6AC72-4DC6-465A-BF7F-E7A91966A195}"/>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compatLnSpc="0">
            <a:noAutofit/>
          </a:bodyPr>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5" name="Symbol zastępczy numeru slajdu 4">
            <a:extLst>
              <a:ext uri="{FF2B5EF4-FFF2-40B4-BE49-F238E27FC236}">
                <a16:creationId xmlns:a16="http://schemas.microsoft.com/office/drawing/2014/main" id="{7BFA1F23-A3F4-4FC6-9A8F-FE3FE94181A9}"/>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compatLnSpc="0">
            <a:noAutofit/>
          </a:bodyPr>
          <a:lstStyle/>
          <a:p>
            <a:pPr marL="0" marR="0" lvl="0" indent="0" algn="r" rtl="0" hangingPunct="0">
              <a:lnSpc>
                <a:spcPct val="100000"/>
              </a:lnSpc>
              <a:spcBef>
                <a:spcPts val="0"/>
              </a:spcBef>
              <a:spcAft>
                <a:spcPts val="0"/>
              </a:spcAft>
              <a:buNone/>
              <a:tabLst/>
              <a:defRPr sz="1400"/>
            </a:pPr>
            <a:fld id="{6BE01E6F-E19C-4935-BC87-E03297FD816D}" type="slidenum">
              <a:t>‹#›</a:t>
            </a:fld>
            <a:endParaRPr lang="de-DE" sz="1400" b="0" i="0" u="none" strike="noStrike" kern="1200">
              <a:ln>
                <a:noFill/>
              </a:ln>
              <a:latin typeface="Arial" pitchFamily="18"/>
              <a:ea typeface="Andale Sans UI" pitchFamily="2"/>
              <a:cs typeface="Tahoma" pitchFamily="2"/>
            </a:endParaRPr>
          </a:p>
        </p:txBody>
      </p:sp>
    </p:spTree>
    <p:extLst>
      <p:ext uri="{BB962C8B-B14F-4D97-AF65-F5344CB8AC3E}">
        <p14:creationId xmlns:p14="http://schemas.microsoft.com/office/powerpoint/2010/main" val="3588108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D65E36C-483B-4F5E-8EE9-DD192ADCAC33}"/>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Symbol zastępczy notatek 2">
            <a:extLst>
              <a:ext uri="{FF2B5EF4-FFF2-40B4-BE49-F238E27FC236}">
                <a16:creationId xmlns:a16="http://schemas.microsoft.com/office/drawing/2014/main" id="{1A0E04BA-748A-4A6B-B253-63D292273FF9}"/>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zxx-none"/>
          </a:p>
        </p:txBody>
      </p:sp>
      <p:sp>
        <p:nvSpPr>
          <p:cNvPr id="4" name="Symbol zastępczy nagłówka 3">
            <a:extLst>
              <a:ext uri="{FF2B5EF4-FFF2-40B4-BE49-F238E27FC236}">
                <a16:creationId xmlns:a16="http://schemas.microsoft.com/office/drawing/2014/main" id="{1E510208-28EA-490D-86B8-64A3701A976A}"/>
              </a:ext>
            </a:extLst>
          </p:cNvPr>
          <p:cNvSpPr txBox="1">
            <a:spLocks noGrp="1"/>
          </p:cNvSpPr>
          <p:nvPr>
            <p:ph type="hdr" sz="quarter"/>
          </p:nvPr>
        </p:nvSpPr>
        <p:spPr>
          <a:xfrm>
            <a:off x="0" y="0"/>
            <a:ext cx="3280680" cy="534240"/>
          </a:xfrm>
          <a:prstGeom prst="rect">
            <a:avLst/>
          </a:prstGeom>
          <a:noFill/>
          <a:ln>
            <a:noFill/>
          </a:ln>
        </p:spPr>
        <p:txBody>
          <a:bodyPr lIns="0" tIns="0" rIns="0" bIns="0">
            <a:noAutofit/>
          </a:bodyPr>
          <a:lstStyle>
            <a:lvl1pPr lvl="0" rtl="0" hangingPunct="0">
              <a:buNone/>
              <a:tabLst/>
              <a:defRPr lang="zxx-none" sz="1400" kern="1200">
                <a:latin typeface="Times New Roman" pitchFamily="18"/>
                <a:ea typeface="Andale Sans UI" pitchFamily="2"/>
                <a:cs typeface="Tahoma" pitchFamily="2"/>
              </a:defRPr>
            </a:lvl1pPr>
          </a:lstStyle>
          <a:p>
            <a:pPr lvl="0"/>
            <a:endParaRPr lang="zxx-none"/>
          </a:p>
        </p:txBody>
      </p:sp>
      <p:sp>
        <p:nvSpPr>
          <p:cNvPr id="5" name="Symbol zastępczy daty 4">
            <a:extLst>
              <a:ext uri="{FF2B5EF4-FFF2-40B4-BE49-F238E27FC236}">
                <a16:creationId xmlns:a16="http://schemas.microsoft.com/office/drawing/2014/main" id="{19429F42-3DD2-4A7B-908E-AD4D6C236E21}"/>
              </a:ext>
            </a:extLst>
          </p:cNvPr>
          <p:cNvSpPr txBox="1">
            <a:spLocks noGrp="1"/>
          </p:cNvSpPr>
          <p:nvPr>
            <p:ph type="dt" idx="1"/>
          </p:nvPr>
        </p:nvSpPr>
        <p:spPr>
          <a:xfrm>
            <a:off x="4278960" y="0"/>
            <a:ext cx="3280680" cy="534240"/>
          </a:xfrm>
          <a:prstGeom prst="rect">
            <a:avLst/>
          </a:prstGeom>
          <a:noFill/>
          <a:ln>
            <a:noFill/>
          </a:ln>
        </p:spPr>
        <p:txBody>
          <a:bodyPr lIns="0" tIns="0" rIns="0" bIns="0">
            <a:noAutofit/>
          </a:bodyPr>
          <a:lstStyle>
            <a:lvl1pPr lvl="0" algn="r" rtl="0" hangingPunct="0">
              <a:buNone/>
              <a:tabLst/>
              <a:defRPr lang="zxx-none" sz="1400" kern="1200">
                <a:latin typeface="Times New Roman" pitchFamily="18"/>
                <a:ea typeface="Andale Sans UI" pitchFamily="2"/>
                <a:cs typeface="Tahoma" pitchFamily="2"/>
              </a:defRPr>
            </a:lvl1pPr>
          </a:lstStyle>
          <a:p>
            <a:pPr lvl="0"/>
            <a:endParaRPr lang="zxx-none"/>
          </a:p>
        </p:txBody>
      </p:sp>
      <p:sp>
        <p:nvSpPr>
          <p:cNvPr id="6" name="Symbol zastępczy stopki 5">
            <a:extLst>
              <a:ext uri="{FF2B5EF4-FFF2-40B4-BE49-F238E27FC236}">
                <a16:creationId xmlns:a16="http://schemas.microsoft.com/office/drawing/2014/main" id="{05CDA68F-EC7F-4221-B37F-F8180372B7EE}"/>
              </a:ext>
            </a:extLst>
          </p:cNvPr>
          <p:cNvSpPr txBox="1">
            <a:spLocks noGrp="1"/>
          </p:cNvSpPr>
          <p:nvPr>
            <p:ph type="ftr" sz="quarter" idx="4"/>
          </p:nvPr>
        </p:nvSpPr>
        <p:spPr>
          <a:xfrm>
            <a:off x="0" y="10157400"/>
            <a:ext cx="3280680" cy="534240"/>
          </a:xfrm>
          <a:prstGeom prst="rect">
            <a:avLst/>
          </a:prstGeom>
          <a:noFill/>
          <a:ln>
            <a:noFill/>
          </a:ln>
        </p:spPr>
        <p:txBody>
          <a:bodyPr lIns="0" tIns="0" rIns="0" bIns="0" anchor="b">
            <a:noAutofit/>
          </a:bodyPr>
          <a:lstStyle>
            <a:lvl1pPr lvl="0" rtl="0" hangingPunct="0">
              <a:buNone/>
              <a:tabLst/>
              <a:defRPr lang="zxx-none" sz="1400" kern="1200">
                <a:latin typeface="Times New Roman" pitchFamily="18"/>
                <a:ea typeface="Andale Sans UI" pitchFamily="2"/>
                <a:cs typeface="Tahoma" pitchFamily="2"/>
              </a:defRPr>
            </a:lvl1pPr>
          </a:lstStyle>
          <a:p>
            <a:pPr lvl="0"/>
            <a:endParaRPr lang="zxx-none"/>
          </a:p>
        </p:txBody>
      </p:sp>
      <p:sp>
        <p:nvSpPr>
          <p:cNvPr id="7" name="Symbol zastępczy numeru slajdu 6">
            <a:extLst>
              <a:ext uri="{FF2B5EF4-FFF2-40B4-BE49-F238E27FC236}">
                <a16:creationId xmlns:a16="http://schemas.microsoft.com/office/drawing/2014/main" id="{941DC8B9-6DCF-457A-9CFE-B551506F9D8A}"/>
              </a:ext>
            </a:extLst>
          </p:cNvPr>
          <p:cNvSpPr txBox="1">
            <a:spLocks noGrp="1"/>
          </p:cNvSpPr>
          <p:nvPr>
            <p:ph type="sldNum" sz="quarter" idx="5"/>
          </p:nvPr>
        </p:nvSpPr>
        <p:spPr>
          <a:xfrm>
            <a:off x="4278960" y="10157400"/>
            <a:ext cx="3280680" cy="534240"/>
          </a:xfrm>
          <a:prstGeom prst="rect">
            <a:avLst/>
          </a:prstGeom>
          <a:noFill/>
          <a:ln>
            <a:noFill/>
          </a:ln>
        </p:spPr>
        <p:txBody>
          <a:bodyPr lIns="0" tIns="0" rIns="0" bIns="0" anchor="b">
            <a:noAutofit/>
          </a:bodyPr>
          <a:lstStyle>
            <a:lvl1pPr lvl="0" algn="r" rtl="0" hangingPunct="0">
              <a:buNone/>
              <a:tabLst/>
              <a:defRPr lang="zxx-none" sz="1400" kern="1200">
                <a:latin typeface="Times New Roman" pitchFamily="18"/>
                <a:ea typeface="Andale Sans UI" pitchFamily="2"/>
                <a:cs typeface="Tahoma" pitchFamily="2"/>
              </a:defRPr>
            </a:lvl1pPr>
          </a:lstStyle>
          <a:p>
            <a:pPr lvl="0"/>
            <a:fld id="{D07F0B6F-04FE-4CE4-B1E7-449CCAA1B8E7}" type="slidenum">
              <a:t>‹#›</a:t>
            </a:fld>
            <a:endParaRPr lang="zxx-none"/>
          </a:p>
        </p:txBody>
      </p:sp>
    </p:spTree>
    <p:extLst>
      <p:ext uri="{BB962C8B-B14F-4D97-AF65-F5344CB8AC3E}">
        <p14:creationId xmlns:p14="http://schemas.microsoft.com/office/powerpoint/2010/main" val="1440518674"/>
      </p:ext>
    </p:extLst>
  </p:cSld>
  <p:clrMap bg1="lt1" tx1="dk1" bg2="lt2" tx2="dk2" accent1="accent1" accent2="accent2" accent3="accent3" accent4="accent4" accent5="accent5" accent6="accent6" hlink="hlink" folHlink="folHlink"/>
  <p:notesStyle>
    <a:lvl1pPr marL="216000" marR="0" indent="-216000" rtl="0" hangingPunct="0">
      <a:tabLst/>
      <a:defRPr lang="zxx-none" sz="2000" b="0" i="0" u="none" strike="noStrike" kern="1200">
        <a:ln>
          <a:noFill/>
        </a:ln>
        <a:latin typeface="Arial" pitchFamily="18"/>
        <a:cs typeface="Tahoma"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71B5EBF-2593-46DD-ADC5-AD6EEC83B2C4}"/>
              </a:ext>
            </a:extLst>
          </p:cNvPr>
          <p:cNvSpPr txBox="1">
            <a:spLocks noGrp="1"/>
          </p:cNvSpPr>
          <p:nvPr>
            <p:ph type="sldNum" sz="quarter" idx="5"/>
          </p:nvPr>
        </p:nvSpPr>
        <p:spPr>
          <a:ln/>
        </p:spPr>
        <p:txBody>
          <a:bodyPr lIns="0" tIns="0" rIns="0" bIns="0" anchor="b">
            <a:noAutofit/>
          </a:bodyPr>
          <a:lstStyle/>
          <a:p>
            <a:pPr lvl="0"/>
            <a:fld id="{73FD8DD7-DCC5-48F2-BC36-A47339F09CDC}" type="slidenum">
              <a:t>1</a:t>
            </a:fld>
            <a:endParaRPr lang="zxx-none"/>
          </a:p>
        </p:txBody>
      </p:sp>
      <p:sp>
        <p:nvSpPr>
          <p:cNvPr id="2" name="Symbol zastępczy obrazu slajdu 1">
            <a:extLst>
              <a:ext uri="{FF2B5EF4-FFF2-40B4-BE49-F238E27FC236}">
                <a16:creationId xmlns:a16="http://schemas.microsoft.com/office/drawing/2014/main" id="{53320373-5A2D-43A2-B998-8BD09871E7F6}"/>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63F87AAC-046F-47FC-8C08-2D7B3BE576A9}"/>
              </a:ext>
            </a:extLst>
          </p:cNvPr>
          <p:cNvSpPr txBox="1">
            <a:spLocks noGrp="1"/>
          </p:cNvSpPr>
          <p:nvPr>
            <p:ph type="body" sz="quarter" idx="1"/>
          </p:nvPr>
        </p:nvSpPr>
        <p:spPr>
          <a:xfrm>
            <a:off x="756000" y="5078520"/>
            <a:ext cx="6047640" cy="4811400"/>
          </a:xfrm>
        </p:spPr>
        <p:txBody>
          <a:bodyPr vert="horz">
            <a:spAutoFit/>
          </a:bodyPr>
          <a:lstStyle/>
          <a:p>
            <a:endParaRPr lang="zxx-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B33CDFF-0089-4ADD-B640-963C58EDF380}"/>
              </a:ext>
            </a:extLst>
          </p:cNvPr>
          <p:cNvSpPr txBox="1">
            <a:spLocks noGrp="1"/>
          </p:cNvSpPr>
          <p:nvPr>
            <p:ph type="sldNum" sz="quarter" idx="5"/>
          </p:nvPr>
        </p:nvSpPr>
        <p:spPr>
          <a:ln/>
        </p:spPr>
        <p:txBody>
          <a:bodyPr lIns="0" tIns="0" rIns="0" bIns="0" anchor="b">
            <a:noAutofit/>
          </a:bodyPr>
          <a:lstStyle/>
          <a:p>
            <a:pPr lvl="0"/>
            <a:fld id="{663925D5-A22A-41BD-AF1B-11749EA1EFF7}" type="slidenum">
              <a:t>10</a:t>
            </a:fld>
            <a:endParaRPr lang="zxx-none"/>
          </a:p>
        </p:txBody>
      </p:sp>
      <p:sp>
        <p:nvSpPr>
          <p:cNvPr id="2" name="Symbol zastępczy obrazu slajdu 1">
            <a:extLst>
              <a:ext uri="{FF2B5EF4-FFF2-40B4-BE49-F238E27FC236}">
                <a16:creationId xmlns:a16="http://schemas.microsoft.com/office/drawing/2014/main" id="{8C93CD28-8AB8-444A-93DF-EAAC2B66FD6C}"/>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C81988F1-8988-4A9F-8B09-812603D4013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8450D0C-7A0A-4D0A-8FDB-116D905CCCC2}"/>
              </a:ext>
            </a:extLst>
          </p:cNvPr>
          <p:cNvSpPr txBox="1">
            <a:spLocks noGrp="1"/>
          </p:cNvSpPr>
          <p:nvPr>
            <p:ph type="sldNum" sz="quarter" idx="5"/>
          </p:nvPr>
        </p:nvSpPr>
        <p:spPr>
          <a:ln/>
        </p:spPr>
        <p:txBody>
          <a:bodyPr lIns="0" tIns="0" rIns="0" bIns="0" anchor="b">
            <a:noAutofit/>
          </a:bodyPr>
          <a:lstStyle/>
          <a:p>
            <a:pPr lvl="0"/>
            <a:fld id="{0821CEBD-31E2-40AB-9D6E-11488E761507}" type="slidenum">
              <a:t>11</a:t>
            </a:fld>
            <a:endParaRPr lang="zxx-none"/>
          </a:p>
        </p:txBody>
      </p:sp>
      <p:sp>
        <p:nvSpPr>
          <p:cNvPr id="2" name="Symbol zastępczy obrazu slajdu 1">
            <a:extLst>
              <a:ext uri="{FF2B5EF4-FFF2-40B4-BE49-F238E27FC236}">
                <a16:creationId xmlns:a16="http://schemas.microsoft.com/office/drawing/2014/main" id="{E62EF4EB-2F6B-4B94-87A9-EAAE7C564D4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784A05E3-0217-422A-9D05-8940C430D0C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DF77DB8-EBA1-4913-8766-D197A3F6B768}"/>
              </a:ext>
            </a:extLst>
          </p:cNvPr>
          <p:cNvSpPr txBox="1">
            <a:spLocks noGrp="1"/>
          </p:cNvSpPr>
          <p:nvPr>
            <p:ph type="sldNum" sz="quarter" idx="5"/>
          </p:nvPr>
        </p:nvSpPr>
        <p:spPr>
          <a:ln/>
        </p:spPr>
        <p:txBody>
          <a:bodyPr lIns="0" tIns="0" rIns="0" bIns="0" anchor="b">
            <a:noAutofit/>
          </a:bodyPr>
          <a:lstStyle/>
          <a:p>
            <a:pPr lvl="0"/>
            <a:fld id="{CC97B0E7-8C83-4B7C-8924-BC97E94FF9EC}" type="slidenum">
              <a:t>12</a:t>
            </a:fld>
            <a:endParaRPr lang="zxx-none"/>
          </a:p>
        </p:txBody>
      </p:sp>
      <p:sp>
        <p:nvSpPr>
          <p:cNvPr id="2" name="Symbol zastępczy obrazu slajdu 1">
            <a:extLst>
              <a:ext uri="{FF2B5EF4-FFF2-40B4-BE49-F238E27FC236}">
                <a16:creationId xmlns:a16="http://schemas.microsoft.com/office/drawing/2014/main" id="{B227DE23-A124-48FD-876A-9D0738CDF4BF}"/>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0128F096-295A-44D6-AA7F-1761F3091E74}"/>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3920721-9712-4F52-9045-AA8494DCFD90}"/>
              </a:ext>
            </a:extLst>
          </p:cNvPr>
          <p:cNvSpPr txBox="1">
            <a:spLocks noGrp="1"/>
          </p:cNvSpPr>
          <p:nvPr>
            <p:ph type="sldNum" sz="quarter" idx="5"/>
          </p:nvPr>
        </p:nvSpPr>
        <p:spPr>
          <a:ln/>
        </p:spPr>
        <p:txBody>
          <a:bodyPr lIns="0" tIns="0" rIns="0" bIns="0" anchor="b">
            <a:noAutofit/>
          </a:bodyPr>
          <a:lstStyle/>
          <a:p>
            <a:pPr lvl="0"/>
            <a:fld id="{5BEAC4C2-B2B3-4F65-ACB8-51805E7E5527}" type="slidenum">
              <a:t>13</a:t>
            </a:fld>
            <a:endParaRPr lang="zxx-none"/>
          </a:p>
        </p:txBody>
      </p:sp>
      <p:sp>
        <p:nvSpPr>
          <p:cNvPr id="2" name="Symbol zastępczy obrazu slajdu 1">
            <a:extLst>
              <a:ext uri="{FF2B5EF4-FFF2-40B4-BE49-F238E27FC236}">
                <a16:creationId xmlns:a16="http://schemas.microsoft.com/office/drawing/2014/main" id="{EEEC1E51-2A87-4680-86C9-92700CA3BFD9}"/>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EA4BE0D0-B2AB-40D6-8BEC-C27C75AFD7E2}"/>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E18CE76F-32B8-421A-8012-9D58CA0ABFBB}"/>
              </a:ext>
            </a:extLst>
          </p:cNvPr>
          <p:cNvSpPr txBox="1">
            <a:spLocks noGrp="1"/>
          </p:cNvSpPr>
          <p:nvPr>
            <p:ph type="sldNum" sz="quarter" idx="5"/>
          </p:nvPr>
        </p:nvSpPr>
        <p:spPr>
          <a:ln/>
        </p:spPr>
        <p:txBody>
          <a:bodyPr lIns="0" tIns="0" rIns="0" bIns="0" anchor="b">
            <a:noAutofit/>
          </a:bodyPr>
          <a:lstStyle/>
          <a:p>
            <a:pPr lvl="0"/>
            <a:fld id="{03233185-D81C-4541-B968-A12ECF5D74BF}" type="slidenum">
              <a:t>14</a:t>
            </a:fld>
            <a:endParaRPr lang="zxx-none"/>
          </a:p>
        </p:txBody>
      </p:sp>
      <p:sp>
        <p:nvSpPr>
          <p:cNvPr id="2" name="Symbol zastępczy obrazu slajdu 1">
            <a:extLst>
              <a:ext uri="{FF2B5EF4-FFF2-40B4-BE49-F238E27FC236}">
                <a16:creationId xmlns:a16="http://schemas.microsoft.com/office/drawing/2014/main" id="{93CA361F-D920-4A59-BB5E-DEDFCF61E370}"/>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F3F1E536-AA84-408C-ACF5-B87289EAC36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C1D39AB-3026-49F8-A080-E1A72A36EFBA}"/>
              </a:ext>
            </a:extLst>
          </p:cNvPr>
          <p:cNvSpPr txBox="1">
            <a:spLocks noGrp="1"/>
          </p:cNvSpPr>
          <p:nvPr>
            <p:ph type="sldNum" sz="quarter" idx="5"/>
          </p:nvPr>
        </p:nvSpPr>
        <p:spPr>
          <a:ln/>
        </p:spPr>
        <p:txBody>
          <a:bodyPr lIns="0" tIns="0" rIns="0" bIns="0" anchor="b">
            <a:noAutofit/>
          </a:bodyPr>
          <a:lstStyle/>
          <a:p>
            <a:pPr lvl="0"/>
            <a:fld id="{A9141405-ADC7-418C-A14C-1905A8EDC1E3}" type="slidenum">
              <a:t>15</a:t>
            </a:fld>
            <a:endParaRPr lang="zxx-none"/>
          </a:p>
        </p:txBody>
      </p:sp>
      <p:sp>
        <p:nvSpPr>
          <p:cNvPr id="2" name="Symbol zastępczy obrazu slajdu 1">
            <a:extLst>
              <a:ext uri="{FF2B5EF4-FFF2-40B4-BE49-F238E27FC236}">
                <a16:creationId xmlns:a16="http://schemas.microsoft.com/office/drawing/2014/main" id="{F2FF41FB-EAC5-4FDD-9C2C-5E3CE55BCC07}"/>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CDD69BA5-6525-48DB-8272-19F9D0051FD1}"/>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A582C73-33A0-4121-9C10-207320D73FFD}"/>
              </a:ext>
            </a:extLst>
          </p:cNvPr>
          <p:cNvSpPr txBox="1">
            <a:spLocks noGrp="1"/>
          </p:cNvSpPr>
          <p:nvPr>
            <p:ph type="sldNum" sz="quarter" idx="5"/>
          </p:nvPr>
        </p:nvSpPr>
        <p:spPr>
          <a:ln/>
        </p:spPr>
        <p:txBody>
          <a:bodyPr lIns="0" tIns="0" rIns="0" bIns="0" anchor="b">
            <a:noAutofit/>
          </a:bodyPr>
          <a:lstStyle/>
          <a:p>
            <a:pPr lvl="0"/>
            <a:fld id="{7493B34A-4180-45B0-A1B7-882C8B44D681}" type="slidenum">
              <a:t>16</a:t>
            </a:fld>
            <a:endParaRPr lang="zxx-none"/>
          </a:p>
        </p:txBody>
      </p:sp>
      <p:sp>
        <p:nvSpPr>
          <p:cNvPr id="2" name="Symbol zastępczy obrazu slajdu 1">
            <a:extLst>
              <a:ext uri="{FF2B5EF4-FFF2-40B4-BE49-F238E27FC236}">
                <a16:creationId xmlns:a16="http://schemas.microsoft.com/office/drawing/2014/main" id="{23E259A1-8DEA-4FB0-BCC4-288005FA0BA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37BAD5FA-F43B-429C-93BC-2582A5027062}"/>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C9107D4-CD52-4C93-8D44-67F0D6E1249E}"/>
              </a:ext>
            </a:extLst>
          </p:cNvPr>
          <p:cNvSpPr txBox="1">
            <a:spLocks noGrp="1"/>
          </p:cNvSpPr>
          <p:nvPr>
            <p:ph type="sldNum" sz="quarter" idx="5"/>
          </p:nvPr>
        </p:nvSpPr>
        <p:spPr>
          <a:ln/>
        </p:spPr>
        <p:txBody>
          <a:bodyPr lIns="0" tIns="0" rIns="0" bIns="0" anchor="b">
            <a:noAutofit/>
          </a:bodyPr>
          <a:lstStyle/>
          <a:p>
            <a:pPr lvl="0"/>
            <a:fld id="{7438732C-0633-4625-925D-18C6CD9D2F8F}" type="slidenum">
              <a:t>17</a:t>
            </a:fld>
            <a:endParaRPr lang="zxx-none"/>
          </a:p>
        </p:txBody>
      </p:sp>
      <p:sp>
        <p:nvSpPr>
          <p:cNvPr id="2" name="Symbol zastępczy obrazu slajdu 1">
            <a:extLst>
              <a:ext uri="{FF2B5EF4-FFF2-40B4-BE49-F238E27FC236}">
                <a16:creationId xmlns:a16="http://schemas.microsoft.com/office/drawing/2014/main" id="{CA70B7D1-DBA8-4FC5-B7D2-177339CFE9C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4C0BAF92-1196-4801-82C7-74CFE6ECE33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E4243991-64C2-4CE3-A0AF-8216B5B64CAC}"/>
              </a:ext>
            </a:extLst>
          </p:cNvPr>
          <p:cNvSpPr txBox="1">
            <a:spLocks noGrp="1"/>
          </p:cNvSpPr>
          <p:nvPr>
            <p:ph type="sldNum" sz="quarter" idx="5"/>
          </p:nvPr>
        </p:nvSpPr>
        <p:spPr>
          <a:ln/>
        </p:spPr>
        <p:txBody>
          <a:bodyPr lIns="0" tIns="0" rIns="0" bIns="0" anchor="b">
            <a:noAutofit/>
          </a:bodyPr>
          <a:lstStyle/>
          <a:p>
            <a:pPr lvl="0"/>
            <a:fld id="{0BEBE250-CEEC-40B6-9D84-05B5D7DCED37}" type="slidenum">
              <a:t>18</a:t>
            </a:fld>
            <a:endParaRPr lang="zxx-none"/>
          </a:p>
        </p:txBody>
      </p:sp>
      <p:sp>
        <p:nvSpPr>
          <p:cNvPr id="2" name="Symbol zastępczy obrazu slajdu 1">
            <a:extLst>
              <a:ext uri="{FF2B5EF4-FFF2-40B4-BE49-F238E27FC236}">
                <a16:creationId xmlns:a16="http://schemas.microsoft.com/office/drawing/2014/main" id="{5203432A-D57D-406B-B266-3230B1FD5C1E}"/>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F9754B68-7413-4C65-A54C-13C39B32D014}"/>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D6AC227-4263-4EF2-9653-76A30045703D}"/>
              </a:ext>
            </a:extLst>
          </p:cNvPr>
          <p:cNvSpPr txBox="1">
            <a:spLocks noGrp="1"/>
          </p:cNvSpPr>
          <p:nvPr>
            <p:ph type="sldNum" sz="quarter" idx="5"/>
          </p:nvPr>
        </p:nvSpPr>
        <p:spPr>
          <a:ln/>
        </p:spPr>
        <p:txBody>
          <a:bodyPr lIns="0" tIns="0" rIns="0" bIns="0" anchor="b">
            <a:noAutofit/>
          </a:bodyPr>
          <a:lstStyle/>
          <a:p>
            <a:pPr lvl="0"/>
            <a:fld id="{23A3E036-35AB-4A3C-AF04-DE3BA94D3E97}" type="slidenum">
              <a:t>19</a:t>
            </a:fld>
            <a:endParaRPr lang="zxx-none"/>
          </a:p>
        </p:txBody>
      </p:sp>
      <p:sp>
        <p:nvSpPr>
          <p:cNvPr id="2" name="Symbol zastępczy obrazu slajdu 1">
            <a:extLst>
              <a:ext uri="{FF2B5EF4-FFF2-40B4-BE49-F238E27FC236}">
                <a16:creationId xmlns:a16="http://schemas.microsoft.com/office/drawing/2014/main" id="{3B54DE4D-8957-4A05-B7A6-AF9F0564EBD8}"/>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B731F788-3EAC-4658-93C4-573101CA471C}"/>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E0B90B7E-32A6-4611-A5F9-2DDE429CC6E7}"/>
              </a:ext>
            </a:extLst>
          </p:cNvPr>
          <p:cNvSpPr txBox="1">
            <a:spLocks noGrp="1"/>
          </p:cNvSpPr>
          <p:nvPr>
            <p:ph type="sldNum" sz="quarter" idx="5"/>
          </p:nvPr>
        </p:nvSpPr>
        <p:spPr>
          <a:ln/>
        </p:spPr>
        <p:txBody>
          <a:bodyPr lIns="0" tIns="0" rIns="0" bIns="0" anchor="b">
            <a:noAutofit/>
          </a:bodyPr>
          <a:lstStyle/>
          <a:p>
            <a:pPr lvl="0"/>
            <a:fld id="{2460C836-D816-4E44-ADD6-71AD64D1352F}" type="slidenum">
              <a:t>2</a:t>
            </a:fld>
            <a:endParaRPr lang="zxx-none"/>
          </a:p>
        </p:txBody>
      </p:sp>
      <p:sp>
        <p:nvSpPr>
          <p:cNvPr id="2" name="Symbol zastępczy obrazu slajdu 1">
            <a:extLst>
              <a:ext uri="{FF2B5EF4-FFF2-40B4-BE49-F238E27FC236}">
                <a16:creationId xmlns:a16="http://schemas.microsoft.com/office/drawing/2014/main" id="{6F12D628-A172-4FAF-86BF-70792037433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46BB039-1E8F-4E3F-ACDD-B214AC475B9A}"/>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0495F6D-27BE-4B08-A329-E8A97FB863EB}"/>
              </a:ext>
            </a:extLst>
          </p:cNvPr>
          <p:cNvSpPr txBox="1">
            <a:spLocks noGrp="1"/>
          </p:cNvSpPr>
          <p:nvPr>
            <p:ph type="sldNum" sz="quarter" idx="5"/>
          </p:nvPr>
        </p:nvSpPr>
        <p:spPr>
          <a:ln/>
        </p:spPr>
        <p:txBody>
          <a:bodyPr lIns="0" tIns="0" rIns="0" bIns="0" anchor="b">
            <a:noAutofit/>
          </a:bodyPr>
          <a:lstStyle/>
          <a:p>
            <a:pPr lvl="0"/>
            <a:fld id="{4094617F-73D2-4EBF-BDC8-81F0127843F6}" type="slidenum">
              <a:t>20</a:t>
            </a:fld>
            <a:endParaRPr lang="zxx-none"/>
          </a:p>
        </p:txBody>
      </p:sp>
      <p:sp>
        <p:nvSpPr>
          <p:cNvPr id="2" name="Symbol zastępczy obrazu slajdu 1">
            <a:extLst>
              <a:ext uri="{FF2B5EF4-FFF2-40B4-BE49-F238E27FC236}">
                <a16:creationId xmlns:a16="http://schemas.microsoft.com/office/drawing/2014/main" id="{49D1C031-B440-44EB-9B50-75BA4B1DB69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774639F3-2EF4-4C55-B1AC-C076E51BF0A6}"/>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17D05497-7E62-4121-96E9-DA7183A29468}"/>
              </a:ext>
            </a:extLst>
          </p:cNvPr>
          <p:cNvSpPr txBox="1">
            <a:spLocks noGrp="1"/>
          </p:cNvSpPr>
          <p:nvPr>
            <p:ph type="sldNum" sz="quarter" idx="5"/>
          </p:nvPr>
        </p:nvSpPr>
        <p:spPr>
          <a:ln/>
        </p:spPr>
        <p:txBody>
          <a:bodyPr lIns="0" tIns="0" rIns="0" bIns="0" anchor="b">
            <a:noAutofit/>
          </a:bodyPr>
          <a:lstStyle/>
          <a:p>
            <a:pPr lvl="0"/>
            <a:fld id="{AA889DE5-E1DF-45A6-B6F6-E39D0B4E5559}" type="slidenum">
              <a:t>21</a:t>
            </a:fld>
            <a:endParaRPr lang="zxx-none"/>
          </a:p>
        </p:txBody>
      </p:sp>
      <p:sp>
        <p:nvSpPr>
          <p:cNvPr id="2" name="Symbol zastępczy obrazu slajdu 1">
            <a:extLst>
              <a:ext uri="{FF2B5EF4-FFF2-40B4-BE49-F238E27FC236}">
                <a16:creationId xmlns:a16="http://schemas.microsoft.com/office/drawing/2014/main" id="{7B8E3E37-B60C-4543-802D-BD9AF7F828D2}"/>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206F03E2-5B3C-42E8-A483-04EC40BA0DA5}"/>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A4EFB14-17BB-4596-A0B8-5CAE3750C982}"/>
              </a:ext>
            </a:extLst>
          </p:cNvPr>
          <p:cNvSpPr txBox="1">
            <a:spLocks noGrp="1"/>
          </p:cNvSpPr>
          <p:nvPr>
            <p:ph type="sldNum" sz="quarter" idx="5"/>
          </p:nvPr>
        </p:nvSpPr>
        <p:spPr>
          <a:ln/>
        </p:spPr>
        <p:txBody>
          <a:bodyPr lIns="0" tIns="0" rIns="0" bIns="0" anchor="b">
            <a:noAutofit/>
          </a:bodyPr>
          <a:lstStyle/>
          <a:p>
            <a:pPr lvl="0"/>
            <a:fld id="{02692107-58B7-496F-BDBB-4D887F557D14}" type="slidenum">
              <a:t>22</a:t>
            </a:fld>
            <a:endParaRPr lang="zxx-none"/>
          </a:p>
        </p:txBody>
      </p:sp>
      <p:sp>
        <p:nvSpPr>
          <p:cNvPr id="2" name="Symbol zastępczy obrazu slajdu 1">
            <a:extLst>
              <a:ext uri="{FF2B5EF4-FFF2-40B4-BE49-F238E27FC236}">
                <a16:creationId xmlns:a16="http://schemas.microsoft.com/office/drawing/2014/main" id="{F5A1D1A7-1CC0-4299-A04B-7B0765923AB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7974422E-6A59-41B1-B124-D2A4DB8C6AF1}"/>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0404A95-FFFA-4809-9F75-988732225F63}"/>
              </a:ext>
            </a:extLst>
          </p:cNvPr>
          <p:cNvSpPr txBox="1">
            <a:spLocks noGrp="1"/>
          </p:cNvSpPr>
          <p:nvPr>
            <p:ph type="sldNum" sz="quarter" idx="5"/>
          </p:nvPr>
        </p:nvSpPr>
        <p:spPr>
          <a:ln/>
        </p:spPr>
        <p:txBody>
          <a:bodyPr lIns="0" tIns="0" rIns="0" bIns="0" anchor="b">
            <a:noAutofit/>
          </a:bodyPr>
          <a:lstStyle/>
          <a:p>
            <a:pPr lvl="0"/>
            <a:fld id="{9C786D7F-D3DD-4512-A127-514C92FDAFA0}" type="slidenum">
              <a:t>23</a:t>
            </a:fld>
            <a:endParaRPr lang="zxx-none"/>
          </a:p>
        </p:txBody>
      </p:sp>
      <p:sp>
        <p:nvSpPr>
          <p:cNvPr id="2" name="Symbol zastępczy obrazu slajdu 1">
            <a:extLst>
              <a:ext uri="{FF2B5EF4-FFF2-40B4-BE49-F238E27FC236}">
                <a16:creationId xmlns:a16="http://schemas.microsoft.com/office/drawing/2014/main" id="{B9CAAEA3-D815-4B0E-B879-74D63CB34EB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71A7BDBF-99F9-4208-8222-5FBFE0BCB8E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76381D7-FBE8-46E8-B324-B66CB6E82E2B}"/>
              </a:ext>
            </a:extLst>
          </p:cNvPr>
          <p:cNvSpPr txBox="1">
            <a:spLocks noGrp="1"/>
          </p:cNvSpPr>
          <p:nvPr>
            <p:ph type="sldNum" sz="quarter" idx="5"/>
          </p:nvPr>
        </p:nvSpPr>
        <p:spPr>
          <a:ln/>
        </p:spPr>
        <p:txBody>
          <a:bodyPr lIns="0" tIns="0" rIns="0" bIns="0" anchor="b">
            <a:noAutofit/>
          </a:bodyPr>
          <a:lstStyle/>
          <a:p>
            <a:pPr lvl="0"/>
            <a:fld id="{7C6E57F9-D04F-480B-A5DA-75471149DF7A}" type="slidenum">
              <a:t>24</a:t>
            </a:fld>
            <a:endParaRPr lang="zxx-none"/>
          </a:p>
        </p:txBody>
      </p:sp>
      <p:sp>
        <p:nvSpPr>
          <p:cNvPr id="2" name="Symbol zastępczy obrazu slajdu 1">
            <a:extLst>
              <a:ext uri="{FF2B5EF4-FFF2-40B4-BE49-F238E27FC236}">
                <a16:creationId xmlns:a16="http://schemas.microsoft.com/office/drawing/2014/main" id="{4BC8A4A4-F414-48C1-9E91-7961898641D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7446C3B-3C11-4E00-BAEE-AD823E40B89D}"/>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7775C94-8C81-48E9-AD6A-21D69A78F7C9}"/>
              </a:ext>
            </a:extLst>
          </p:cNvPr>
          <p:cNvSpPr txBox="1">
            <a:spLocks noGrp="1"/>
          </p:cNvSpPr>
          <p:nvPr>
            <p:ph type="sldNum" sz="quarter" idx="5"/>
          </p:nvPr>
        </p:nvSpPr>
        <p:spPr>
          <a:ln/>
        </p:spPr>
        <p:txBody>
          <a:bodyPr lIns="0" tIns="0" rIns="0" bIns="0" anchor="b">
            <a:noAutofit/>
          </a:bodyPr>
          <a:lstStyle/>
          <a:p>
            <a:pPr lvl="0"/>
            <a:fld id="{F2D0357D-4A6E-4227-B296-31015F622D5C}" type="slidenum">
              <a:t>25</a:t>
            </a:fld>
            <a:endParaRPr lang="zxx-none"/>
          </a:p>
        </p:txBody>
      </p:sp>
      <p:sp>
        <p:nvSpPr>
          <p:cNvPr id="2" name="Symbol zastępczy obrazu slajdu 1">
            <a:extLst>
              <a:ext uri="{FF2B5EF4-FFF2-40B4-BE49-F238E27FC236}">
                <a16:creationId xmlns:a16="http://schemas.microsoft.com/office/drawing/2014/main" id="{B0CB6EAE-07D2-4427-BA7B-1AC57CB9FFEC}"/>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B0F03CC-DB54-43C3-9095-F343C3CAA805}"/>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8CB0F5C-2720-4496-A634-07099EAE7FA8}"/>
              </a:ext>
            </a:extLst>
          </p:cNvPr>
          <p:cNvSpPr txBox="1">
            <a:spLocks noGrp="1"/>
          </p:cNvSpPr>
          <p:nvPr>
            <p:ph type="sldNum" sz="quarter" idx="5"/>
          </p:nvPr>
        </p:nvSpPr>
        <p:spPr>
          <a:ln/>
        </p:spPr>
        <p:txBody>
          <a:bodyPr lIns="0" tIns="0" rIns="0" bIns="0" anchor="b">
            <a:noAutofit/>
          </a:bodyPr>
          <a:lstStyle/>
          <a:p>
            <a:pPr lvl="0"/>
            <a:fld id="{B55205AF-883F-4E1D-BF1D-68702CDD2E9E}" type="slidenum">
              <a:t>26</a:t>
            </a:fld>
            <a:endParaRPr lang="zxx-none"/>
          </a:p>
        </p:txBody>
      </p:sp>
      <p:sp>
        <p:nvSpPr>
          <p:cNvPr id="2" name="Symbol zastępczy obrazu slajdu 1">
            <a:extLst>
              <a:ext uri="{FF2B5EF4-FFF2-40B4-BE49-F238E27FC236}">
                <a16:creationId xmlns:a16="http://schemas.microsoft.com/office/drawing/2014/main" id="{F2EAB38B-3BFB-4655-BEC5-964320AE934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CB7AC3CC-66E7-430B-924B-485FAB77B87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BBEE739-C644-420C-89CD-6BE65A69188D}"/>
              </a:ext>
            </a:extLst>
          </p:cNvPr>
          <p:cNvSpPr txBox="1">
            <a:spLocks noGrp="1"/>
          </p:cNvSpPr>
          <p:nvPr>
            <p:ph type="sldNum" sz="quarter" idx="5"/>
          </p:nvPr>
        </p:nvSpPr>
        <p:spPr>
          <a:ln/>
        </p:spPr>
        <p:txBody>
          <a:bodyPr lIns="0" tIns="0" rIns="0" bIns="0" anchor="b">
            <a:noAutofit/>
          </a:bodyPr>
          <a:lstStyle/>
          <a:p>
            <a:pPr lvl="0"/>
            <a:fld id="{E388B411-707D-4838-B2B2-3CB3CEE468C9}" type="slidenum">
              <a:t>27</a:t>
            </a:fld>
            <a:endParaRPr lang="zxx-none"/>
          </a:p>
        </p:txBody>
      </p:sp>
      <p:sp>
        <p:nvSpPr>
          <p:cNvPr id="2" name="Symbol zastępczy obrazu slajdu 1">
            <a:extLst>
              <a:ext uri="{FF2B5EF4-FFF2-40B4-BE49-F238E27FC236}">
                <a16:creationId xmlns:a16="http://schemas.microsoft.com/office/drawing/2014/main" id="{5D29F7FD-B050-4310-A80C-387246282ED5}"/>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28B61F60-38DF-4BC2-AE2F-62C4754D5CC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7EBC48A-584E-4293-BF73-DE372BA8A2FB}"/>
              </a:ext>
            </a:extLst>
          </p:cNvPr>
          <p:cNvSpPr txBox="1">
            <a:spLocks noGrp="1"/>
          </p:cNvSpPr>
          <p:nvPr>
            <p:ph type="sldNum" sz="quarter" idx="5"/>
          </p:nvPr>
        </p:nvSpPr>
        <p:spPr>
          <a:ln/>
        </p:spPr>
        <p:txBody>
          <a:bodyPr lIns="0" tIns="0" rIns="0" bIns="0" anchor="b">
            <a:noAutofit/>
          </a:bodyPr>
          <a:lstStyle/>
          <a:p>
            <a:pPr lvl="0"/>
            <a:fld id="{85F63062-E1CC-4856-968D-BE8330D4F6BB}" type="slidenum">
              <a:t>28</a:t>
            </a:fld>
            <a:endParaRPr lang="zxx-none"/>
          </a:p>
        </p:txBody>
      </p:sp>
      <p:sp>
        <p:nvSpPr>
          <p:cNvPr id="2" name="Symbol zastępczy obrazu slajdu 1">
            <a:extLst>
              <a:ext uri="{FF2B5EF4-FFF2-40B4-BE49-F238E27FC236}">
                <a16:creationId xmlns:a16="http://schemas.microsoft.com/office/drawing/2014/main" id="{CC5B2F69-C2F8-4BA0-9601-BAE009EA96D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E2191B7-6283-4B70-AD1F-F27C2BE6281B}"/>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883BF0B-6632-4502-B184-A83EED6DE1FF}"/>
              </a:ext>
            </a:extLst>
          </p:cNvPr>
          <p:cNvSpPr txBox="1">
            <a:spLocks noGrp="1"/>
          </p:cNvSpPr>
          <p:nvPr>
            <p:ph type="sldNum" sz="quarter" idx="5"/>
          </p:nvPr>
        </p:nvSpPr>
        <p:spPr>
          <a:ln/>
        </p:spPr>
        <p:txBody>
          <a:bodyPr lIns="0" tIns="0" rIns="0" bIns="0" anchor="b">
            <a:noAutofit/>
          </a:bodyPr>
          <a:lstStyle/>
          <a:p>
            <a:pPr lvl="0"/>
            <a:fld id="{71C6BDDF-CED8-4D88-A9FD-734EEC829708}" type="slidenum">
              <a:t>29</a:t>
            </a:fld>
            <a:endParaRPr lang="zxx-none"/>
          </a:p>
        </p:txBody>
      </p:sp>
      <p:sp>
        <p:nvSpPr>
          <p:cNvPr id="2" name="Symbol zastępczy obrazu slajdu 1">
            <a:extLst>
              <a:ext uri="{FF2B5EF4-FFF2-40B4-BE49-F238E27FC236}">
                <a16:creationId xmlns:a16="http://schemas.microsoft.com/office/drawing/2014/main" id="{D104BC4B-4F5F-4B8E-A460-7A9625801FC0}"/>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1CAC30E0-5517-4FD2-9522-F90719FFC7F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97AF7BA-26C7-4818-836B-E931EDDDB36F}"/>
              </a:ext>
            </a:extLst>
          </p:cNvPr>
          <p:cNvSpPr txBox="1">
            <a:spLocks noGrp="1"/>
          </p:cNvSpPr>
          <p:nvPr>
            <p:ph type="sldNum" sz="quarter" idx="5"/>
          </p:nvPr>
        </p:nvSpPr>
        <p:spPr>
          <a:ln/>
        </p:spPr>
        <p:txBody>
          <a:bodyPr lIns="0" tIns="0" rIns="0" bIns="0" anchor="b">
            <a:noAutofit/>
          </a:bodyPr>
          <a:lstStyle/>
          <a:p>
            <a:pPr lvl="0"/>
            <a:fld id="{39FC087D-811D-432E-9B46-28B14FB45EA1}" type="slidenum">
              <a:t>3</a:t>
            </a:fld>
            <a:endParaRPr lang="zxx-none"/>
          </a:p>
        </p:txBody>
      </p:sp>
      <p:sp>
        <p:nvSpPr>
          <p:cNvPr id="2" name="Symbol zastępczy obrazu slajdu 1">
            <a:extLst>
              <a:ext uri="{FF2B5EF4-FFF2-40B4-BE49-F238E27FC236}">
                <a16:creationId xmlns:a16="http://schemas.microsoft.com/office/drawing/2014/main" id="{72D9C75E-3584-4F04-99DF-8B45EC54DFBE}"/>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90E7272-A134-4F7F-826C-48C09DC10888}"/>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CCD1F77-0F42-4B25-B770-3E3477B3B772}"/>
              </a:ext>
            </a:extLst>
          </p:cNvPr>
          <p:cNvSpPr txBox="1">
            <a:spLocks noGrp="1"/>
          </p:cNvSpPr>
          <p:nvPr>
            <p:ph type="sldNum" sz="quarter" idx="5"/>
          </p:nvPr>
        </p:nvSpPr>
        <p:spPr>
          <a:ln/>
        </p:spPr>
        <p:txBody>
          <a:bodyPr lIns="0" tIns="0" rIns="0" bIns="0" anchor="b">
            <a:noAutofit/>
          </a:bodyPr>
          <a:lstStyle/>
          <a:p>
            <a:pPr lvl="0"/>
            <a:fld id="{E3465740-9A58-4B58-9E29-C59480325FB0}" type="slidenum">
              <a:t>30</a:t>
            </a:fld>
            <a:endParaRPr lang="zxx-none"/>
          </a:p>
        </p:txBody>
      </p:sp>
      <p:sp>
        <p:nvSpPr>
          <p:cNvPr id="2" name="Symbol zastępczy obrazu slajdu 1">
            <a:extLst>
              <a:ext uri="{FF2B5EF4-FFF2-40B4-BE49-F238E27FC236}">
                <a16:creationId xmlns:a16="http://schemas.microsoft.com/office/drawing/2014/main" id="{2F5E935E-218A-442B-BCD7-0C7087493A2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9144EFD-3DF9-4952-8D3E-ECED4841951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2B1B2FC-3DAD-4B20-BC91-34272CBD3434}"/>
              </a:ext>
            </a:extLst>
          </p:cNvPr>
          <p:cNvSpPr txBox="1">
            <a:spLocks noGrp="1"/>
          </p:cNvSpPr>
          <p:nvPr>
            <p:ph type="sldNum" sz="quarter" idx="5"/>
          </p:nvPr>
        </p:nvSpPr>
        <p:spPr>
          <a:ln/>
        </p:spPr>
        <p:txBody>
          <a:bodyPr lIns="0" tIns="0" rIns="0" bIns="0" anchor="b">
            <a:noAutofit/>
          </a:bodyPr>
          <a:lstStyle/>
          <a:p>
            <a:pPr lvl="0"/>
            <a:fld id="{540CEE20-E769-4A7E-99C7-DA3B88C49618}" type="slidenum">
              <a:t>31</a:t>
            </a:fld>
            <a:endParaRPr lang="zxx-none"/>
          </a:p>
        </p:txBody>
      </p:sp>
      <p:sp>
        <p:nvSpPr>
          <p:cNvPr id="2" name="Symbol zastępczy obrazu slajdu 1">
            <a:extLst>
              <a:ext uri="{FF2B5EF4-FFF2-40B4-BE49-F238E27FC236}">
                <a16:creationId xmlns:a16="http://schemas.microsoft.com/office/drawing/2014/main" id="{94BA71CD-9DDB-4413-8D2D-1F136DA2F2FB}"/>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2C924CE-7F44-4A34-BC78-934ACFE31D0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AEFFA6AF-A1DD-4BF0-A879-6E9FDDF5233E}"/>
              </a:ext>
            </a:extLst>
          </p:cNvPr>
          <p:cNvSpPr txBox="1">
            <a:spLocks noGrp="1"/>
          </p:cNvSpPr>
          <p:nvPr>
            <p:ph type="sldNum" sz="quarter" idx="5"/>
          </p:nvPr>
        </p:nvSpPr>
        <p:spPr>
          <a:ln/>
        </p:spPr>
        <p:txBody>
          <a:bodyPr lIns="0" tIns="0" rIns="0" bIns="0" anchor="b">
            <a:noAutofit/>
          </a:bodyPr>
          <a:lstStyle/>
          <a:p>
            <a:pPr lvl="0"/>
            <a:fld id="{5EDE731A-476B-4F65-8916-41DCE2EA769A}" type="slidenum">
              <a:t>32</a:t>
            </a:fld>
            <a:endParaRPr lang="zxx-none"/>
          </a:p>
        </p:txBody>
      </p:sp>
      <p:sp>
        <p:nvSpPr>
          <p:cNvPr id="2" name="Symbol zastępczy obrazu slajdu 1">
            <a:extLst>
              <a:ext uri="{FF2B5EF4-FFF2-40B4-BE49-F238E27FC236}">
                <a16:creationId xmlns:a16="http://schemas.microsoft.com/office/drawing/2014/main" id="{C00DAEA5-0824-4111-B182-719E7F558970}"/>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BA17C4D2-C9B1-49FB-B9E7-0887A5DD76FA}"/>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834E267-94E8-4A3B-A2CA-4ACB2D73A575}"/>
              </a:ext>
            </a:extLst>
          </p:cNvPr>
          <p:cNvSpPr txBox="1">
            <a:spLocks noGrp="1"/>
          </p:cNvSpPr>
          <p:nvPr>
            <p:ph type="sldNum" sz="quarter" idx="5"/>
          </p:nvPr>
        </p:nvSpPr>
        <p:spPr>
          <a:ln/>
        </p:spPr>
        <p:txBody>
          <a:bodyPr lIns="0" tIns="0" rIns="0" bIns="0" anchor="b">
            <a:noAutofit/>
          </a:bodyPr>
          <a:lstStyle/>
          <a:p>
            <a:pPr lvl="0"/>
            <a:fld id="{462C79B7-016A-4FBC-B8B4-D9D452D96691}" type="slidenum">
              <a:t>33</a:t>
            </a:fld>
            <a:endParaRPr lang="zxx-none"/>
          </a:p>
        </p:txBody>
      </p:sp>
      <p:sp>
        <p:nvSpPr>
          <p:cNvPr id="2" name="Symbol zastępczy obrazu slajdu 1">
            <a:extLst>
              <a:ext uri="{FF2B5EF4-FFF2-40B4-BE49-F238E27FC236}">
                <a16:creationId xmlns:a16="http://schemas.microsoft.com/office/drawing/2014/main" id="{AA020674-F043-4DFD-959C-B61D6EC27478}"/>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EAF793F-49BC-482A-9C49-598399B44EF2}"/>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7DE1E43-3071-42B8-AE43-F6BC5E8035CA}"/>
              </a:ext>
            </a:extLst>
          </p:cNvPr>
          <p:cNvSpPr txBox="1">
            <a:spLocks noGrp="1"/>
          </p:cNvSpPr>
          <p:nvPr>
            <p:ph type="sldNum" sz="quarter" idx="5"/>
          </p:nvPr>
        </p:nvSpPr>
        <p:spPr>
          <a:ln/>
        </p:spPr>
        <p:txBody>
          <a:bodyPr lIns="0" tIns="0" rIns="0" bIns="0" anchor="b">
            <a:noAutofit/>
          </a:bodyPr>
          <a:lstStyle/>
          <a:p>
            <a:pPr lvl="0"/>
            <a:fld id="{56E4C683-BAB2-4BA8-B4D6-3568E3AB9833}" type="slidenum">
              <a:t>34</a:t>
            </a:fld>
            <a:endParaRPr lang="zxx-none"/>
          </a:p>
        </p:txBody>
      </p:sp>
      <p:sp>
        <p:nvSpPr>
          <p:cNvPr id="2" name="Symbol zastępczy obrazu slajdu 1">
            <a:extLst>
              <a:ext uri="{FF2B5EF4-FFF2-40B4-BE49-F238E27FC236}">
                <a16:creationId xmlns:a16="http://schemas.microsoft.com/office/drawing/2014/main" id="{E472B3F8-1258-4EC9-8A30-625C1B4AAB59}"/>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E0DECB1A-6BAA-4D2B-AADC-A98002F51B6B}"/>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9D8DAE4-4073-4E17-9A30-89437A3DC9DC}"/>
              </a:ext>
            </a:extLst>
          </p:cNvPr>
          <p:cNvSpPr txBox="1">
            <a:spLocks noGrp="1"/>
          </p:cNvSpPr>
          <p:nvPr>
            <p:ph type="sldNum" sz="quarter" idx="5"/>
          </p:nvPr>
        </p:nvSpPr>
        <p:spPr>
          <a:ln/>
        </p:spPr>
        <p:txBody>
          <a:bodyPr lIns="0" tIns="0" rIns="0" bIns="0" anchor="b">
            <a:noAutofit/>
          </a:bodyPr>
          <a:lstStyle/>
          <a:p>
            <a:pPr lvl="0"/>
            <a:fld id="{7CA40AF4-41BD-4EFD-9EAE-7FEC3EA337B9}" type="slidenum">
              <a:t>35</a:t>
            </a:fld>
            <a:endParaRPr lang="zxx-none"/>
          </a:p>
        </p:txBody>
      </p:sp>
      <p:sp>
        <p:nvSpPr>
          <p:cNvPr id="2" name="Symbol zastępczy obrazu slajdu 1">
            <a:extLst>
              <a:ext uri="{FF2B5EF4-FFF2-40B4-BE49-F238E27FC236}">
                <a16:creationId xmlns:a16="http://schemas.microsoft.com/office/drawing/2014/main" id="{7674AE8F-ECC4-4BA6-A48D-FAFC4B241A8C}"/>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2A3A470-C1C0-4523-A29E-62BC4616DC3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85FBB1B-ACF4-4446-AA6E-AE8612BBBF27}"/>
              </a:ext>
            </a:extLst>
          </p:cNvPr>
          <p:cNvSpPr txBox="1">
            <a:spLocks noGrp="1"/>
          </p:cNvSpPr>
          <p:nvPr>
            <p:ph type="sldNum" sz="quarter" idx="5"/>
          </p:nvPr>
        </p:nvSpPr>
        <p:spPr>
          <a:ln/>
        </p:spPr>
        <p:txBody>
          <a:bodyPr lIns="0" tIns="0" rIns="0" bIns="0" anchor="b">
            <a:noAutofit/>
          </a:bodyPr>
          <a:lstStyle/>
          <a:p>
            <a:pPr lvl="0"/>
            <a:fld id="{473F8E0F-77E6-4D8D-88D7-4677AFF870EC}" type="slidenum">
              <a:t>36</a:t>
            </a:fld>
            <a:endParaRPr lang="zxx-none"/>
          </a:p>
        </p:txBody>
      </p:sp>
      <p:sp>
        <p:nvSpPr>
          <p:cNvPr id="2" name="Symbol zastępczy obrazu slajdu 1">
            <a:extLst>
              <a:ext uri="{FF2B5EF4-FFF2-40B4-BE49-F238E27FC236}">
                <a16:creationId xmlns:a16="http://schemas.microsoft.com/office/drawing/2014/main" id="{45D813CF-8A0E-40B0-AE0C-9510C918A13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FA7671C6-10A8-4995-8468-58CDABAAA5D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B9CCED5-7F39-4104-82F0-B9A809C22A0D}"/>
              </a:ext>
            </a:extLst>
          </p:cNvPr>
          <p:cNvSpPr txBox="1">
            <a:spLocks noGrp="1"/>
          </p:cNvSpPr>
          <p:nvPr>
            <p:ph type="sldNum" sz="quarter" idx="5"/>
          </p:nvPr>
        </p:nvSpPr>
        <p:spPr>
          <a:ln/>
        </p:spPr>
        <p:txBody>
          <a:bodyPr lIns="0" tIns="0" rIns="0" bIns="0" anchor="b">
            <a:noAutofit/>
          </a:bodyPr>
          <a:lstStyle/>
          <a:p>
            <a:pPr lvl="0"/>
            <a:fld id="{3EFC3166-A548-4090-8510-965409921F55}" type="slidenum">
              <a:t>37</a:t>
            </a:fld>
            <a:endParaRPr lang="zxx-none"/>
          </a:p>
        </p:txBody>
      </p:sp>
      <p:sp>
        <p:nvSpPr>
          <p:cNvPr id="2" name="Symbol zastępczy obrazu slajdu 1">
            <a:extLst>
              <a:ext uri="{FF2B5EF4-FFF2-40B4-BE49-F238E27FC236}">
                <a16:creationId xmlns:a16="http://schemas.microsoft.com/office/drawing/2014/main" id="{6C8754D6-1DF6-4FC2-9E58-360E0BA6F12B}"/>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76B088E3-C57B-4152-BB7F-469344784928}"/>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752BD7B-31AF-4875-9F82-945576F33E8D}"/>
              </a:ext>
            </a:extLst>
          </p:cNvPr>
          <p:cNvSpPr txBox="1">
            <a:spLocks noGrp="1"/>
          </p:cNvSpPr>
          <p:nvPr>
            <p:ph type="sldNum" sz="quarter" idx="5"/>
          </p:nvPr>
        </p:nvSpPr>
        <p:spPr>
          <a:ln/>
        </p:spPr>
        <p:txBody>
          <a:bodyPr lIns="0" tIns="0" rIns="0" bIns="0" anchor="b">
            <a:noAutofit/>
          </a:bodyPr>
          <a:lstStyle/>
          <a:p>
            <a:pPr lvl="0"/>
            <a:fld id="{DD464533-C015-46F0-B2DE-1964E2279246}" type="slidenum">
              <a:t>38</a:t>
            </a:fld>
            <a:endParaRPr lang="zxx-none"/>
          </a:p>
        </p:txBody>
      </p:sp>
      <p:sp>
        <p:nvSpPr>
          <p:cNvPr id="2" name="Symbol zastępczy obrazu slajdu 1">
            <a:extLst>
              <a:ext uri="{FF2B5EF4-FFF2-40B4-BE49-F238E27FC236}">
                <a16:creationId xmlns:a16="http://schemas.microsoft.com/office/drawing/2014/main" id="{13F571D8-8B75-4847-9A4F-7788FBE944CC}"/>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52507DDD-4B9E-44DE-AD11-33F5DBCA0756}"/>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8F77DF86-777D-4089-921F-01DC8C0E32C1}"/>
              </a:ext>
            </a:extLst>
          </p:cNvPr>
          <p:cNvSpPr txBox="1">
            <a:spLocks noGrp="1"/>
          </p:cNvSpPr>
          <p:nvPr>
            <p:ph type="sldNum" sz="quarter" idx="5"/>
          </p:nvPr>
        </p:nvSpPr>
        <p:spPr>
          <a:ln/>
        </p:spPr>
        <p:txBody>
          <a:bodyPr lIns="0" tIns="0" rIns="0" bIns="0" anchor="b">
            <a:noAutofit/>
          </a:bodyPr>
          <a:lstStyle/>
          <a:p>
            <a:pPr lvl="0"/>
            <a:fld id="{6A9973B1-8F8E-42A4-BB9E-01C40EF1FBA2}" type="slidenum">
              <a:t>39</a:t>
            </a:fld>
            <a:endParaRPr lang="zxx-none"/>
          </a:p>
        </p:txBody>
      </p:sp>
      <p:sp>
        <p:nvSpPr>
          <p:cNvPr id="2" name="Symbol zastępczy obrazu slajdu 1">
            <a:extLst>
              <a:ext uri="{FF2B5EF4-FFF2-40B4-BE49-F238E27FC236}">
                <a16:creationId xmlns:a16="http://schemas.microsoft.com/office/drawing/2014/main" id="{D400AA9E-3AC2-473F-9502-3B40080C4137}"/>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EB3BBCA7-4951-49A2-BA90-A98DC993A268}"/>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A39C8A75-892A-4CAC-9465-F09E721FF9D5}"/>
              </a:ext>
            </a:extLst>
          </p:cNvPr>
          <p:cNvSpPr txBox="1">
            <a:spLocks noGrp="1"/>
          </p:cNvSpPr>
          <p:nvPr>
            <p:ph type="sldNum" sz="quarter" idx="5"/>
          </p:nvPr>
        </p:nvSpPr>
        <p:spPr>
          <a:ln/>
        </p:spPr>
        <p:txBody>
          <a:bodyPr lIns="0" tIns="0" rIns="0" bIns="0" anchor="b">
            <a:noAutofit/>
          </a:bodyPr>
          <a:lstStyle/>
          <a:p>
            <a:pPr lvl="0"/>
            <a:fld id="{0D7D713F-225F-4C61-81FA-8A865DDAFBA8}" type="slidenum">
              <a:t>4</a:t>
            </a:fld>
            <a:endParaRPr lang="zxx-none"/>
          </a:p>
        </p:txBody>
      </p:sp>
      <p:sp>
        <p:nvSpPr>
          <p:cNvPr id="2" name="Symbol zastępczy obrazu slajdu 1">
            <a:extLst>
              <a:ext uri="{FF2B5EF4-FFF2-40B4-BE49-F238E27FC236}">
                <a16:creationId xmlns:a16="http://schemas.microsoft.com/office/drawing/2014/main" id="{C1FB3C00-AD57-478F-B7EF-4009B2A0AFBA}"/>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32666140-316C-4FFC-B9A2-CDACAA4E584A}"/>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8ABDF27-258C-41B4-B8C4-1F03EB40A146}"/>
              </a:ext>
            </a:extLst>
          </p:cNvPr>
          <p:cNvSpPr txBox="1">
            <a:spLocks noGrp="1"/>
          </p:cNvSpPr>
          <p:nvPr>
            <p:ph type="sldNum" sz="quarter" idx="5"/>
          </p:nvPr>
        </p:nvSpPr>
        <p:spPr>
          <a:ln/>
        </p:spPr>
        <p:txBody>
          <a:bodyPr lIns="0" tIns="0" rIns="0" bIns="0" anchor="b">
            <a:noAutofit/>
          </a:bodyPr>
          <a:lstStyle/>
          <a:p>
            <a:pPr lvl="0"/>
            <a:fld id="{7DAFAE3B-91DC-498A-B1BA-D51F81164977}" type="slidenum">
              <a:t>40</a:t>
            </a:fld>
            <a:endParaRPr lang="zxx-none"/>
          </a:p>
        </p:txBody>
      </p:sp>
      <p:sp>
        <p:nvSpPr>
          <p:cNvPr id="2" name="Symbol zastępczy obrazu slajdu 1">
            <a:extLst>
              <a:ext uri="{FF2B5EF4-FFF2-40B4-BE49-F238E27FC236}">
                <a16:creationId xmlns:a16="http://schemas.microsoft.com/office/drawing/2014/main" id="{D153AB59-A488-4F69-905E-E6AB22708BB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EF4FA626-641F-4D5D-9851-C3E39D86B8D2}"/>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E35B2E0-4A82-42E6-9CF7-A89E557F3394}"/>
              </a:ext>
            </a:extLst>
          </p:cNvPr>
          <p:cNvSpPr txBox="1">
            <a:spLocks noGrp="1"/>
          </p:cNvSpPr>
          <p:nvPr>
            <p:ph type="sldNum" sz="quarter" idx="5"/>
          </p:nvPr>
        </p:nvSpPr>
        <p:spPr>
          <a:ln/>
        </p:spPr>
        <p:txBody>
          <a:bodyPr lIns="0" tIns="0" rIns="0" bIns="0" anchor="b">
            <a:noAutofit/>
          </a:bodyPr>
          <a:lstStyle/>
          <a:p>
            <a:pPr lvl="0"/>
            <a:fld id="{F900F3CF-C7AC-4E99-9C95-CB6132F3A768}" type="slidenum">
              <a:t>41</a:t>
            </a:fld>
            <a:endParaRPr lang="zxx-none"/>
          </a:p>
        </p:txBody>
      </p:sp>
      <p:sp>
        <p:nvSpPr>
          <p:cNvPr id="2" name="Symbol zastępczy obrazu slajdu 1">
            <a:extLst>
              <a:ext uri="{FF2B5EF4-FFF2-40B4-BE49-F238E27FC236}">
                <a16:creationId xmlns:a16="http://schemas.microsoft.com/office/drawing/2014/main" id="{C7518D67-30A5-4463-84E8-BB6F38C390C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58E715A-24E7-4726-862F-92C23A8BD86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44E4593-D82A-4849-B949-DD1F4C869C59}"/>
              </a:ext>
            </a:extLst>
          </p:cNvPr>
          <p:cNvSpPr txBox="1">
            <a:spLocks noGrp="1"/>
          </p:cNvSpPr>
          <p:nvPr>
            <p:ph type="sldNum" sz="quarter" idx="5"/>
          </p:nvPr>
        </p:nvSpPr>
        <p:spPr>
          <a:ln/>
        </p:spPr>
        <p:txBody>
          <a:bodyPr lIns="0" tIns="0" rIns="0" bIns="0" anchor="b">
            <a:noAutofit/>
          </a:bodyPr>
          <a:lstStyle/>
          <a:p>
            <a:pPr lvl="0"/>
            <a:fld id="{CA957ABE-33D8-4693-B3EB-4C4AC52CCC81}" type="slidenum">
              <a:t>42</a:t>
            </a:fld>
            <a:endParaRPr lang="zxx-none"/>
          </a:p>
        </p:txBody>
      </p:sp>
      <p:sp>
        <p:nvSpPr>
          <p:cNvPr id="2" name="Symbol zastępczy obrazu slajdu 1">
            <a:extLst>
              <a:ext uri="{FF2B5EF4-FFF2-40B4-BE49-F238E27FC236}">
                <a16:creationId xmlns:a16="http://schemas.microsoft.com/office/drawing/2014/main" id="{1947049A-5327-4B02-A746-E37BC2C73985}"/>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867EAF1-603B-4D3D-BE85-8184EA7C123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F5E972A-4D71-4324-B815-AC385C9ADE84}"/>
              </a:ext>
            </a:extLst>
          </p:cNvPr>
          <p:cNvSpPr txBox="1">
            <a:spLocks noGrp="1"/>
          </p:cNvSpPr>
          <p:nvPr>
            <p:ph type="sldNum" sz="quarter" idx="5"/>
          </p:nvPr>
        </p:nvSpPr>
        <p:spPr>
          <a:ln/>
        </p:spPr>
        <p:txBody>
          <a:bodyPr lIns="0" tIns="0" rIns="0" bIns="0" anchor="b">
            <a:noAutofit/>
          </a:bodyPr>
          <a:lstStyle/>
          <a:p>
            <a:pPr lvl="0"/>
            <a:fld id="{BFFA9CFB-1E5C-45A3-8D52-67A6C7F4B68B}" type="slidenum">
              <a:t>43</a:t>
            </a:fld>
            <a:endParaRPr lang="zxx-none"/>
          </a:p>
        </p:txBody>
      </p:sp>
      <p:sp>
        <p:nvSpPr>
          <p:cNvPr id="2" name="Symbol zastępczy obrazu slajdu 1">
            <a:extLst>
              <a:ext uri="{FF2B5EF4-FFF2-40B4-BE49-F238E27FC236}">
                <a16:creationId xmlns:a16="http://schemas.microsoft.com/office/drawing/2014/main" id="{A521372B-82F0-45A2-B8F2-E8B50822F25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AD1F3EDD-AC77-409B-A8D8-44CEB0B3DCFB}"/>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4978AED-8BE4-4CEE-8F81-401F1BD041F5}"/>
              </a:ext>
            </a:extLst>
          </p:cNvPr>
          <p:cNvSpPr txBox="1">
            <a:spLocks noGrp="1"/>
          </p:cNvSpPr>
          <p:nvPr>
            <p:ph type="sldNum" sz="quarter" idx="5"/>
          </p:nvPr>
        </p:nvSpPr>
        <p:spPr>
          <a:ln/>
        </p:spPr>
        <p:txBody>
          <a:bodyPr lIns="0" tIns="0" rIns="0" bIns="0" anchor="b">
            <a:noAutofit/>
          </a:bodyPr>
          <a:lstStyle/>
          <a:p>
            <a:pPr lvl="0"/>
            <a:fld id="{58414B98-629A-487F-843B-7D376175B783}" type="slidenum">
              <a:t>44</a:t>
            </a:fld>
            <a:endParaRPr lang="zxx-none"/>
          </a:p>
        </p:txBody>
      </p:sp>
      <p:sp>
        <p:nvSpPr>
          <p:cNvPr id="2" name="Symbol zastępczy obrazu slajdu 1">
            <a:extLst>
              <a:ext uri="{FF2B5EF4-FFF2-40B4-BE49-F238E27FC236}">
                <a16:creationId xmlns:a16="http://schemas.microsoft.com/office/drawing/2014/main" id="{571F406E-6FA3-4B6F-BBF1-9BEA63D6CAFC}"/>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5BB86DEC-869A-411F-B151-C54C40A0820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8CEB0376-752E-4A58-85CE-F9AE589372B2}"/>
              </a:ext>
            </a:extLst>
          </p:cNvPr>
          <p:cNvSpPr txBox="1">
            <a:spLocks noGrp="1"/>
          </p:cNvSpPr>
          <p:nvPr>
            <p:ph type="sldNum" sz="quarter" idx="5"/>
          </p:nvPr>
        </p:nvSpPr>
        <p:spPr>
          <a:ln/>
        </p:spPr>
        <p:txBody>
          <a:bodyPr lIns="0" tIns="0" rIns="0" bIns="0" anchor="b">
            <a:noAutofit/>
          </a:bodyPr>
          <a:lstStyle/>
          <a:p>
            <a:pPr lvl="0"/>
            <a:fld id="{203CB1CC-9172-4585-B159-DF3B6716CFA7}" type="slidenum">
              <a:t>45</a:t>
            </a:fld>
            <a:endParaRPr lang="zxx-none"/>
          </a:p>
        </p:txBody>
      </p:sp>
      <p:sp>
        <p:nvSpPr>
          <p:cNvPr id="2" name="Symbol zastępczy obrazu slajdu 1">
            <a:extLst>
              <a:ext uri="{FF2B5EF4-FFF2-40B4-BE49-F238E27FC236}">
                <a16:creationId xmlns:a16="http://schemas.microsoft.com/office/drawing/2014/main" id="{C72CFB20-2092-414D-ADFB-70FDBB38B557}"/>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C581954-8D19-48D7-BF0B-5472169938B4}"/>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57867C4-1EC8-441E-8B0B-EEC952F10456}"/>
              </a:ext>
            </a:extLst>
          </p:cNvPr>
          <p:cNvSpPr txBox="1">
            <a:spLocks noGrp="1"/>
          </p:cNvSpPr>
          <p:nvPr>
            <p:ph type="sldNum" sz="quarter" idx="5"/>
          </p:nvPr>
        </p:nvSpPr>
        <p:spPr>
          <a:ln/>
        </p:spPr>
        <p:txBody>
          <a:bodyPr lIns="0" tIns="0" rIns="0" bIns="0" anchor="b">
            <a:noAutofit/>
          </a:bodyPr>
          <a:lstStyle/>
          <a:p>
            <a:pPr lvl="0"/>
            <a:fld id="{34B0AA22-8BC8-4BF3-BCA6-37DF36EFDCED}" type="slidenum">
              <a:t>46</a:t>
            </a:fld>
            <a:endParaRPr lang="zxx-none"/>
          </a:p>
        </p:txBody>
      </p:sp>
      <p:sp>
        <p:nvSpPr>
          <p:cNvPr id="2" name="Symbol zastępczy obrazu slajdu 1">
            <a:extLst>
              <a:ext uri="{FF2B5EF4-FFF2-40B4-BE49-F238E27FC236}">
                <a16:creationId xmlns:a16="http://schemas.microsoft.com/office/drawing/2014/main" id="{1CFD8EE4-75C7-438F-8BFC-6DF6914FB9D2}"/>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04CDB596-47C1-4A4C-A5AE-EB6E2902DC9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F245D57-098F-4A5D-A269-48466A4CFAF8}"/>
              </a:ext>
            </a:extLst>
          </p:cNvPr>
          <p:cNvSpPr txBox="1">
            <a:spLocks noGrp="1"/>
          </p:cNvSpPr>
          <p:nvPr>
            <p:ph type="sldNum" sz="quarter" idx="5"/>
          </p:nvPr>
        </p:nvSpPr>
        <p:spPr>
          <a:ln/>
        </p:spPr>
        <p:txBody>
          <a:bodyPr lIns="0" tIns="0" rIns="0" bIns="0" anchor="b">
            <a:noAutofit/>
          </a:bodyPr>
          <a:lstStyle/>
          <a:p>
            <a:pPr lvl="0"/>
            <a:fld id="{ACA0761F-92C4-4BD9-B937-88DFD064C6E4}" type="slidenum">
              <a:t>47</a:t>
            </a:fld>
            <a:endParaRPr lang="zxx-none"/>
          </a:p>
        </p:txBody>
      </p:sp>
      <p:sp>
        <p:nvSpPr>
          <p:cNvPr id="2" name="Symbol zastępczy obrazu slajdu 1">
            <a:extLst>
              <a:ext uri="{FF2B5EF4-FFF2-40B4-BE49-F238E27FC236}">
                <a16:creationId xmlns:a16="http://schemas.microsoft.com/office/drawing/2014/main" id="{6FC66638-AB90-4B52-A951-0C655E642BB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27117B9A-2AE0-402A-B06B-9DAF94E28451}"/>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ECF2820-2F45-4AB9-9935-6848A8D34D54}"/>
              </a:ext>
            </a:extLst>
          </p:cNvPr>
          <p:cNvSpPr txBox="1">
            <a:spLocks noGrp="1"/>
          </p:cNvSpPr>
          <p:nvPr>
            <p:ph type="sldNum" sz="quarter" idx="5"/>
          </p:nvPr>
        </p:nvSpPr>
        <p:spPr>
          <a:ln/>
        </p:spPr>
        <p:txBody>
          <a:bodyPr lIns="0" tIns="0" rIns="0" bIns="0" anchor="b">
            <a:noAutofit/>
          </a:bodyPr>
          <a:lstStyle/>
          <a:p>
            <a:pPr lvl="0"/>
            <a:fld id="{B995964B-8B07-4A54-97C6-23744A89494B}" type="slidenum">
              <a:t>48</a:t>
            </a:fld>
            <a:endParaRPr lang="zxx-none"/>
          </a:p>
        </p:txBody>
      </p:sp>
      <p:sp>
        <p:nvSpPr>
          <p:cNvPr id="2" name="Symbol zastępczy obrazu slajdu 1">
            <a:extLst>
              <a:ext uri="{FF2B5EF4-FFF2-40B4-BE49-F238E27FC236}">
                <a16:creationId xmlns:a16="http://schemas.microsoft.com/office/drawing/2014/main" id="{2B90E505-6BCF-4F90-B96A-F5989527A08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0405FE6C-2B1C-48C9-8760-72A4BD4E4295}"/>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A0DC6B4-2248-4452-8D91-9CE12200A2F5}"/>
              </a:ext>
            </a:extLst>
          </p:cNvPr>
          <p:cNvSpPr txBox="1">
            <a:spLocks noGrp="1"/>
          </p:cNvSpPr>
          <p:nvPr>
            <p:ph type="sldNum" sz="quarter" idx="5"/>
          </p:nvPr>
        </p:nvSpPr>
        <p:spPr>
          <a:ln/>
        </p:spPr>
        <p:txBody>
          <a:bodyPr lIns="0" tIns="0" rIns="0" bIns="0" anchor="b">
            <a:noAutofit/>
          </a:bodyPr>
          <a:lstStyle/>
          <a:p>
            <a:pPr lvl="0"/>
            <a:fld id="{0A448935-B62B-44FA-93D3-0F0677247CC5}" type="slidenum">
              <a:t>49</a:t>
            </a:fld>
            <a:endParaRPr lang="zxx-none"/>
          </a:p>
        </p:txBody>
      </p:sp>
      <p:sp>
        <p:nvSpPr>
          <p:cNvPr id="2" name="Symbol zastępczy obrazu slajdu 1">
            <a:extLst>
              <a:ext uri="{FF2B5EF4-FFF2-40B4-BE49-F238E27FC236}">
                <a16:creationId xmlns:a16="http://schemas.microsoft.com/office/drawing/2014/main" id="{E4970AD6-63C8-4629-B09D-824AD8B8739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6C319705-5111-4BA2-ADDC-37E30D3DC98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617F425-DE7E-405A-AAD1-168E4EF77164}"/>
              </a:ext>
            </a:extLst>
          </p:cNvPr>
          <p:cNvSpPr txBox="1">
            <a:spLocks noGrp="1"/>
          </p:cNvSpPr>
          <p:nvPr>
            <p:ph type="sldNum" sz="quarter" idx="5"/>
          </p:nvPr>
        </p:nvSpPr>
        <p:spPr>
          <a:ln/>
        </p:spPr>
        <p:txBody>
          <a:bodyPr lIns="0" tIns="0" rIns="0" bIns="0" anchor="b">
            <a:noAutofit/>
          </a:bodyPr>
          <a:lstStyle/>
          <a:p>
            <a:pPr lvl="0"/>
            <a:fld id="{A0704E91-0B68-4B42-8CE4-17165BC8EB3F}" type="slidenum">
              <a:t>5</a:t>
            </a:fld>
            <a:endParaRPr lang="zxx-none"/>
          </a:p>
        </p:txBody>
      </p:sp>
      <p:sp>
        <p:nvSpPr>
          <p:cNvPr id="2" name="Symbol zastępczy obrazu slajdu 1">
            <a:extLst>
              <a:ext uri="{FF2B5EF4-FFF2-40B4-BE49-F238E27FC236}">
                <a16:creationId xmlns:a16="http://schemas.microsoft.com/office/drawing/2014/main" id="{A30183D8-8891-43E5-A667-2C562FD6A40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B176FDA6-ACA7-45AB-9905-26A87A6CC7D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9AE70BC-2ACB-4AAD-86EE-E425D91F7BE7}"/>
              </a:ext>
            </a:extLst>
          </p:cNvPr>
          <p:cNvSpPr txBox="1">
            <a:spLocks noGrp="1"/>
          </p:cNvSpPr>
          <p:nvPr>
            <p:ph type="sldNum" sz="quarter" idx="5"/>
          </p:nvPr>
        </p:nvSpPr>
        <p:spPr>
          <a:ln/>
        </p:spPr>
        <p:txBody>
          <a:bodyPr lIns="0" tIns="0" rIns="0" bIns="0" anchor="b">
            <a:noAutofit/>
          </a:bodyPr>
          <a:lstStyle/>
          <a:p>
            <a:pPr lvl="0"/>
            <a:fld id="{508CCD70-EB86-483D-9AAD-C27DF5C15D4D}" type="slidenum">
              <a:t>50</a:t>
            </a:fld>
            <a:endParaRPr lang="zxx-none"/>
          </a:p>
        </p:txBody>
      </p:sp>
      <p:sp>
        <p:nvSpPr>
          <p:cNvPr id="2" name="Symbol zastępczy obrazu slajdu 1">
            <a:extLst>
              <a:ext uri="{FF2B5EF4-FFF2-40B4-BE49-F238E27FC236}">
                <a16:creationId xmlns:a16="http://schemas.microsoft.com/office/drawing/2014/main" id="{7CD28121-1F11-4B90-AE63-88558B4405EB}"/>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B514528-FDB0-47A7-B91D-7466A2DA7BB4}"/>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6149E67-7361-42B1-B6FC-5EC39A47DBD2}"/>
              </a:ext>
            </a:extLst>
          </p:cNvPr>
          <p:cNvSpPr txBox="1">
            <a:spLocks noGrp="1"/>
          </p:cNvSpPr>
          <p:nvPr>
            <p:ph type="sldNum" sz="quarter" idx="5"/>
          </p:nvPr>
        </p:nvSpPr>
        <p:spPr>
          <a:ln/>
        </p:spPr>
        <p:txBody>
          <a:bodyPr lIns="0" tIns="0" rIns="0" bIns="0" anchor="b">
            <a:noAutofit/>
          </a:bodyPr>
          <a:lstStyle/>
          <a:p>
            <a:pPr lvl="0"/>
            <a:fld id="{B6186135-2E3E-42CD-A44E-B6BFAA313392}" type="slidenum">
              <a:t>51</a:t>
            </a:fld>
            <a:endParaRPr lang="zxx-none"/>
          </a:p>
        </p:txBody>
      </p:sp>
      <p:sp>
        <p:nvSpPr>
          <p:cNvPr id="2" name="Symbol zastępczy obrazu slajdu 1">
            <a:extLst>
              <a:ext uri="{FF2B5EF4-FFF2-40B4-BE49-F238E27FC236}">
                <a16:creationId xmlns:a16="http://schemas.microsoft.com/office/drawing/2014/main" id="{E7A769CA-E4B7-42E3-87EB-07062C2BD1BF}"/>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C143B8F-AB16-4F6D-8D8D-BD9356B16B3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FE0C9FD-817D-44FD-B26C-7096074BE203}"/>
              </a:ext>
            </a:extLst>
          </p:cNvPr>
          <p:cNvSpPr txBox="1">
            <a:spLocks noGrp="1"/>
          </p:cNvSpPr>
          <p:nvPr>
            <p:ph type="sldNum" sz="quarter" idx="5"/>
          </p:nvPr>
        </p:nvSpPr>
        <p:spPr>
          <a:ln/>
        </p:spPr>
        <p:txBody>
          <a:bodyPr lIns="0" tIns="0" rIns="0" bIns="0" anchor="b">
            <a:noAutofit/>
          </a:bodyPr>
          <a:lstStyle/>
          <a:p>
            <a:pPr lvl="0"/>
            <a:fld id="{36B438B2-B07B-42F4-AC0A-A67952D3886C}" type="slidenum">
              <a:t>52</a:t>
            </a:fld>
            <a:endParaRPr lang="zxx-none"/>
          </a:p>
        </p:txBody>
      </p:sp>
      <p:sp>
        <p:nvSpPr>
          <p:cNvPr id="2" name="Symbol zastępczy obrazu slajdu 1">
            <a:extLst>
              <a:ext uri="{FF2B5EF4-FFF2-40B4-BE49-F238E27FC236}">
                <a16:creationId xmlns:a16="http://schemas.microsoft.com/office/drawing/2014/main" id="{A3407865-C92D-438B-B606-2CCEC84DCE5B}"/>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D7F7BFE-07AD-4C9A-8CF7-8377D2DB663D}"/>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7876E03-AE95-4F33-BCC2-21449926C009}"/>
              </a:ext>
            </a:extLst>
          </p:cNvPr>
          <p:cNvSpPr txBox="1">
            <a:spLocks noGrp="1"/>
          </p:cNvSpPr>
          <p:nvPr>
            <p:ph type="sldNum" sz="quarter" idx="5"/>
          </p:nvPr>
        </p:nvSpPr>
        <p:spPr>
          <a:ln/>
        </p:spPr>
        <p:txBody>
          <a:bodyPr lIns="0" tIns="0" rIns="0" bIns="0" anchor="b">
            <a:noAutofit/>
          </a:bodyPr>
          <a:lstStyle/>
          <a:p>
            <a:pPr lvl="0"/>
            <a:fld id="{5BC9516F-D82A-4F72-AA66-AC708FF3805E}" type="slidenum">
              <a:t>53</a:t>
            </a:fld>
            <a:endParaRPr lang="zxx-none"/>
          </a:p>
        </p:txBody>
      </p:sp>
      <p:sp>
        <p:nvSpPr>
          <p:cNvPr id="2" name="Symbol zastępczy obrazu slajdu 1">
            <a:extLst>
              <a:ext uri="{FF2B5EF4-FFF2-40B4-BE49-F238E27FC236}">
                <a16:creationId xmlns:a16="http://schemas.microsoft.com/office/drawing/2014/main" id="{4A5F501D-5CDF-46F1-9C9F-E85AA01E9335}"/>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285FD599-DD9C-4212-8456-9D8BF000FDF2}"/>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121332F-E5F4-4B97-971F-B4BAB210CEA7}"/>
              </a:ext>
            </a:extLst>
          </p:cNvPr>
          <p:cNvSpPr txBox="1">
            <a:spLocks noGrp="1"/>
          </p:cNvSpPr>
          <p:nvPr>
            <p:ph type="sldNum" sz="quarter" idx="5"/>
          </p:nvPr>
        </p:nvSpPr>
        <p:spPr>
          <a:ln/>
        </p:spPr>
        <p:txBody>
          <a:bodyPr lIns="0" tIns="0" rIns="0" bIns="0" anchor="b">
            <a:noAutofit/>
          </a:bodyPr>
          <a:lstStyle/>
          <a:p>
            <a:pPr lvl="0"/>
            <a:fld id="{D2215CA3-A8BB-4B37-BF62-8EB4A41D7297}" type="slidenum">
              <a:t>54</a:t>
            </a:fld>
            <a:endParaRPr lang="zxx-none"/>
          </a:p>
        </p:txBody>
      </p:sp>
      <p:sp>
        <p:nvSpPr>
          <p:cNvPr id="2" name="Symbol zastępczy obrazu slajdu 1">
            <a:extLst>
              <a:ext uri="{FF2B5EF4-FFF2-40B4-BE49-F238E27FC236}">
                <a16:creationId xmlns:a16="http://schemas.microsoft.com/office/drawing/2014/main" id="{CD6C6238-EA0C-4E62-AD60-7B447EC34414}"/>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29A971AC-A43A-4680-8483-476391E64E2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1567249-C6B9-44E5-8771-DB3ABF652D04}"/>
              </a:ext>
            </a:extLst>
          </p:cNvPr>
          <p:cNvSpPr txBox="1">
            <a:spLocks noGrp="1"/>
          </p:cNvSpPr>
          <p:nvPr>
            <p:ph type="sldNum" sz="quarter" idx="5"/>
          </p:nvPr>
        </p:nvSpPr>
        <p:spPr>
          <a:ln/>
        </p:spPr>
        <p:txBody>
          <a:bodyPr lIns="0" tIns="0" rIns="0" bIns="0" anchor="b">
            <a:noAutofit/>
          </a:bodyPr>
          <a:lstStyle/>
          <a:p>
            <a:pPr lvl="0"/>
            <a:fld id="{1DD3A985-A906-4F9B-A2F4-C86D4119930C}" type="slidenum">
              <a:t>55</a:t>
            </a:fld>
            <a:endParaRPr lang="zxx-none"/>
          </a:p>
        </p:txBody>
      </p:sp>
      <p:sp>
        <p:nvSpPr>
          <p:cNvPr id="2" name="Symbol zastępczy obrazu slajdu 1">
            <a:extLst>
              <a:ext uri="{FF2B5EF4-FFF2-40B4-BE49-F238E27FC236}">
                <a16:creationId xmlns:a16="http://schemas.microsoft.com/office/drawing/2014/main" id="{B763F992-E3CE-4126-BDFD-83592C549C77}"/>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C737F9D5-C858-4F1E-8DCD-2D296BB5B656}"/>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AACBEC6-5D38-464F-8F33-6C4DCC34BE07}"/>
              </a:ext>
            </a:extLst>
          </p:cNvPr>
          <p:cNvSpPr txBox="1">
            <a:spLocks noGrp="1"/>
          </p:cNvSpPr>
          <p:nvPr>
            <p:ph type="sldNum" sz="quarter" idx="5"/>
          </p:nvPr>
        </p:nvSpPr>
        <p:spPr>
          <a:ln/>
        </p:spPr>
        <p:txBody>
          <a:bodyPr lIns="0" tIns="0" rIns="0" bIns="0" anchor="b">
            <a:noAutofit/>
          </a:bodyPr>
          <a:lstStyle/>
          <a:p>
            <a:pPr lvl="0"/>
            <a:fld id="{E6C02281-0431-4D63-B2FF-9CA444D11278}" type="slidenum">
              <a:t>56</a:t>
            </a:fld>
            <a:endParaRPr lang="zxx-none"/>
          </a:p>
        </p:txBody>
      </p:sp>
      <p:sp>
        <p:nvSpPr>
          <p:cNvPr id="2" name="Symbol zastępczy obrazu slajdu 1">
            <a:extLst>
              <a:ext uri="{FF2B5EF4-FFF2-40B4-BE49-F238E27FC236}">
                <a16:creationId xmlns:a16="http://schemas.microsoft.com/office/drawing/2014/main" id="{D9333C35-299A-464E-AFD8-594ECDECE3A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E38B0B71-A947-436D-822E-F25AF50D2F64}"/>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1B4A3F98-4155-4BB3-B677-0721E58D8827}"/>
              </a:ext>
            </a:extLst>
          </p:cNvPr>
          <p:cNvSpPr txBox="1">
            <a:spLocks noGrp="1"/>
          </p:cNvSpPr>
          <p:nvPr>
            <p:ph type="sldNum" sz="quarter" idx="5"/>
          </p:nvPr>
        </p:nvSpPr>
        <p:spPr>
          <a:ln/>
        </p:spPr>
        <p:txBody>
          <a:bodyPr lIns="0" tIns="0" rIns="0" bIns="0" anchor="b">
            <a:noAutofit/>
          </a:bodyPr>
          <a:lstStyle/>
          <a:p>
            <a:pPr lvl="0"/>
            <a:fld id="{A51848BE-77B6-4104-9836-724A246C1E89}" type="slidenum">
              <a:t>57</a:t>
            </a:fld>
            <a:endParaRPr lang="zxx-none"/>
          </a:p>
        </p:txBody>
      </p:sp>
      <p:sp>
        <p:nvSpPr>
          <p:cNvPr id="2" name="Symbol zastępczy obrazu slajdu 1">
            <a:extLst>
              <a:ext uri="{FF2B5EF4-FFF2-40B4-BE49-F238E27FC236}">
                <a16:creationId xmlns:a16="http://schemas.microsoft.com/office/drawing/2014/main" id="{5B1E929F-ADFD-4B4C-8B4F-1C66C0F080E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FD0144C-29BD-4BC6-B9F1-FEF303EC96AE}"/>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0566C1B-BF53-477E-A9C7-35038123301A}"/>
              </a:ext>
            </a:extLst>
          </p:cNvPr>
          <p:cNvSpPr txBox="1">
            <a:spLocks noGrp="1"/>
          </p:cNvSpPr>
          <p:nvPr>
            <p:ph type="sldNum" sz="quarter" idx="5"/>
          </p:nvPr>
        </p:nvSpPr>
        <p:spPr>
          <a:ln/>
        </p:spPr>
        <p:txBody>
          <a:bodyPr lIns="0" tIns="0" rIns="0" bIns="0" anchor="b">
            <a:noAutofit/>
          </a:bodyPr>
          <a:lstStyle/>
          <a:p>
            <a:pPr lvl="0"/>
            <a:fld id="{97D211D4-970A-424B-A888-416172C6A4A4}" type="slidenum">
              <a:t>58</a:t>
            </a:fld>
            <a:endParaRPr lang="zxx-none"/>
          </a:p>
        </p:txBody>
      </p:sp>
      <p:sp>
        <p:nvSpPr>
          <p:cNvPr id="2" name="Symbol zastępczy obrazu slajdu 1">
            <a:extLst>
              <a:ext uri="{FF2B5EF4-FFF2-40B4-BE49-F238E27FC236}">
                <a16:creationId xmlns:a16="http://schemas.microsoft.com/office/drawing/2014/main" id="{E29DED8B-D56F-4418-A601-43455AFD3E13}"/>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F60FAAF2-2C24-4632-A135-F54FA2047319}"/>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54310D6-5437-4FFC-9FB5-78A647B02FA5}"/>
              </a:ext>
            </a:extLst>
          </p:cNvPr>
          <p:cNvSpPr txBox="1">
            <a:spLocks noGrp="1"/>
          </p:cNvSpPr>
          <p:nvPr>
            <p:ph type="sldNum" sz="quarter" idx="5"/>
          </p:nvPr>
        </p:nvSpPr>
        <p:spPr>
          <a:ln/>
        </p:spPr>
        <p:txBody>
          <a:bodyPr lIns="0" tIns="0" rIns="0" bIns="0" anchor="b">
            <a:noAutofit/>
          </a:bodyPr>
          <a:lstStyle/>
          <a:p>
            <a:pPr lvl="0"/>
            <a:fld id="{9F5D5E7C-E99A-403C-B383-9C4F9E22CD4F}" type="slidenum">
              <a:t>59</a:t>
            </a:fld>
            <a:endParaRPr lang="zxx-none"/>
          </a:p>
        </p:txBody>
      </p:sp>
      <p:sp>
        <p:nvSpPr>
          <p:cNvPr id="2" name="Symbol zastępczy obrazu slajdu 1">
            <a:extLst>
              <a:ext uri="{FF2B5EF4-FFF2-40B4-BE49-F238E27FC236}">
                <a16:creationId xmlns:a16="http://schemas.microsoft.com/office/drawing/2014/main" id="{C7707C11-654E-49BC-ADE3-666708589889}"/>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6480241-B5A6-4934-97D3-0628D0E685AF}"/>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A99B5B6A-EBF6-4510-A663-70CBA9F1B74C}"/>
              </a:ext>
            </a:extLst>
          </p:cNvPr>
          <p:cNvSpPr txBox="1">
            <a:spLocks noGrp="1"/>
          </p:cNvSpPr>
          <p:nvPr>
            <p:ph type="sldNum" sz="quarter" idx="5"/>
          </p:nvPr>
        </p:nvSpPr>
        <p:spPr>
          <a:ln/>
        </p:spPr>
        <p:txBody>
          <a:bodyPr lIns="0" tIns="0" rIns="0" bIns="0" anchor="b">
            <a:noAutofit/>
          </a:bodyPr>
          <a:lstStyle/>
          <a:p>
            <a:pPr lvl="0"/>
            <a:fld id="{55997977-D40C-4A14-A5B6-0CB924970FA4}" type="slidenum">
              <a:t>6</a:t>
            </a:fld>
            <a:endParaRPr lang="zxx-none"/>
          </a:p>
        </p:txBody>
      </p:sp>
      <p:sp>
        <p:nvSpPr>
          <p:cNvPr id="2" name="Symbol zastępczy obrazu slajdu 1">
            <a:extLst>
              <a:ext uri="{FF2B5EF4-FFF2-40B4-BE49-F238E27FC236}">
                <a16:creationId xmlns:a16="http://schemas.microsoft.com/office/drawing/2014/main" id="{F5672B1B-F4E7-4BC3-B796-D1ABACD52A1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357B8EF5-0322-49C2-B198-0BC9AA534C80}"/>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A5762F82-790D-403A-9C10-4FDB03A8FE0A}"/>
              </a:ext>
            </a:extLst>
          </p:cNvPr>
          <p:cNvSpPr txBox="1">
            <a:spLocks noGrp="1"/>
          </p:cNvSpPr>
          <p:nvPr>
            <p:ph type="sldNum" sz="quarter" idx="5"/>
          </p:nvPr>
        </p:nvSpPr>
        <p:spPr>
          <a:ln/>
        </p:spPr>
        <p:txBody>
          <a:bodyPr lIns="0" tIns="0" rIns="0" bIns="0" anchor="b">
            <a:noAutofit/>
          </a:bodyPr>
          <a:lstStyle/>
          <a:p>
            <a:pPr lvl="0"/>
            <a:fld id="{790D3A78-616F-4E0E-9D77-6396D1EB8781}" type="slidenum">
              <a:t>60</a:t>
            </a:fld>
            <a:endParaRPr lang="zxx-none"/>
          </a:p>
        </p:txBody>
      </p:sp>
      <p:sp>
        <p:nvSpPr>
          <p:cNvPr id="2" name="Symbol zastępczy obrazu slajdu 1">
            <a:extLst>
              <a:ext uri="{FF2B5EF4-FFF2-40B4-BE49-F238E27FC236}">
                <a16:creationId xmlns:a16="http://schemas.microsoft.com/office/drawing/2014/main" id="{AB130625-DBBC-4192-9ACD-286FC0AFF48D}"/>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FC0A214C-2B1F-4C86-AC9C-FEA82D8E5093}"/>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104BF02-B02F-43B1-BC80-D1E357B21D38}"/>
              </a:ext>
            </a:extLst>
          </p:cNvPr>
          <p:cNvSpPr txBox="1">
            <a:spLocks noGrp="1"/>
          </p:cNvSpPr>
          <p:nvPr>
            <p:ph type="sldNum" sz="quarter" idx="5"/>
          </p:nvPr>
        </p:nvSpPr>
        <p:spPr>
          <a:ln/>
        </p:spPr>
        <p:txBody>
          <a:bodyPr lIns="0" tIns="0" rIns="0" bIns="0" anchor="b">
            <a:noAutofit/>
          </a:bodyPr>
          <a:lstStyle/>
          <a:p>
            <a:pPr lvl="0"/>
            <a:fld id="{939018BC-747F-4C02-9C8C-676D020FDAA2}" type="slidenum">
              <a:t>61</a:t>
            </a:fld>
            <a:endParaRPr lang="zxx-none"/>
          </a:p>
        </p:txBody>
      </p:sp>
      <p:sp>
        <p:nvSpPr>
          <p:cNvPr id="2" name="Symbol zastępczy obrazu slajdu 1">
            <a:extLst>
              <a:ext uri="{FF2B5EF4-FFF2-40B4-BE49-F238E27FC236}">
                <a16:creationId xmlns:a16="http://schemas.microsoft.com/office/drawing/2014/main" id="{365646E5-37FD-4416-8D74-FA9F09CD6531}"/>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806A8E4C-1462-486D-9F72-210A8CB52726}"/>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EFE0488-656F-44C1-914D-B0AD262A3582}"/>
              </a:ext>
            </a:extLst>
          </p:cNvPr>
          <p:cNvSpPr txBox="1">
            <a:spLocks noGrp="1"/>
          </p:cNvSpPr>
          <p:nvPr>
            <p:ph type="sldNum" sz="quarter" idx="5"/>
          </p:nvPr>
        </p:nvSpPr>
        <p:spPr>
          <a:ln/>
        </p:spPr>
        <p:txBody>
          <a:bodyPr lIns="0" tIns="0" rIns="0" bIns="0" anchor="b">
            <a:noAutofit/>
          </a:bodyPr>
          <a:lstStyle/>
          <a:p>
            <a:pPr lvl="0"/>
            <a:fld id="{D1EFCA65-9E30-4189-8138-9D55C427B5FB}" type="slidenum">
              <a:t>62</a:t>
            </a:fld>
            <a:endParaRPr lang="zxx-none"/>
          </a:p>
        </p:txBody>
      </p:sp>
      <p:sp>
        <p:nvSpPr>
          <p:cNvPr id="2" name="Symbol zastępczy obrazu slajdu 1">
            <a:extLst>
              <a:ext uri="{FF2B5EF4-FFF2-40B4-BE49-F238E27FC236}">
                <a16:creationId xmlns:a16="http://schemas.microsoft.com/office/drawing/2014/main" id="{94BAFB26-F120-4BF8-9C90-EA7C433B8BE7}"/>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91DFE70E-5043-48A0-BA38-7CE759B9918D}"/>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46563A1-F6D4-46B2-BC06-571FB727AAF6}"/>
              </a:ext>
            </a:extLst>
          </p:cNvPr>
          <p:cNvSpPr txBox="1">
            <a:spLocks noGrp="1"/>
          </p:cNvSpPr>
          <p:nvPr>
            <p:ph type="sldNum" sz="quarter" idx="5"/>
          </p:nvPr>
        </p:nvSpPr>
        <p:spPr>
          <a:ln/>
        </p:spPr>
        <p:txBody>
          <a:bodyPr lIns="0" tIns="0" rIns="0" bIns="0" anchor="b">
            <a:noAutofit/>
          </a:bodyPr>
          <a:lstStyle/>
          <a:p>
            <a:pPr lvl="0"/>
            <a:fld id="{9A76177C-5259-4651-9CAA-3F5E8A285C58}" type="slidenum">
              <a:t>7</a:t>
            </a:fld>
            <a:endParaRPr lang="zxx-none"/>
          </a:p>
        </p:txBody>
      </p:sp>
      <p:sp>
        <p:nvSpPr>
          <p:cNvPr id="2" name="Symbol zastępczy obrazu slajdu 1">
            <a:extLst>
              <a:ext uri="{FF2B5EF4-FFF2-40B4-BE49-F238E27FC236}">
                <a16:creationId xmlns:a16="http://schemas.microsoft.com/office/drawing/2014/main" id="{80D15384-AC6B-400A-A7CB-16704A62B498}"/>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C957378A-4051-47F5-B805-8B7CAD64CDA7}"/>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222619B-6E5A-4F3F-A9C9-7DE512F51D91}"/>
              </a:ext>
            </a:extLst>
          </p:cNvPr>
          <p:cNvSpPr txBox="1">
            <a:spLocks noGrp="1"/>
          </p:cNvSpPr>
          <p:nvPr>
            <p:ph type="sldNum" sz="quarter" idx="5"/>
          </p:nvPr>
        </p:nvSpPr>
        <p:spPr>
          <a:ln/>
        </p:spPr>
        <p:txBody>
          <a:bodyPr lIns="0" tIns="0" rIns="0" bIns="0" anchor="b">
            <a:noAutofit/>
          </a:bodyPr>
          <a:lstStyle/>
          <a:p>
            <a:pPr lvl="0"/>
            <a:fld id="{6B3C3ECA-A840-4939-A58B-58C6B13E23BB}" type="slidenum">
              <a:t>8</a:t>
            </a:fld>
            <a:endParaRPr lang="zxx-none"/>
          </a:p>
        </p:txBody>
      </p:sp>
      <p:sp>
        <p:nvSpPr>
          <p:cNvPr id="2" name="Symbol zastępczy obrazu slajdu 1">
            <a:extLst>
              <a:ext uri="{FF2B5EF4-FFF2-40B4-BE49-F238E27FC236}">
                <a16:creationId xmlns:a16="http://schemas.microsoft.com/office/drawing/2014/main" id="{5F162313-4CF7-43EA-A318-B60A6F7C559F}"/>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1EFA309B-F194-4D0C-A2FD-AD0BE29B502E}"/>
              </a:ext>
            </a:extLst>
          </p:cNvPr>
          <p:cNvSpPr txBox="1">
            <a:spLocks noGrp="1"/>
          </p:cNvSpPr>
          <p:nvPr>
            <p:ph type="body" sz="quarter" idx="1"/>
          </p:nvPr>
        </p:nvSpPr>
        <p:spPr/>
        <p:txBody>
          <a:bodyPr vert="horz"/>
          <a:lstStyle/>
          <a:p>
            <a:endParaRPr lang="zxx-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14CABB8B-01A4-4637-9F61-30BA4DADAF14}"/>
              </a:ext>
            </a:extLst>
          </p:cNvPr>
          <p:cNvSpPr txBox="1">
            <a:spLocks noGrp="1"/>
          </p:cNvSpPr>
          <p:nvPr>
            <p:ph type="sldNum" sz="quarter" idx="5"/>
          </p:nvPr>
        </p:nvSpPr>
        <p:spPr>
          <a:ln/>
        </p:spPr>
        <p:txBody>
          <a:bodyPr lIns="0" tIns="0" rIns="0" bIns="0" anchor="b">
            <a:noAutofit/>
          </a:bodyPr>
          <a:lstStyle/>
          <a:p>
            <a:pPr lvl="0"/>
            <a:fld id="{EE3706FC-FC18-423F-A59C-898EE1AE051D}" type="slidenum">
              <a:t>9</a:t>
            </a:fld>
            <a:endParaRPr lang="zxx-none"/>
          </a:p>
        </p:txBody>
      </p:sp>
      <p:sp>
        <p:nvSpPr>
          <p:cNvPr id="2" name="Symbol zastępczy obrazu slajdu 1">
            <a:extLst>
              <a:ext uri="{FF2B5EF4-FFF2-40B4-BE49-F238E27FC236}">
                <a16:creationId xmlns:a16="http://schemas.microsoft.com/office/drawing/2014/main" id="{0614BAAF-B6BF-49E1-B013-2FD8AD000048}"/>
              </a:ext>
            </a:extLst>
          </p:cNvPr>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a:extLst>
              <a:ext uri="{FF2B5EF4-FFF2-40B4-BE49-F238E27FC236}">
                <a16:creationId xmlns:a16="http://schemas.microsoft.com/office/drawing/2014/main" id="{DFC3CF2F-96D6-4076-9E34-722A228F8F9B}"/>
              </a:ext>
            </a:extLst>
          </p:cNvPr>
          <p:cNvSpPr txBox="1">
            <a:spLocks noGrp="1"/>
          </p:cNvSpPr>
          <p:nvPr>
            <p:ph type="body" sz="quarter" idx="1"/>
          </p:nvPr>
        </p:nvSpPr>
        <p:spPr/>
        <p:txBody>
          <a:bodyPr vert="horz"/>
          <a:lstStyle/>
          <a:p>
            <a:endParaRPr lang="zxx-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C3D5ED-5D1D-4A4A-9B46-D86B0C397F68}"/>
              </a:ext>
            </a:extLst>
          </p:cNvPr>
          <p:cNvSpPr>
            <a:spLocks noGrp="1"/>
          </p:cNvSpPr>
          <p:nvPr>
            <p:ph type="ctrTitle"/>
          </p:nvPr>
        </p:nvSpPr>
        <p:spPr>
          <a:xfrm>
            <a:off x="1260475" y="1236663"/>
            <a:ext cx="7559675" cy="2632075"/>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0743D319-3CFA-4D6B-A70F-F55EBD57731A}"/>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BFF106C4-C2DD-4374-8926-E54535F297C2}"/>
              </a:ext>
            </a:extLst>
          </p:cNvPr>
          <p:cNvSpPr>
            <a:spLocks noGrp="1"/>
          </p:cNvSpPr>
          <p:nvPr>
            <p:ph type="dt" sz="half" idx="10"/>
          </p:nvPr>
        </p:nvSpPr>
        <p:spPr/>
        <p:txBody>
          <a:bodyPr/>
          <a:lstStyle/>
          <a:p>
            <a:pPr lvl="0"/>
            <a:endParaRPr lang="zxx-none"/>
          </a:p>
        </p:txBody>
      </p:sp>
      <p:sp>
        <p:nvSpPr>
          <p:cNvPr id="5" name="Symbol zastępczy stopki 4">
            <a:extLst>
              <a:ext uri="{FF2B5EF4-FFF2-40B4-BE49-F238E27FC236}">
                <a16:creationId xmlns:a16="http://schemas.microsoft.com/office/drawing/2014/main" id="{0F9D5327-F3B7-4169-8E85-5253EEAC6168}"/>
              </a:ext>
            </a:extLst>
          </p:cNvPr>
          <p:cNvSpPr>
            <a:spLocks noGrp="1"/>
          </p:cNvSpPr>
          <p:nvPr>
            <p:ph type="ftr" sz="quarter" idx="11"/>
          </p:nvPr>
        </p:nvSpPr>
        <p:spPr/>
        <p:txBody>
          <a:bodyPr/>
          <a:lstStyle/>
          <a:p>
            <a:pPr lvl="0"/>
            <a:endParaRPr lang="zxx-none"/>
          </a:p>
        </p:txBody>
      </p:sp>
      <p:sp>
        <p:nvSpPr>
          <p:cNvPr id="6" name="Symbol zastępczy numeru slajdu 5">
            <a:extLst>
              <a:ext uri="{FF2B5EF4-FFF2-40B4-BE49-F238E27FC236}">
                <a16:creationId xmlns:a16="http://schemas.microsoft.com/office/drawing/2014/main" id="{A57A78C3-7983-4E6C-84D4-78D7251E769E}"/>
              </a:ext>
            </a:extLst>
          </p:cNvPr>
          <p:cNvSpPr>
            <a:spLocks noGrp="1"/>
          </p:cNvSpPr>
          <p:nvPr>
            <p:ph type="sldNum" sz="quarter" idx="12"/>
          </p:nvPr>
        </p:nvSpPr>
        <p:spPr/>
        <p:txBody>
          <a:bodyPr/>
          <a:lstStyle/>
          <a:p>
            <a:pPr lvl="0"/>
            <a:fld id="{65AB23CE-12DB-429A-8776-A887051CBAF3}" type="slidenum">
              <a:t>‹#›</a:t>
            </a:fld>
            <a:endParaRPr lang="zxx-none"/>
          </a:p>
        </p:txBody>
      </p:sp>
    </p:spTree>
    <p:extLst>
      <p:ext uri="{BB962C8B-B14F-4D97-AF65-F5344CB8AC3E}">
        <p14:creationId xmlns:p14="http://schemas.microsoft.com/office/powerpoint/2010/main" val="3922827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762D34-9300-4143-A9E5-B65312D32F0B}"/>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511458B-9ABF-4996-82BF-32EFF16DEAE4}"/>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63A5983-218A-4588-B832-82EF34A03058}"/>
              </a:ext>
            </a:extLst>
          </p:cNvPr>
          <p:cNvSpPr>
            <a:spLocks noGrp="1"/>
          </p:cNvSpPr>
          <p:nvPr>
            <p:ph type="dt" sz="half" idx="10"/>
          </p:nvPr>
        </p:nvSpPr>
        <p:spPr/>
        <p:txBody>
          <a:bodyPr/>
          <a:lstStyle/>
          <a:p>
            <a:pPr lvl="0"/>
            <a:endParaRPr lang="zxx-none"/>
          </a:p>
        </p:txBody>
      </p:sp>
      <p:sp>
        <p:nvSpPr>
          <p:cNvPr id="5" name="Symbol zastępczy stopki 4">
            <a:extLst>
              <a:ext uri="{FF2B5EF4-FFF2-40B4-BE49-F238E27FC236}">
                <a16:creationId xmlns:a16="http://schemas.microsoft.com/office/drawing/2014/main" id="{9769A689-90A5-4CA8-9050-A3400DF10871}"/>
              </a:ext>
            </a:extLst>
          </p:cNvPr>
          <p:cNvSpPr>
            <a:spLocks noGrp="1"/>
          </p:cNvSpPr>
          <p:nvPr>
            <p:ph type="ftr" sz="quarter" idx="11"/>
          </p:nvPr>
        </p:nvSpPr>
        <p:spPr/>
        <p:txBody>
          <a:bodyPr/>
          <a:lstStyle/>
          <a:p>
            <a:pPr lvl="0"/>
            <a:endParaRPr lang="zxx-none"/>
          </a:p>
        </p:txBody>
      </p:sp>
      <p:sp>
        <p:nvSpPr>
          <p:cNvPr id="6" name="Symbol zastępczy numeru slajdu 5">
            <a:extLst>
              <a:ext uri="{FF2B5EF4-FFF2-40B4-BE49-F238E27FC236}">
                <a16:creationId xmlns:a16="http://schemas.microsoft.com/office/drawing/2014/main" id="{12889630-84BA-4C8A-A8D0-CCE94C80E62B}"/>
              </a:ext>
            </a:extLst>
          </p:cNvPr>
          <p:cNvSpPr>
            <a:spLocks noGrp="1"/>
          </p:cNvSpPr>
          <p:nvPr>
            <p:ph type="sldNum" sz="quarter" idx="12"/>
          </p:nvPr>
        </p:nvSpPr>
        <p:spPr/>
        <p:txBody>
          <a:bodyPr/>
          <a:lstStyle/>
          <a:p>
            <a:pPr lvl="0"/>
            <a:fld id="{610E23F4-2C93-421D-B657-C11833D0DD6C}" type="slidenum">
              <a:t>‹#›</a:t>
            </a:fld>
            <a:endParaRPr lang="zxx-none"/>
          </a:p>
        </p:txBody>
      </p:sp>
    </p:spTree>
    <p:extLst>
      <p:ext uri="{BB962C8B-B14F-4D97-AF65-F5344CB8AC3E}">
        <p14:creationId xmlns:p14="http://schemas.microsoft.com/office/powerpoint/2010/main" val="3298479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73C595AC-D641-41F7-B9C8-B84BFDE0A5DB}"/>
              </a:ext>
            </a:extLst>
          </p:cNvPr>
          <p:cNvSpPr>
            <a:spLocks noGrp="1"/>
          </p:cNvSpPr>
          <p:nvPr>
            <p:ph type="title" orient="vert"/>
          </p:nvPr>
        </p:nvSpPr>
        <p:spPr>
          <a:xfrm>
            <a:off x="7308850" y="301625"/>
            <a:ext cx="2266950" cy="6456363"/>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1A0AD032-524C-48D5-9EB7-6AE3A09223D5}"/>
              </a:ext>
            </a:extLst>
          </p:cNvPr>
          <p:cNvSpPr>
            <a:spLocks noGrp="1"/>
          </p:cNvSpPr>
          <p:nvPr>
            <p:ph type="body" orient="vert" idx="1"/>
          </p:nvPr>
        </p:nvSpPr>
        <p:spPr>
          <a:xfrm>
            <a:off x="503238" y="301625"/>
            <a:ext cx="6653212" cy="6456363"/>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3B3A560-0D67-4855-8900-DF2275C2370D}"/>
              </a:ext>
            </a:extLst>
          </p:cNvPr>
          <p:cNvSpPr>
            <a:spLocks noGrp="1"/>
          </p:cNvSpPr>
          <p:nvPr>
            <p:ph type="dt" sz="half" idx="10"/>
          </p:nvPr>
        </p:nvSpPr>
        <p:spPr/>
        <p:txBody>
          <a:bodyPr/>
          <a:lstStyle/>
          <a:p>
            <a:pPr lvl="0"/>
            <a:endParaRPr lang="zxx-none"/>
          </a:p>
        </p:txBody>
      </p:sp>
      <p:sp>
        <p:nvSpPr>
          <p:cNvPr id="5" name="Symbol zastępczy stopki 4">
            <a:extLst>
              <a:ext uri="{FF2B5EF4-FFF2-40B4-BE49-F238E27FC236}">
                <a16:creationId xmlns:a16="http://schemas.microsoft.com/office/drawing/2014/main" id="{6FDCB65B-46D7-4853-AA89-0BEE3D01F044}"/>
              </a:ext>
            </a:extLst>
          </p:cNvPr>
          <p:cNvSpPr>
            <a:spLocks noGrp="1"/>
          </p:cNvSpPr>
          <p:nvPr>
            <p:ph type="ftr" sz="quarter" idx="11"/>
          </p:nvPr>
        </p:nvSpPr>
        <p:spPr/>
        <p:txBody>
          <a:bodyPr/>
          <a:lstStyle/>
          <a:p>
            <a:pPr lvl="0"/>
            <a:endParaRPr lang="zxx-none"/>
          </a:p>
        </p:txBody>
      </p:sp>
      <p:sp>
        <p:nvSpPr>
          <p:cNvPr id="6" name="Symbol zastępczy numeru slajdu 5">
            <a:extLst>
              <a:ext uri="{FF2B5EF4-FFF2-40B4-BE49-F238E27FC236}">
                <a16:creationId xmlns:a16="http://schemas.microsoft.com/office/drawing/2014/main" id="{27EA9688-50A2-4C83-8494-A550DF5416D9}"/>
              </a:ext>
            </a:extLst>
          </p:cNvPr>
          <p:cNvSpPr>
            <a:spLocks noGrp="1"/>
          </p:cNvSpPr>
          <p:nvPr>
            <p:ph type="sldNum" sz="quarter" idx="12"/>
          </p:nvPr>
        </p:nvSpPr>
        <p:spPr/>
        <p:txBody>
          <a:bodyPr/>
          <a:lstStyle/>
          <a:p>
            <a:pPr lvl="0"/>
            <a:fld id="{447FD91D-3BF0-451F-BDAC-315424537933}" type="slidenum">
              <a:t>‹#›</a:t>
            </a:fld>
            <a:endParaRPr lang="zxx-none"/>
          </a:p>
        </p:txBody>
      </p:sp>
    </p:spTree>
    <p:extLst>
      <p:ext uri="{BB962C8B-B14F-4D97-AF65-F5344CB8AC3E}">
        <p14:creationId xmlns:p14="http://schemas.microsoft.com/office/powerpoint/2010/main" val="4097802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5FCDEC-775C-4685-B4BA-20D661F7F217}"/>
              </a:ext>
            </a:extLst>
          </p:cNvPr>
          <p:cNvSpPr>
            <a:spLocks noGrp="1"/>
          </p:cNvSpPr>
          <p:nvPr>
            <p:ph type="ctrTitle"/>
          </p:nvPr>
        </p:nvSpPr>
        <p:spPr>
          <a:xfrm>
            <a:off x="1260475" y="1236663"/>
            <a:ext cx="7559675" cy="2632075"/>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F649D0F9-D0AD-4047-B5C1-F2052CEE8B02}"/>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Tree>
    <p:extLst>
      <p:ext uri="{BB962C8B-B14F-4D97-AF65-F5344CB8AC3E}">
        <p14:creationId xmlns:p14="http://schemas.microsoft.com/office/powerpoint/2010/main" val="1462144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082B8C-47AF-4F63-85E9-F12FEA3EB89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32CE86C-8322-4EE6-B887-5E416FC286DA}"/>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997923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66F7BD-45FB-44E2-AFE3-7356CE72E348}"/>
              </a:ext>
            </a:extLst>
          </p:cNvPr>
          <p:cNvSpPr>
            <a:spLocks noGrp="1"/>
          </p:cNvSpPr>
          <p:nvPr>
            <p:ph type="title"/>
          </p:nvPr>
        </p:nvSpPr>
        <p:spPr>
          <a:xfrm>
            <a:off x="687388" y="1884363"/>
            <a:ext cx="8694737" cy="31448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E8918346-BF63-4738-AB63-14FFB63DF181}"/>
              </a:ext>
            </a:extLst>
          </p:cNvPr>
          <p:cNvSpPr>
            <a:spLocks noGrp="1"/>
          </p:cNvSpPr>
          <p:nvPr>
            <p:ph type="body" idx="1"/>
          </p:nvPr>
        </p:nvSpPr>
        <p:spPr>
          <a:xfrm>
            <a:off x="687388" y="5059363"/>
            <a:ext cx="8694737" cy="1652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Tree>
    <p:extLst>
      <p:ext uri="{BB962C8B-B14F-4D97-AF65-F5344CB8AC3E}">
        <p14:creationId xmlns:p14="http://schemas.microsoft.com/office/powerpoint/2010/main" val="1870974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0A2365-6E35-46E6-9A22-880C52888765}"/>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8C3AB59-6771-49DD-A7D0-68E51738700E}"/>
              </a:ext>
            </a:extLst>
          </p:cNvPr>
          <p:cNvSpPr>
            <a:spLocks noGrp="1"/>
          </p:cNvSpPr>
          <p:nvPr>
            <p:ph sz="half" idx="1"/>
          </p:nvPr>
        </p:nvSpPr>
        <p:spPr>
          <a:xfrm>
            <a:off x="503238" y="1768475"/>
            <a:ext cx="4459287" cy="498951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2F0C1C92-423E-4139-91F2-76C3B3EF4549}"/>
              </a:ext>
            </a:extLst>
          </p:cNvPr>
          <p:cNvSpPr>
            <a:spLocks noGrp="1"/>
          </p:cNvSpPr>
          <p:nvPr>
            <p:ph sz="half" idx="2"/>
          </p:nvPr>
        </p:nvSpPr>
        <p:spPr>
          <a:xfrm>
            <a:off x="5114925" y="1768475"/>
            <a:ext cx="4460875" cy="498951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1235424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D3A11B-D4BE-41DE-81E6-B132328784F8}"/>
              </a:ext>
            </a:extLst>
          </p:cNvPr>
          <p:cNvSpPr>
            <a:spLocks noGrp="1"/>
          </p:cNvSpPr>
          <p:nvPr>
            <p:ph type="title"/>
          </p:nvPr>
        </p:nvSpPr>
        <p:spPr>
          <a:xfrm>
            <a:off x="693738" y="403225"/>
            <a:ext cx="8694737" cy="1460500"/>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EE5A9B1E-C8B1-4DD2-AAD4-C0D5405DC0C3}"/>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9442077A-174E-45F2-BA13-E3B5137474CD}"/>
              </a:ext>
            </a:extLst>
          </p:cNvPr>
          <p:cNvSpPr>
            <a:spLocks noGrp="1"/>
          </p:cNvSpPr>
          <p:nvPr>
            <p:ph sz="half" idx="2"/>
          </p:nvPr>
        </p:nvSpPr>
        <p:spPr>
          <a:xfrm>
            <a:off x="693738" y="2760663"/>
            <a:ext cx="4265612" cy="4062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2347B041-6BB2-4B7D-B079-21394AE5B604}"/>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9F4459ED-5104-41B8-882F-61C5A477403F}"/>
              </a:ext>
            </a:extLst>
          </p:cNvPr>
          <p:cNvSpPr>
            <a:spLocks noGrp="1"/>
          </p:cNvSpPr>
          <p:nvPr>
            <p:ph sz="quarter" idx="4"/>
          </p:nvPr>
        </p:nvSpPr>
        <p:spPr>
          <a:xfrm>
            <a:off x="5103813" y="2760663"/>
            <a:ext cx="4284662" cy="4062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3657806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3DD9FC0-78F1-4FA0-B541-240C767200B7}"/>
              </a:ext>
            </a:extLst>
          </p:cNvPr>
          <p:cNvSpPr>
            <a:spLocks noGrp="1"/>
          </p:cNvSpPr>
          <p:nvPr>
            <p:ph type="title"/>
          </p:nvPr>
        </p:nvSpPr>
        <p:spPr/>
        <p:txBody>
          <a:bodyPr/>
          <a:lstStyle/>
          <a:p>
            <a:r>
              <a:rPr lang="pl-PL"/>
              <a:t>Kliknij, aby edytować styl</a:t>
            </a:r>
          </a:p>
        </p:txBody>
      </p:sp>
    </p:spTree>
    <p:extLst>
      <p:ext uri="{BB962C8B-B14F-4D97-AF65-F5344CB8AC3E}">
        <p14:creationId xmlns:p14="http://schemas.microsoft.com/office/powerpoint/2010/main" val="3968698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2678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DFE660-E56B-4ABC-A11C-9A70B0079F85}"/>
              </a:ext>
            </a:extLst>
          </p:cNvPr>
          <p:cNvSpPr>
            <a:spLocks noGrp="1"/>
          </p:cNvSpPr>
          <p:nvPr>
            <p:ph type="title"/>
          </p:nvPr>
        </p:nvSpPr>
        <p:spPr>
          <a:xfrm>
            <a:off x="693738" y="503238"/>
            <a:ext cx="3251200" cy="17653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0834548-DA46-44FD-9319-3E41661A960E}"/>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32F77FF6-682B-4E76-94F3-DE9FC7308CA3}"/>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Tree>
    <p:extLst>
      <p:ext uri="{BB962C8B-B14F-4D97-AF65-F5344CB8AC3E}">
        <p14:creationId xmlns:p14="http://schemas.microsoft.com/office/powerpoint/2010/main" val="424087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9EC562-21C6-4D3B-9D7D-62B2324E58E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D3C1462-CF88-4243-B382-447F1990965E}"/>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532E0D0-A8A7-4BBB-96A2-0D002085B9B1}"/>
              </a:ext>
            </a:extLst>
          </p:cNvPr>
          <p:cNvSpPr>
            <a:spLocks noGrp="1"/>
          </p:cNvSpPr>
          <p:nvPr>
            <p:ph type="dt" sz="half" idx="10"/>
          </p:nvPr>
        </p:nvSpPr>
        <p:spPr/>
        <p:txBody>
          <a:bodyPr/>
          <a:lstStyle/>
          <a:p>
            <a:pPr lvl="0"/>
            <a:endParaRPr lang="zxx-none"/>
          </a:p>
        </p:txBody>
      </p:sp>
      <p:sp>
        <p:nvSpPr>
          <p:cNvPr id="5" name="Symbol zastępczy stopki 4">
            <a:extLst>
              <a:ext uri="{FF2B5EF4-FFF2-40B4-BE49-F238E27FC236}">
                <a16:creationId xmlns:a16="http://schemas.microsoft.com/office/drawing/2014/main" id="{48293384-08C1-464F-A682-DA809EA5C1DD}"/>
              </a:ext>
            </a:extLst>
          </p:cNvPr>
          <p:cNvSpPr>
            <a:spLocks noGrp="1"/>
          </p:cNvSpPr>
          <p:nvPr>
            <p:ph type="ftr" sz="quarter" idx="11"/>
          </p:nvPr>
        </p:nvSpPr>
        <p:spPr/>
        <p:txBody>
          <a:bodyPr/>
          <a:lstStyle/>
          <a:p>
            <a:pPr lvl="0"/>
            <a:endParaRPr lang="zxx-none"/>
          </a:p>
        </p:txBody>
      </p:sp>
      <p:sp>
        <p:nvSpPr>
          <p:cNvPr id="6" name="Symbol zastępczy numeru slajdu 5">
            <a:extLst>
              <a:ext uri="{FF2B5EF4-FFF2-40B4-BE49-F238E27FC236}">
                <a16:creationId xmlns:a16="http://schemas.microsoft.com/office/drawing/2014/main" id="{7949D815-A9AE-4B78-A768-DB1D42DC2D8D}"/>
              </a:ext>
            </a:extLst>
          </p:cNvPr>
          <p:cNvSpPr>
            <a:spLocks noGrp="1"/>
          </p:cNvSpPr>
          <p:nvPr>
            <p:ph type="sldNum" sz="quarter" idx="12"/>
          </p:nvPr>
        </p:nvSpPr>
        <p:spPr/>
        <p:txBody>
          <a:bodyPr/>
          <a:lstStyle/>
          <a:p>
            <a:pPr lvl="0"/>
            <a:fld id="{3E382ACB-894B-4FD8-9FF0-44DC9A2F36C8}" type="slidenum">
              <a:t>‹#›</a:t>
            </a:fld>
            <a:endParaRPr lang="zxx-none"/>
          </a:p>
        </p:txBody>
      </p:sp>
    </p:spTree>
    <p:extLst>
      <p:ext uri="{BB962C8B-B14F-4D97-AF65-F5344CB8AC3E}">
        <p14:creationId xmlns:p14="http://schemas.microsoft.com/office/powerpoint/2010/main" val="33120302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17376E-DFA3-4000-A22C-D2FC91EE94AA}"/>
              </a:ext>
            </a:extLst>
          </p:cNvPr>
          <p:cNvSpPr>
            <a:spLocks noGrp="1"/>
          </p:cNvSpPr>
          <p:nvPr>
            <p:ph type="title"/>
          </p:nvPr>
        </p:nvSpPr>
        <p:spPr>
          <a:xfrm>
            <a:off x="693738" y="503238"/>
            <a:ext cx="3251200" cy="17653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662053B-5B84-4527-96C8-0DA0EC11FA30}"/>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82A6EB5B-93F0-4E9E-AC67-2CECA90F755F}"/>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Tree>
    <p:extLst>
      <p:ext uri="{BB962C8B-B14F-4D97-AF65-F5344CB8AC3E}">
        <p14:creationId xmlns:p14="http://schemas.microsoft.com/office/powerpoint/2010/main" val="35350190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1BDC71-7EE7-4D55-8719-563B90192CD1}"/>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FCB2255-D37B-482C-A10D-181F028F3DE5}"/>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2675608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A904453-54D9-44B3-806E-2F12B0257B78}"/>
              </a:ext>
            </a:extLst>
          </p:cNvPr>
          <p:cNvSpPr>
            <a:spLocks noGrp="1"/>
          </p:cNvSpPr>
          <p:nvPr>
            <p:ph type="title" orient="vert"/>
          </p:nvPr>
        </p:nvSpPr>
        <p:spPr>
          <a:xfrm>
            <a:off x="7308850" y="301625"/>
            <a:ext cx="2266950" cy="6456363"/>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0214ED67-F491-40A2-9109-72E54899AA53}"/>
              </a:ext>
            </a:extLst>
          </p:cNvPr>
          <p:cNvSpPr>
            <a:spLocks noGrp="1"/>
          </p:cNvSpPr>
          <p:nvPr>
            <p:ph type="body" orient="vert" idx="1"/>
          </p:nvPr>
        </p:nvSpPr>
        <p:spPr>
          <a:xfrm>
            <a:off x="503238" y="301625"/>
            <a:ext cx="6653212" cy="6456363"/>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641114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3A0EF2-0302-4734-917A-2C7620CB5380}"/>
              </a:ext>
            </a:extLst>
          </p:cNvPr>
          <p:cNvSpPr>
            <a:spLocks noGrp="1"/>
          </p:cNvSpPr>
          <p:nvPr>
            <p:ph type="title"/>
          </p:nvPr>
        </p:nvSpPr>
        <p:spPr>
          <a:xfrm>
            <a:off x="687388" y="1884363"/>
            <a:ext cx="8694737" cy="31448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361998FA-B404-4AB5-934C-CFC6B6B3BDBA}"/>
              </a:ext>
            </a:extLst>
          </p:cNvPr>
          <p:cNvSpPr>
            <a:spLocks noGrp="1"/>
          </p:cNvSpPr>
          <p:nvPr>
            <p:ph type="body" idx="1"/>
          </p:nvPr>
        </p:nvSpPr>
        <p:spPr>
          <a:xfrm>
            <a:off x="687388" y="5059363"/>
            <a:ext cx="8694737" cy="1652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00E0DCA8-699F-4B37-AFA2-0D493A3EB63B}"/>
              </a:ext>
            </a:extLst>
          </p:cNvPr>
          <p:cNvSpPr>
            <a:spLocks noGrp="1"/>
          </p:cNvSpPr>
          <p:nvPr>
            <p:ph type="dt" sz="half" idx="10"/>
          </p:nvPr>
        </p:nvSpPr>
        <p:spPr/>
        <p:txBody>
          <a:bodyPr/>
          <a:lstStyle/>
          <a:p>
            <a:pPr lvl="0"/>
            <a:endParaRPr lang="zxx-none"/>
          </a:p>
        </p:txBody>
      </p:sp>
      <p:sp>
        <p:nvSpPr>
          <p:cNvPr id="5" name="Symbol zastępczy stopki 4">
            <a:extLst>
              <a:ext uri="{FF2B5EF4-FFF2-40B4-BE49-F238E27FC236}">
                <a16:creationId xmlns:a16="http://schemas.microsoft.com/office/drawing/2014/main" id="{619DCF35-B90C-490A-9275-3BA889A8C253}"/>
              </a:ext>
            </a:extLst>
          </p:cNvPr>
          <p:cNvSpPr>
            <a:spLocks noGrp="1"/>
          </p:cNvSpPr>
          <p:nvPr>
            <p:ph type="ftr" sz="quarter" idx="11"/>
          </p:nvPr>
        </p:nvSpPr>
        <p:spPr/>
        <p:txBody>
          <a:bodyPr/>
          <a:lstStyle/>
          <a:p>
            <a:pPr lvl="0"/>
            <a:endParaRPr lang="zxx-none"/>
          </a:p>
        </p:txBody>
      </p:sp>
      <p:sp>
        <p:nvSpPr>
          <p:cNvPr id="6" name="Symbol zastępczy numeru slajdu 5">
            <a:extLst>
              <a:ext uri="{FF2B5EF4-FFF2-40B4-BE49-F238E27FC236}">
                <a16:creationId xmlns:a16="http://schemas.microsoft.com/office/drawing/2014/main" id="{87E00777-6516-4C99-BAA2-5A41D9FE9D35}"/>
              </a:ext>
            </a:extLst>
          </p:cNvPr>
          <p:cNvSpPr>
            <a:spLocks noGrp="1"/>
          </p:cNvSpPr>
          <p:nvPr>
            <p:ph type="sldNum" sz="quarter" idx="12"/>
          </p:nvPr>
        </p:nvSpPr>
        <p:spPr/>
        <p:txBody>
          <a:bodyPr/>
          <a:lstStyle/>
          <a:p>
            <a:pPr lvl="0"/>
            <a:fld id="{7D8E95EF-ECED-4814-B933-81060F74E5D2}" type="slidenum">
              <a:t>‹#›</a:t>
            </a:fld>
            <a:endParaRPr lang="zxx-none"/>
          </a:p>
        </p:txBody>
      </p:sp>
    </p:spTree>
    <p:extLst>
      <p:ext uri="{BB962C8B-B14F-4D97-AF65-F5344CB8AC3E}">
        <p14:creationId xmlns:p14="http://schemas.microsoft.com/office/powerpoint/2010/main" val="163001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A71EC7-2A29-47B9-AD61-07F811F2E79D}"/>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AC773473-DB6A-4C60-BC1F-FCBCF169D1D2}"/>
              </a:ext>
            </a:extLst>
          </p:cNvPr>
          <p:cNvSpPr>
            <a:spLocks noGrp="1"/>
          </p:cNvSpPr>
          <p:nvPr>
            <p:ph sz="half" idx="1"/>
          </p:nvPr>
        </p:nvSpPr>
        <p:spPr>
          <a:xfrm>
            <a:off x="503238" y="1768475"/>
            <a:ext cx="4459287" cy="498951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1AC009C8-7527-4561-BB8E-A426B1CB4A04}"/>
              </a:ext>
            </a:extLst>
          </p:cNvPr>
          <p:cNvSpPr>
            <a:spLocks noGrp="1"/>
          </p:cNvSpPr>
          <p:nvPr>
            <p:ph sz="half" idx="2"/>
          </p:nvPr>
        </p:nvSpPr>
        <p:spPr>
          <a:xfrm>
            <a:off x="5114925" y="1768475"/>
            <a:ext cx="4460875" cy="498951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C6E3BCD5-D00C-4E84-A6E8-79643A65D22F}"/>
              </a:ext>
            </a:extLst>
          </p:cNvPr>
          <p:cNvSpPr>
            <a:spLocks noGrp="1"/>
          </p:cNvSpPr>
          <p:nvPr>
            <p:ph type="dt" sz="half" idx="10"/>
          </p:nvPr>
        </p:nvSpPr>
        <p:spPr/>
        <p:txBody>
          <a:bodyPr/>
          <a:lstStyle/>
          <a:p>
            <a:pPr lvl="0"/>
            <a:endParaRPr lang="zxx-none"/>
          </a:p>
        </p:txBody>
      </p:sp>
      <p:sp>
        <p:nvSpPr>
          <p:cNvPr id="6" name="Symbol zastępczy stopki 5">
            <a:extLst>
              <a:ext uri="{FF2B5EF4-FFF2-40B4-BE49-F238E27FC236}">
                <a16:creationId xmlns:a16="http://schemas.microsoft.com/office/drawing/2014/main" id="{6FEF453E-E0BF-45A2-9747-2BBB6A49BF37}"/>
              </a:ext>
            </a:extLst>
          </p:cNvPr>
          <p:cNvSpPr>
            <a:spLocks noGrp="1"/>
          </p:cNvSpPr>
          <p:nvPr>
            <p:ph type="ftr" sz="quarter" idx="11"/>
          </p:nvPr>
        </p:nvSpPr>
        <p:spPr/>
        <p:txBody>
          <a:bodyPr/>
          <a:lstStyle/>
          <a:p>
            <a:pPr lvl="0"/>
            <a:endParaRPr lang="zxx-none"/>
          </a:p>
        </p:txBody>
      </p:sp>
      <p:sp>
        <p:nvSpPr>
          <p:cNvPr id="7" name="Symbol zastępczy numeru slajdu 6">
            <a:extLst>
              <a:ext uri="{FF2B5EF4-FFF2-40B4-BE49-F238E27FC236}">
                <a16:creationId xmlns:a16="http://schemas.microsoft.com/office/drawing/2014/main" id="{C845F909-716F-450E-88B7-E441F6E3EC86}"/>
              </a:ext>
            </a:extLst>
          </p:cNvPr>
          <p:cNvSpPr>
            <a:spLocks noGrp="1"/>
          </p:cNvSpPr>
          <p:nvPr>
            <p:ph type="sldNum" sz="quarter" idx="12"/>
          </p:nvPr>
        </p:nvSpPr>
        <p:spPr/>
        <p:txBody>
          <a:bodyPr/>
          <a:lstStyle/>
          <a:p>
            <a:pPr lvl="0"/>
            <a:fld id="{0AA22631-A0C1-4E2E-8A03-73B9806A3448}" type="slidenum">
              <a:t>‹#›</a:t>
            </a:fld>
            <a:endParaRPr lang="zxx-none"/>
          </a:p>
        </p:txBody>
      </p:sp>
    </p:spTree>
    <p:extLst>
      <p:ext uri="{BB962C8B-B14F-4D97-AF65-F5344CB8AC3E}">
        <p14:creationId xmlns:p14="http://schemas.microsoft.com/office/powerpoint/2010/main" val="413119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858836-0462-4D48-96AE-209E5D673F98}"/>
              </a:ext>
            </a:extLst>
          </p:cNvPr>
          <p:cNvSpPr>
            <a:spLocks noGrp="1"/>
          </p:cNvSpPr>
          <p:nvPr>
            <p:ph type="title"/>
          </p:nvPr>
        </p:nvSpPr>
        <p:spPr>
          <a:xfrm>
            <a:off x="693738" y="403225"/>
            <a:ext cx="8694737" cy="1460500"/>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7EDD7F78-701F-4E7C-8E41-C30177095424}"/>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EA3AAA00-888C-4938-B842-E88734C79AAB}"/>
              </a:ext>
            </a:extLst>
          </p:cNvPr>
          <p:cNvSpPr>
            <a:spLocks noGrp="1"/>
          </p:cNvSpPr>
          <p:nvPr>
            <p:ph sz="half" idx="2"/>
          </p:nvPr>
        </p:nvSpPr>
        <p:spPr>
          <a:xfrm>
            <a:off x="693738" y="2760663"/>
            <a:ext cx="4265612" cy="4062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4950264A-054F-4E46-B480-DD23E9A1FB0C}"/>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C8F0C708-4737-4E02-A233-D0258530DDF2}"/>
              </a:ext>
            </a:extLst>
          </p:cNvPr>
          <p:cNvSpPr>
            <a:spLocks noGrp="1"/>
          </p:cNvSpPr>
          <p:nvPr>
            <p:ph sz="quarter" idx="4"/>
          </p:nvPr>
        </p:nvSpPr>
        <p:spPr>
          <a:xfrm>
            <a:off x="5103813" y="2760663"/>
            <a:ext cx="4284662" cy="4062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144010F5-01B9-4777-8E83-0DD6ACBEF87F}"/>
              </a:ext>
            </a:extLst>
          </p:cNvPr>
          <p:cNvSpPr>
            <a:spLocks noGrp="1"/>
          </p:cNvSpPr>
          <p:nvPr>
            <p:ph type="dt" sz="half" idx="10"/>
          </p:nvPr>
        </p:nvSpPr>
        <p:spPr/>
        <p:txBody>
          <a:bodyPr/>
          <a:lstStyle/>
          <a:p>
            <a:pPr lvl="0"/>
            <a:endParaRPr lang="zxx-none"/>
          </a:p>
        </p:txBody>
      </p:sp>
      <p:sp>
        <p:nvSpPr>
          <p:cNvPr id="8" name="Symbol zastępczy stopki 7">
            <a:extLst>
              <a:ext uri="{FF2B5EF4-FFF2-40B4-BE49-F238E27FC236}">
                <a16:creationId xmlns:a16="http://schemas.microsoft.com/office/drawing/2014/main" id="{36399F22-341D-40EC-A128-C7C81A942036}"/>
              </a:ext>
            </a:extLst>
          </p:cNvPr>
          <p:cNvSpPr>
            <a:spLocks noGrp="1"/>
          </p:cNvSpPr>
          <p:nvPr>
            <p:ph type="ftr" sz="quarter" idx="11"/>
          </p:nvPr>
        </p:nvSpPr>
        <p:spPr/>
        <p:txBody>
          <a:bodyPr/>
          <a:lstStyle/>
          <a:p>
            <a:pPr lvl="0"/>
            <a:endParaRPr lang="zxx-none"/>
          </a:p>
        </p:txBody>
      </p:sp>
      <p:sp>
        <p:nvSpPr>
          <p:cNvPr id="9" name="Symbol zastępczy numeru slajdu 8">
            <a:extLst>
              <a:ext uri="{FF2B5EF4-FFF2-40B4-BE49-F238E27FC236}">
                <a16:creationId xmlns:a16="http://schemas.microsoft.com/office/drawing/2014/main" id="{6F08749E-421C-4029-8EDD-2B4EC42CAB52}"/>
              </a:ext>
            </a:extLst>
          </p:cNvPr>
          <p:cNvSpPr>
            <a:spLocks noGrp="1"/>
          </p:cNvSpPr>
          <p:nvPr>
            <p:ph type="sldNum" sz="quarter" idx="12"/>
          </p:nvPr>
        </p:nvSpPr>
        <p:spPr/>
        <p:txBody>
          <a:bodyPr/>
          <a:lstStyle/>
          <a:p>
            <a:pPr lvl="0"/>
            <a:fld id="{67630A53-2302-4A06-889C-1703E99C5C8F}" type="slidenum">
              <a:t>‹#›</a:t>
            </a:fld>
            <a:endParaRPr lang="zxx-none"/>
          </a:p>
        </p:txBody>
      </p:sp>
    </p:spTree>
    <p:extLst>
      <p:ext uri="{BB962C8B-B14F-4D97-AF65-F5344CB8AC3E}">
        <p14:creationId xmlns:p14="http://schemas.microsoft.com/office/powerpoint/2010/main" val="2704904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7A488E-0E99-434A-B02F-F0363B86ADFF}"/>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2DA6DF13-F94E-40B5-B591-5B1575910C06}"/>
              </a:ext>
            </a:extLst>
          </p:cNvPr>
          <p:cNvSpPr>
            <a:spLocks noGrp="1"/>
          </p:cNvSpPr>
          <p:nvPr>
            <p:ph type="dt" sz="half" idx="10"/>
          </p:nvPr>
        </p:nvSpPr>
        <p:spPr/>
        <p:txBody>
          <a:bodyPr/>
          <a:lstStyle/>
          <a:p>
            <a:pPr lvl="0"/>
            <a:endParaRPr lang="zxx-none"/>
          </a:p>
        </p:txBody>
      </p:sp>
      <p:sp>
        <p:nvSpPr>
          <p:cNvPr id="4" name="Symbol zastępczy stopki 3">
            <a:extLst>
              <a:ext uri="{FF2B5EF4-FFF2-40B4-BE49-F238E27FC236}">
                <a16:creationId xmlns:a16="http://schemas.microsoft.com/office/drawing/2014/main" id="{A4E0F92B-FAF4-4158-B883-DDD30EA7B7C7}"/>
              </a:ext>
            </a:extLst>
          </p:cNvPr>
          <p:cNvSpPr>
            <a:spLocks noGrp="1"/>
          </p:cNvSpPr>
          <p:nvPr>
            <p:ph type="ftr" sz="quarter" idx="11"/>
          </p:nvPr>
        </p:nvSpPr>
        <p:spPr/>
        <p:txBody>
          <a:bodyPr/>
          <a:lstStyle/>
          <a:p>
            <a:pPr lvl="0"/>
            <a:endParaRPr lang="zxx-none"/>
          </a:p>
        </p:txBody>
      </p:sp>
      <p:sp>
        <p:nvSpPr>
          <p:cNvPr id="5" name="Symbol zastępczy numeru slajdu 4">
            <a:extLst>
              <a:ext uri="{FF2B5EF4-FFF2-40B4-BE49-F238E27FC236}">
                <a16:creationId xmlns:a16="http://schemas.microsoft.com/office/drawing/2014/main" id="{9AE39977-6232-43D6-ACA1-BE6A692D341E}"/>
              </a:ext>
            </a:extLst>
          </p:cNvPr>
          <p:cNvSpPr>
            <a:spLocks noGrp="1"/>
          </p:cNvSpPr>
          <p:nvPr>
            <p:ph type="sldNum" sz="quarter" idx="12"/>
          </p:nvPr>
        </p:nvSpPr>
        <p:spPr/>
        <p:txBody>
          <a:bodyPr/>
          <a:lstStyle/>
          <a:p>
            <a:pPr lvl="0"/>
            <a:fld id="{0F3DEFAA-6398-41A7-8743-5FFE06EE4AA5}" type="slidenum">
              <a:t>‹#›</a:t>
            </a:fld>
            <a:endParaRPr lang="zxx-none"/>
          </a:p>
        </p:txBody>
      </p:sp>
    </p:spTree>
    <p:extLst>
      <p:ext uri="{BB962C8B-B14F-4D97-AF65-F5344CB8AC3E}">
        <p14:creationId xmlns:p14="http://schemas.microsoft.com/office/powerpoint/2010/main" val="4103177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7797C497-345F-4CBE-AAEB-1319BDAD6A69}"/>
              </a:ext>
            </a:extLst>
          </p:cNvPr>
          <p:cNvSpPr>
            <a:spLocks noGrp="1"/>
          </p:cNvSpPr>
          <p:nvPr>
            <p:ph type="dt" sz="half" idx="10"/>
          </p:nvPr>
        </p:nvSpPr>
        <p:spPr/>
        <p:txBody>
          <a:bodyPr/>
          <a:lstStyle/>
          <a:p>
            <a:pPr lvl="0"/>
            <a:endParaRPr lang="zxx-none"/>
          </a:p>
        </p:txBody>
      </p:sp>
      <p:sp>
        <p:nvSpPr>
          <p:cNvPr id="3" name="Symbol zastępczy stopki 2">
            <a:extLst>
              <a:ext uri="{FF2B5EF4-FFF2-40B4-BE49-F238E27FC236}">
                <a16:creationId xmlns:a16="http://schemas.microsoft.com/office/drawing/2014/main" id="{E2BDA2D2-A4EC-4F41-9FD3-8ED5FA4F87CD}"/>
              </a:ext>
            </a:extLst>
          </p:cNvPr>
          <p:cNvSpPr>
            <a:spLocks noGrp="1"/>
          </p:cNvSpPr>
          <p:nvPr>
            <p:ph type="ftr" sz="quarter" idx="11"/>
          </p:nvPr>
        </p:nvSpPr>
        <p:spPr/>
        <p:txBody>
          <a:bodyPr/>
          <a:lstStyle/>
          <a:p>
            <a:pPr lvl="0"/>
            <a:endParaRPr lang="zxx-none"/>
          </a:p>
        </p:txBody>
      </p:sp>
      <p:sp>
        <p:nvSpPr>
          <p:cNvPr id="4" name="Symbol zastępczy numeru slajdu 3">
            <a:extLst>
              <a:ext uri="{FF2B5EF4-FFF2-40B4-BE49-F238E27FC236}">
                <a16:creationId xmlns:a16="http://schemas.microsoft.com/office/drawing/2014/main" id="{D8186B28-BA56-4B59-AB1E-6031D2A332A9}"/>
              </a:ext>
            </a:extLst>
          </p:cNvPr>
          <p:cNvSpPr>
            <a:spLocks noGrp="1"/>
          </p:cNvSpPr>
          <p:nvPr>
            <p:ph type="sldNum" sz="quarter" idx="12"/>
          </p:nvPr>
        </p:nvSpPr>
        <p:spPr/>
        <p:txBody>
          <a:bodyPr/>
          <a:lstStyle/>
          <a:p>
            <a:pPr lvl="0"/>
            <a:fld id="{3AFA6C66-E6BC-4411-8268-E4F009ECFE82}" type="slidenum">
              <a:t>‹#›</a:t>
            </a:fld>
            <a:endParaRPr lang="zxx-none"/>
          </a:p>
        </p:txBody>
      </p:sp>
    </p:spTree>
    <p:extLst>
      <p:ext uri="{BB962C8B-B14F-4D97-AF65-F5344CB8AC3E}">
        <p14:creationId xmlns:p14="http://schemas.microsoft.com/office/powerpoint/2010/main" val="38994675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D8CBD0-3125-4D22-B24C-734F4879F690}"/>
              </a:ext>
            </a:extLst>
          </p:cNvPr>
          <p:cNvSpPr>
            <a:spLocks noGrp="1"/>
          </p:cNvSpPr>
          <p:nvPr>
            <p:ph type="title"/>
          </p:nvPr>
        </p:nvSpPr>
        <p:spPr>
          <a:xfrm>
            <a:off x="693738" y="503238"/>
            <a:ext cx="3251200" cy="17653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502FD6AA-9FA4-4CC2-8850-E52A12F9895A}"/>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347A6D03-17D1-40E1-A209-F74EE2846805}"/>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AF042439-1230-4695-8BEE-A3AC30F64C1E}"/>
              </a:ext>
            </a:extLst>
          </p:cNvPr>
          <p:cNvSpPr>
            <a:spLocks noGrp="1"/>
          </p:cNvSpPr>
          <p:nvPr>
            <p:ph type="dt" sz="half" idx="10"/>
          </p:nvPr>
        </p:nvSpPr>
        <p:spPr/>
        <p:txBody>
          <a:bodyPr/>
          <a:lstStyle/>
          <a:p>
            <a:pPr lvl="0"/>
            <a:endParaRPr lang="zxx-none"/>
          </a:p>
        </p:txBody>
      </p:sp>
      <p:sp>
        <p:nvSpPr>
          <p:cNvPr id="6" name="Symbol zastępczy stopki 5">
            <a:extLst>
              <a:ext uri="{FF2B5EF4-FFF2-40B4-BE49-F238E27FC236}">
                <a16:creationId xmlns:a16="http://schemas.microsoft.com/office/drawing/2014/main" id="{71BB0545-9C98-4ED2-9718-8C0183894863}"/>
              </a:ext>
            </a:extLst>
          </p:cNvPr>
          <p:cNvSpPr>
            <a:spLocks noGrp="1"/>
          </p:cNvSpPr>
          <p:nvPr>
            <p:ph type="ftr" sz="quarter" idx="11"/>
          </p:nvPr>
        </p:nvSpPr>
        <p:spPr/>
        <p:txBody>
          <a:bodyPr/>
          <a:lstStyle/>
          <a:p>
            <a:pPr lvl="0"/>
            <a:endParaRPr lang="zxx-none"/>
          </a:p>
        </p:txBody>
      </p:sp>
      <p:sp>
        <p:nvSpPr>
          <p:cNvPr id="7" name="Symbol zastępczy numeru slajdu 6">
            <a:extLst>
              <a:ext uri="{FF2B5EF4-FFF2-40B4-BE49-F238E27FC236}">
                <a16:creationId xmlns:a16="http://schemas.microsoft.com/office/drawing/2014/main" id="{02824E0F-8F3F-48B6-94E4-96BB965D778F}"/>
              </a:ext>
            </a:extLst>
          </p:cNvPr>
          <p:cNvSpPr>
            <a:spLocks noGrp="1"/>
          </p:cNvSpPr>
          <p:nvPr>
            <p:ph type="sldNum" sz="quarter" idx="12"/>
          </p:nvPr>
        </p:nvSpPr>
        <p:spPr/>
        <p:txBody>
          <a:bodyPr/>
          <a:lstStyle/>
          <a:p>
            <a:pPr lvl="0"/>
            <a:fld id="{7353DFCF-1EB9-4CB9-ABF7-5D59E52F8E23}" type="slidenum">
              <a:t>‹#›</a:t>
            </a:fld>
            <a:endParaRPr lang="zxx-none"/>
          </a:p>
        </p:txBody>
      </p:sp>
    </p:spTree>
    <p:extLst>
      <p:ext uri="{BB962C8B-B14F-4D97-AF65-F5344CB8AC3E}">
        <p14:creationId xmlns:p14="http://schemas.microsoft.com/office/powerpoint/2010/main" val="2477557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8974D6-7E01-4608-9276-F827D9E5D7C4}"/>
              </a:ext>
            </a:extLst>
          </p:cNvPr>
          <p:cNvSpPr>
            <a:spLocks noGrp="1"/>
          </p:cNvSpPr>
          <p:nvPr>
            <p:ph type="title"/>
          </p:nvPr>
        </p:nvSpPr>
        <p:spPr>
          <a:xfrm>
            <a:off x="693738" y="503238"/>
            <a:ext cx="3251200" cy="17653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CAC4CBFD-F634-49BA-8F8F-D39E388E2BF6}"/>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105C8781-2151-4E9E-B28E-F5E2DEF5B7F4}"/>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1387A5A-BC94-469C-A481-47671D75AA0E}"/>
              </a:ext>
            </a:extLst>
          </p:cNvPr>
          <p:cNvSpPr>
            <a:spLocks noGrp="1"/>
          </p:cNvSpPr>
          <p:nvPr>
            <p:ph type="dt" sz="half" idx="10"/>
          </p:nvPr>
        </p:nvSpPr>
        <p:spPr/>
        <p:txBody>
          <a:bodyPr/>
          <a:lstStyle/>
          <a:p>
            <a:pPr lvl="0"/>
            <a:endParaRPr lang="zxx-none"/>
          </a:p>
        </p:txBody>
      </p:sp>
      <p:sp>
        <p:nvSpPr>
          <p:cNvPr id="6" name="Symbol zastępczy stopki 5">
            <a:extLst>
              <a:ext uri="{FF2B5EF4-FFF2-40B4-BE49-F238E27FC236}">
                <a16:creationId xmlns:a16="http://schemas.microsoft.com/office/drawing/2014/main" id="{26AD5963-88EE-41DE-A62E-7914CF66FC45}"/>
              </a:ext>
            </a:extLst>
          </p:cNvPr>
          <p:cNvSpPr>
            <a:spLocks noGrp="1"/>
          </p:cNvSpPr>
          <p:nvPr>
            <p:ph type="ftr" sz="quarter" idx="11"/>
          </p:nvPr>
        </p:nvSpPr>
        <p:spPr/>
        <p:txBody>
          <a:bodyPr/>
          <a:lstStyle/>
          <a:p>
            <a:pPr lvl="0"/>
            <a:endParaRPr lang="zxx-none"/>
          </a:p>
        </p:txBody>
      </p:sp>
      <p:sp>
        <p:nvSpPr>
          <p:cNvPr id="7" name="Symbol zastępczy numeru slajdu 6">
            <a:extLst>
              <a:ext uri="{FF2B5EF4-FFF2-40B4-BE49-F238E27FC236}">
                <a16:creationId xmlns:a16="http://schemas.microsoft.com/office/drawing/2014/main" id="{697A9182-4C05-4E24-BCAD-C949279C5231}"/>
              </a:ext>
            </a:extLst>
          </p:cNvPr>
          <p:cNvSpPr>
            <a:spLocks noGrp="1"/>
          </p:cNvSpPr>
          <p:nvPr>
            <p:ph type="sldNum" sz="quarter" idx="12"/>
          </p:nvPr>
        </p:nvSpPr>
        <p:spPr/>
        <p:txBody>
          <a:bodyPr/>
          <a:lstStyle/>
          <a:p>
            <a:pPr lvl="0"/>
            <a:fld id="{8D9DE6E6-C028-4384-B4D3-32272DE060AC}" type="slidenum">
              <a:t>‹#›</a:t>
            </a:fld>
            <a:endParaRPr lang="zxx-none"/>
          </a:p>
        </p:txBody>
      </p:sp>
    </p:spTree>
    <p:extLst>
      <p:ext uri="{BB962C8B-B14F-4D97-AF65-F5344CB8AC3E}">
        <p14:creationId xmlns:p14="http://schemas.microsoft.com/office/powerpoint/2010/main" val="84905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BE32DF5A-9895-443E-B29F-9CDBA03BCF97}"/>
              </a:ext>
            </a:extLst>
          </p:cNvPr>
          <p:cNvSpPr txBox="1">
            <a:spLocks noGrp="1"/>
          </p:cNvSpPr>
          <p:nvPr>
            <p:ph type="title"/>
          </p:nvPr>
        </p:nvSpPr>
        <p:spPr>
          <a:xfrm>
            <a:off x="503999" y="301320"/>
            <a:ext cx="9071640" cy="1262160"/>
          </a:xfrm>
          <a:prstGeom prst="rect">
            <a:avLst/>
          </a:prstGeom>
          <a:noFill/>
          <a:ln>
            <a:noFill/>
          </a:ln>
        </p:spPr>
        <p:txBody>
          <a:bodyPr lIns="0" tIns="0" rIns="0" bIns="0" anchor="ctr"/>
          <a:lstStyle/>
          <a:p>
            <a:endParaRPr lang="zxx-none"/>
          </a:p>
        </p:txBody>
      </p:sp>
      <p:sp>
        <p:nvSpPr>
          <p:cNvPr id="3" name="Symbol zastępczy tekstu 2">
            <a:extLst>
              <a:ext uri="{FF2B5EF4-FFF2-40B4-BE49-F238E27FC236}">
                <a16:creationId xmlns:a16="http://schemas.microsoft.com/office/drawing/2014/main" id="{8740FF21-2D2D-447B-9979-506315987C10}"/>
              </a:ext>
            </a:extLst>
          </p:cNvPr>
          <p:cNvSpPr txBox="1">
            <a:spLocks noGrp="1"/>
          </p:cNvSpPr>
          <p:nvPr>
            <p:ph type="body" idx="1"/>
          </p:nvPr>
        </p:nvSpPr>
        <p:spPr>
          <a:xfrm>
            <a:off x="503999" y="1769040"/>
            <a:ext cx="9071640" cy="4989240"/>
          </a:xfrm>
          <a:prstGeom prst="rect">
            <a:avLst/>
          </a:prstGeom>
          <a:noFill/>
          <a:ln>
            <a:noFill/>
          </a:ln>
        </p:spPr>
        <p:txBody>
          <a:bodyPr lIns="0" tIns="0" rIns="0" bIns="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zxx-none"/>
          </a:p>
        </p:txBody>
      </p:sp>
      <p:sp>
        <p:nvSpPr>
          <p:cNvPr id="4" name="Symbol zastępczy daty 3">
            <a:extLst>
              <a:ext uri="{FF2B5EF4-FFF2-40B4-BE49-F238E27FC236}">
                <a16:creationId xmlns:a16="http://schemas.microsoft.com/office/drawing/2014/main" id="{1138E9F7-0B7B-4781-84CD-607A0AF2BA58}"/>
              </a:ext>
            </a:extLst>
          </p:cNvPr>
          <p:cNvSpPr txBox="1">
            <a:spLocks noGrp="1"/>
          </p:cNvSpPr>
          <p:nvPr>
            <p:ph type="dt" sz="half" idx="2"/>
          </p:nvPr>
        </p:nvSpPr>
        <p:spPr>
          <a:xfrm>
            <a:off x="503999" y="6887160"/>
            <a:ext cx="2348280" cy="521280"/>
          </a:xfrm>
          <a:prstGeom prst="rect">
            <a:avLst/>
          </a:prstGeom>
          <a:noFill/>
          <a:ln>
            <a:noFill/>
          </a:ln>
        </p:spPr>
        <p:txBody>
          <a:bodyPr lIns="0" tIns="0" rIns="0" bIns="0">
            <a:noAutofit/>
          </a:bodyPr>
          <a:lstStyle>
            <a:lvl1pPr lvl="0" rtl="0" hangingPunct="0">
              <a:buNone/>
              <a:tabLst/>
              <a:defRPr lang="zxx-none" sz="1400" kern="1200">
                <a:latin typeface="Times New Roman" pitchFamily="18"/>
                <a:ea typeface="Andale Sans UI" pitchFamily="2"/>
                <a:cs typeface="Tahoma" pitchFamily="2"/>
              </a:defRPr>
            </a:lvl1pPr>
          </a:lstStyle>
          <a:p>
            <a:pPr lvl="0"/>
            <a:endParaRPr lang="zxx-none"/>
          </a:p>
        </p:txBody>
      </p:sp>
      <p:sp>
        <p:nvSpPr>
          <p:cNvPr id="5" name="Symbol zastępczy stopki 4">
            <a:extLst>
              <a:ext uri="{FF2B5EF4-FFF2-40B4-BE49-F238E27FC236}">
                <a16:creationId xmlns:a16="http://schemas.microsoft.com/office/drawing/2014/main" id="{CF49321A-01CD-461F-9E39-F312BC595FFA}"/>
              </a:ext>
            </a:extLst>
          </p:cNvPr>
          <p:cNvSpPr txBox="1">
            <a:spLocks noGrp="1"/>
          </p:cNvSpPr>
          <p:nvPr>
            <p:ph type="ftr" sz="quarter" idx="3"/>
          </p:nvPr>
        </p:nvSpPr>
        <p:spPr>
          <a:xfrm>
            <a:off x="3447360" y="6887160"/>
            <a:ext cx="3195000" cy="521280"/>
          </a:xfrm>
          <a:prstGeom prst="rect">
            <a:avLst/>
          </a:prstGeom>
          <a:noFill/>
          <a:ln>
            <a:noFill/>
          </a:ln>
        </p:spPr>
        <p:txBody>
          <a:bodyPr lIns="0" tIns="0" rIns="0" bIns="0">
            <a:noAutofit/>
          </a:bodyPr>
          <a:lstStyle>
            <a:lvl1pPr lvl="0" algn="ctr" rtl="0" hangingPunct="0">
              <a:buNone/>
              <a:tabLst/>
              <a:defRPr lang="zxx-none" sz="1400" kern="1200">
                <a:latin typeface="Times New Roman" pitchFamily="18"/>
                <a:ea typeface="Andale Sans UI" pitchFamily="2"/>
                <a:cs typeface="Tahoma" pitchFamily="2"/>
              </a:defRPr>
            </a:lvl1pPr>
          </a:lstStyle>
          <a:p>
            <a:pPr lvl="0"/>
            <a:endParaRPr lang="zxx-none"/>
          </a:p>
        </p:txBody>
      </p:sp>
      <p:sp>
        <p:nvSpPr>
          <p:cNvPr id="6" name="Symbol zastępczy numeru slajdu 5">
            <a:extLst>
              <a:ext uri="{FF2B5EF4-FFF2-40B4-BE49-F238E27FC236}">
                <a16:creationId xmlns:a16="http://schemas.microsoft.com/office/drawing/2014/main" id="{79744DFC-CBC6-4479-97AE-CAEFC32DE7CA}"/>
              </a:ext>
            </a:extLst>
          </p:cNvPr>
          <p:cNvSpPr txBox="1">
            <a:spLocks noGrp="1"/>
          </p:cNvSpPr>
          <p:nvPr>
            <p:ph type="sldNum" sz="quarter" idx="4"/>
          </p:nvPr>
        </p:nvSpPr>
        <p:spPr>
          <a:xfrm>
            <a:off x="7227360" y="6887160"/>
            <a:ext cx="2348280" cy="521280"/>
          </a:xfrm>
          <a:prstGeom prst="rect">
            <a:avLst/>
          </a:prstGeom>
          <a:noFill/>
          <a:ln>
            <a:noFill/>
          </a:ln>
        </p:spPr>
        <p:txBody>
          <a:bodyPr lIns="0" tIns="0" rIns="0" bIns="0">
            <a:noAutofit/>
          </a:bodyPr>
          <a:lstStyle>
            <a:lvl1pPr lvl="0" algn="r" rtl="0" hangingPunct="0">
              <a:buNone/>
              <a:tabLst/>
              <a:defRPr lang="zxx-none" sz="1400" kern="1200">
                <a:latin typeface="Times New Roman" pitchFamily="18"/>
                <a:ea typeface="Andale Sans UI" pitchFamily="2"/>
                <a:cs typeface="Tahoma" pitchFamily="2"/>
              </a:defRPr>
            </a:lvl1pPr>
          </a:lstStyle>
          <a:p>
            <a:pPr lvl="0"/>
            <a:fld id="{6091EC74-F0A2-4AC3-A8BC-B8B8CF8EDC10}" type="slidenum">
              <a:t>‹#›</a:t>
            </a:fld>
            <a:endParaRPr lang="zx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hangingPunct="0">
        <a:tabLst/>
        <a:defRPr lang="zxx-none" sz="4400" b="0" i="0" u="none" strike="noStrike" kern="1200">
          <a:ln>
            <a:noFill/>
          </a:ln>
          <a:latin typeface="Arial" pitchFamily="18"/>
          <a:cs typeface="Tahoma" pitchFamily="2"/>
        </a:defRPr>
      </a:lvl1pPr>
    </p:titleStyle>
    <p:bodyStyle>
      <a:lvl1pPr rtl="0" hangingPunct="0">
        <a:spcBef>
          <a:spcPts val="0"/>
        </a:spcBef>
        <a:spcAft>
          <a:spcPts val="1417"/>
        </a:spcAft>
        <a:tabLst/>
        <a:defRPr lang="zxx-none" sz="3200" b="0" i="0" u="none" strike="noStrike" kern="1200">
          <a:ln>
            <a:noFill/>
          </a:ln>
          <a:latin typeface="Arial" pitchFamily="18"/>
          <a:cs typeface="Tahoma"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00005B"/>
            </a:gs>
            <a:gs pos="100000">
              <a:srgbClr val="0000FF"/>
            </a:gs>
          </a:gsLst>
          <a:lin ang="5400000"/>
        </a:gra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FBE6FF58-0316-4F4F-A9AA-C5E18372B8E7}"/>
              </a:ext>
            </a:extLst>
          </p:cNvPr>
          <p:cNvSpPr txBox="1">
            <a:spLocks noGrp="1"/>
          </p:cNvSpPr>
          <p:nvPr>
            <p:ph type="title"/>
          </p:nvPr>
        </p:nvSpPr>
        <p:spPr>
          <a:xfrm>
            <a:off x="503999" y="301320"/>
            <a:ext cx="9071640" cy="1262160"/>
          </a:xfrm>
          <a:prstGeom prst="rect">
            <a:avLst/>
          </a:prstGeom>
          <a:noFill/>
          <a:ln>
            <a:noFill/>
          </a:ln>
        </p:spPr>
        <p:txBody>
          <a:bodyPr vert="horz" lIns="90000" tIns="46800" rIns="90000" bIns="46800" anchor="b" anchorCtr="0" compatLnSpc="1"/>
          <a:lstStyle/>
          <a:p>
            <a:endParaRPr lang="de-DE"/>
          </a:p>
        </p:txBody>
      </p:sp>
      <p:sp>
        <p:nvSpPr>
          <p:cNvPr id="3" name="Symbol zastępczy tekstu 2">
            <a:extLst>
              <a:ext uri="{FF2B5EF4-FFF2-40B4-BE49-F238E27FC236}">
                <a16:creationId xmlns:a16="http://schemas.microsoft.com/office/drawing/2014/main" id="{094DAC1E-AF20-4494-A8DE-750F61C35751}"/>
              </a:ext>
            </a:extLst>
          </p:cNvPr>
          <p:cNvSpPr txBox="1">
            <a:spLocks noGrp="1"/>
          </p:cNvSpPr>
          <p:nvPr>
            <p:ph type="body" idx="1"/>
          </p:nvPr>
        </p:nvSpPr>
        <p:spPr>
          <a:xfrm>
            <a:off x="503999" y="1769040"/>
            <a:ext cx="9071640" cy="4989240"/>
          </a:xfrm>
          <a:prstGeom prst="rect">
            <a:avLst/>
          </a:prstGeom>
          <a:noFill/>
          <a:ln>
            <a:noFill/>
          </a:ln>
        </p:spPr>
        <p:txBody>
          <a:bodyPr vert="horz" lIns="90000" tIns="46800" rIns="90000" bIns="46800" anchor="t" anchorCtr="0" compatLnSpc="1"/>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indent="0" algn="l" rtl="0" hangingPunct="0">
        <a:lnSpc>
          <a:spcPct val="85000"/>
        </a:lnSpc>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de-DE" sz="3800" b="1" i="0" u="none" strike="noStrike" baseline="0">
          <a:ln>
            <a:noFill/>
          </a:ln>
          <a:solidFill>
            <a:srgbClr val="FFCC00"/>
          </a:solidFill>
          <a:effectLst>
            <a:outerShdw dist="17961" dir="2700000">
              <a:scrgbClr r="0" g="0" b="0"/>
            </a:outerShdw>
          </a:effectLst>
          <a:latin typeface="Arial" pitchFamily="18"/>
          <a:ea typeface="Microsoft YaHei" pitchFamily="2"/>
          <a:cs typeface="Arial" pitchFamily="2"/>
        </a:defRPr>
      </a:lvl1pPr>
    </p:titleStyle>
    <p:bodyStyle>
      <a:lvl1pPr marL="0" marR="0" indent="0" algn="l" rtl="0" hangingPunct="0">
        <a:lnSpc>
          <a:spcPct val="95000"/>
        </a:lnSpc>
        <a:spcBef>
          <a:spcPts val="2061"/>
        </a:spcBef>
        <a:spcAft>
          <a:spcPts val="0"/>
        </a:spcAft>
        <a:tabLst>
          <a:tab pos="571320" algn="l"/>
          <a:tab pos="1485719" algn="l"/>
          <a:tab pos="2400119" algn="l"/>
          <a:tab pos="3314519" algn="l"/>
          <a:tab pos="4228919" algn="l"/>
          <a:tab pos="5143320" algn="l"/>
          <a:tab pos="6057720" algn="l"/>
          <a:tab pos="6972120" algn="l"/>
          <a:tab pos="7886520" algn="l"/>
          <a:tab pos="8800920" algn="l"/>
          <a:tab pos="9715320" algn="l"/>
        </a:tabLst>
        <a:defRPr lang="de-DE" sz="3000" b="0" i="0" u="none" strike="noStrike" baseline="0">
          <a:ln>
            <a:noFill/>
          </a:ln>
          <a:solidFill>
            <a:srgbClr val="FFFFFF"/>
          </a:solidFill>
          <a:latin typeface="Arial" pitchFamily="18"/>
          <a:ea typeface="Microsoft YaHei" pitchFamily="2"/>
          <a:cs typeface="Arial"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F12C12-0B54-49F5-9CFC-476F14A0B2EF}"/>
              </a:ext>
            </a:extLst>
          </p:cNvPr>
          <p:cNvSpPr txBox="1">
            <a:spLocks noGrp="1"/>
          </p:cNvSpPr>
          <p:nvPr>
            <p:ph type="title" idx="4294967295"/>
          </p:nvPr>
        </p:nvSpPr>
        <p:spPr>
          <a:xfrm>
            <a:off x="540000" y="279000"/>
            <a:ext cx="9071640" cy="2500200"/>
          </a:xfrm>
        </p:spPr>
        <p:txBody>
          <a:bodyPr vert="horz"/>
          <a:lstStyle/>
          <a:p>
            <a:pPr lvl="0"/>
            <a:br>
              <a:rPr lang="zxx-none">
                <a:solidFill>
                  <a:srgbClr val="FF420E"/>
                </a:solidFill>
              </a:rPr>
            </a:br>
            <a:br>
              <a:rPr lang="zxx-none">
                <a:solidFill>
                  <a:srgbClr val="FF420E"/>
                </a:solidFill>
              </a:rPr>
            </a:br>
            <a:br>
              <a:rPr lang="zxx-none">
                <a:solidFill>
                  <a:srgbClr val="FF420E"/>
                </a:solidFill>
              </a:rPr>
            </a:br>
            <a:r>
              <a:rPr lang="zxx-none">
                <a:solidFill>
                  <a:srgbClr val="FF420E"/>
                </a:solidFill>
              </a:rPr>
              <a:t>Digestive system diseases</a:t>
            </a:r>
          </a:p>
        </p:txBody>
      </p:sp>
      <p:sp>
        <p:nvSpPr>
          <p:cNvPr id="3" name="Podtytuł 2">
            <a:extLst>
              <a:ext uri="{FF2B5EF4-FFF2-40B4-BE49-F238E27FC236}">
                <a16:creationId xmlns:a16="http://schemas.microsoft.com/office/drawing/2014/main" id="{1988E0F6-98EB-4C66-8033-F2B508AEA6D5}"/>
              </a:ext>
            </a:extLst>
          </p:cNvPr>
          <p:cNvSpPr txBox="1">
            <a:spLocks noGrp="1"/>
          </p:cNvSpPr>
          <p:nvPr>
            <p:ph type="subTitle" idx="4294967295"/>
          </p:nvPr>
        </p:nvSpPr>
        <p:spPr>
          <a:xfrm>
            <a:off x="3240000" y="5580000"/>
            <a:ext cx="5580000" cy="1178280"/>
          </a:xfrm>
        </p:spPr>
        <p:txBody>
          <a:bodyPr vert="horz" anchor="ctr"/>
          <a:lstStyle/>
          <a:p>
            <a:pPr lvl="0" algn="ctr"/>
            <a:r>
              <a:rPr lang="zxx-none" sz="2400">
                <a:solidFill>
                  <a:srgbClr val="000099"/>
                </a:solidFill>
              </a:rPr>
              <a:t>Małgorzata Dybich, 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C289541E-BB54-4076-9D95-309916E82C97}"/>
              </a:ext>
            </a:extLst>
          </p:cNvPr>
          <p:cNvSpPr txBox="1">
            <a:spLocks noGrp="1"/>
          </p:cNvSpPr>
          <p:nvPr>
            <p:ph type="body" idx="4294967295"/>
          </p:nvPr>
        </p:nvSpPr>
        <p:spPr>
          <a:xfrm>
            <a:off x="360000" y="360000"/>
            <a:ext cx="9071640" cy="6218280"/>
          </a:xfrm>
        </p:spPr>
        <p:txBody>
          <a:bodyPr vert="horz"/>
          <a:lstStyle/>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Other symptoms include:</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cs typeface="Arial" pitchFamily="2"/>
              </a:rPr>
              <a:t>–</a:t>
            </a:r>
            <a:r>
              <a:rPr lang="pl-PL" sz="2600">
                <a:solidFill>
                  <a:srgbClr val="000080"/>
                </a:solidFill>
              </a:rPr>
              <a:t>nausea</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cs typeface="Arial" pitchFamily="2"/>
              </a:rPr>
              <a:t>–</a:t>
            </a:r>
            <a:r>
              <a:rPr lang="pl-PL" sz="2600">
                <a:solidFill>
                  <a:srgbClr val="000080"/>
                </a:solidFill>
              </a:rPr>
              <a:t>vomiting</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cs typeface="Arial" pitchFamily="2"/>
              </a:rPr>
              <a:t>–</a:t>
            </a:r>
            <a:r>
              <a:rPr lang="pl-PL" sz="2600">
                <a:solidFill>
                  <a:srgbClr val="000080"/>
                </a:solidFill>
              </a:rPr>
              <a:t>decreased appetite</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cs typeface="Arial" pitchFamily="2"/>
              </a:rPr>
              <a:t>–</a:t>
            </a:r>
            <a:r>
              <a:rPr lang="pl-PL" sz="2600">
                <a:solidFill>
                  <a:srgbClr val="000080"/>
                </a:solidFill>
              </a:rPr>
              <a:t>flatulence, belching</a:t>
            </a:r>
          </a:p>
          <a:p>
            <a:pPr lvl="0">
              <a:lnSpc>
                <a:spcPct val="85000"/>
              </a:lnSpc>
              <a:tabLst>
                <a:tab pos="685799" algn="l"/>
                <a:tab pos="1600200" algn="l"/>
                <a:tab pos="2514600" algn="l"/>
                <a:tab pos="3429000" algn="l"/>
                <a:tab pos="4343400" algn="l"/>
                <a:tab pos="5257800" algn="l"/>
                <a:tab pos="6172200" algn="l"/>
                <a:tab pos="7086600" algn="l"/>
                <a:tab pos="8000999" algn="l"/>
              </a:tabLst>
            </a:pPr>
            <a:r>
              <a:rPr lang="pl-PL" sz="2600">
                <a:solidFill>
                  <a:srgbClr val="000080"/>
                </a:solidFill>
              </a:rPr>
              <a:t>completely asymptomatic course possible</a:t>
            </a:r>
          </a:p>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The first symptom of peptic ulcer disease may be hemorrhagefrom the upper gastrointestinal tract.</a:t>
            </a:r>
          </a:p>
          <a:p>
            <a:pPr marL="342720" lvl="0" indent="-342720"/>
            <a:r>
              <a:rPr lang="pl-PL" sz="2600">
                <a:solidFill>
                  <a:srgbClr val="000099"/>
                </a:solidFill>
              </a:rPr>
              <a:t>  K</a:t>
            </a:r>
            <a:r>
              <a:rPr lang="pl-PL" sz="2600">
                <a:solidFill>
                  <a:srgbClr val="000080"/>
                </a:solidFill>
              </a:rPr>
              <a:t>hemorrhage is characterized by vomiting of blood (haematemesis) or coffee grounds and bloody or tarry stools.</a:t>
            </a:r>
          </a:p>
          <a:p>
            <a:pPr lvl="0">
              <a:lnSpc>
                <a:spcPct val="85000"/>
              </a:lnSpc>
              <a:tabLst>
                <a:tab pos="685799" algn="l"/>
                <a:tab pos="1600200" algn="l"/>
                <a:tab pos="2514600" algn="l"/>
                <a:tab pos="3429000" algn="l"/>
                <a:tab pos="4343400" algn="l"/>
                <a:tab pos="5257800" algn="l"/>
                <a:tab pos="6172200" algn="l"/>
                <a:tab pos="7086600" algn="l"/>
                <a:tab pos="8000999" algn="l"/>
              </a:tabLst>
            </a:pPr>
            <a:endParaRPr lang="pl-PL" sz="2600" b="1">
              <a:solidFill>
                <a:srgbClr val="00008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17E5F6-20A4-422A-BF9C-3125E860842A}"/>
              </a:ext>
            </a:extLst>
          </p:cNvPr>
          <p:cNvSpPr txBox="1">
            <a:spLocks noGrp="1"/>
          </p:cNvSpPr>
          <p:nvPr>
            <p:ph type="title" idx="4294967295"/>
          </p:nvPr>
        </p:nvSpPr>
        <p:spPr>
          <a:xfrm>
            <a:off x="288360" y="360000"/>
            <a:ext cx="9071640" cy="1262160"/>
          </a:xfrm>
        </p:spPr>
        <p:txBody>
          <a:bodyPr vert="horz"/>
          <a:lstStyle/>
          <a:p>
            <a:pPr lvl="0"/>
            <a:r>
              <a:rPr lang="zxx-none">
                <a:solidFill>
                  <a:srgbClr val="FF420E"/>
                </a:solidFill>
              </a:rPr>
              <a:t>Causes of bleeding from pp</a:t>
            </a:r>
          </a:p>
        </p:txBody>
      </p:sp>
      <p:sp>
        <p:nvSpPr>
          <p:cNvPr id="3" name="Symbol zastępczy tekstu 2">
            <a:extLst>
              <a:ext uri="{FF2B5EF4-FFF2-40B4-BE49-F238E27FC236}">
                <a16:creationId xmlns:a16="http://schemas.microsoft.com/office/drawing/2014/main" id="{F063A3E9-BA9E-47E6-BDCF-930804871BAD}"/>
              </a:ext>
            </a:extLst>
          </p:cNvPr>
          <p:cNvSpPr txBox="1">
            <a:spLocks noGrp="1"/>
          </p:cNvSpPr>
          <p:nvPr>
            <p:ph type="body" idx="4294967295"/>
          </p:nvPr>
        </p:nvSpPr>
        <p:spPr>
          <a:xfrm>
            <a:off x="468360" y="1800000"/>
            <a:ext cx="9071640" cy="5029560"/>
          </a:xfrm>
        </p:spPr>
        <p:txBody>
          <a:bodyPr vert="horz"/>
          <a:lstStyle/>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b="1">
                <a:solidFill>
                  <a:srgbClr val="000080"/>
                </a:solidFill>
              </a:rPr>
              <a:t>Cause			 	 Incidence	</a:t>
            </a:r>
          </a:p>
          <a:p>
            <a:pPr marL="342720" lvl="0" indent="-342720">
              <a:lnSpc>
                <a:spcPct val="85000"/>
              </a:lnSpc>
            </a:pPr>
            <a:endParaRPr lang="pl-PL" sz="2600" b="1">
              <a:solidFill>
                <a:srgbClr val="000080"/>
              </a:solidFill>
            </a:endParaRP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Stomach ulcer disease			thirty</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Duodenal ulcer disease		21</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Inflammation or erosion of the mucosa		9</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Inflammation or ulcer of the esophagus		 4</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Varicose veins						 3</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Mallory-Weiss syndrome			1</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solidFill>
                  <a:srgbClr val="000080"/>
                </a:solidFill>
              </a:rPr>
              <a:t>Other							22</a:t>
            </a:r>
            <a:r>
              <a:rPr lang="pl-PL" sz="260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0F9C21-B473-4F48-8767-502E989F1AD8}"/>
              </a:ext>
            </a:extLst>
          </p:cNvPr>
          <p:cNvSpPr txBox="1">
            <a:spLocks noGrp="1"/>
          </p:cNvSpPr>
          <p:nvPr>
            <p:ph type="title" idx="4294967295"/>
          </p:nvPr>
        </p:nvSpPr>
        <p:spPr/>
        <p:txBody>
          <a:bodyPr vert="horz"/>
          <a:lstStyle/>
          <a:p>
            <a:pPr lvl="0"/>
            <a:r>
              <a:rPr lang="zxx-none">
                <a:solidFill>
                  <a:srgbClr val="FF420E"/>
                </a:solidFill>
              </a:rPr>
              <a:t>Complications of ulcer disease</a:t>
            </a:r>
          </a:p>
        </p:txBody>
      </p:sp>
      <p:sp>
        <p:nvSpPr>
          <p:cNvPr id="3" name="Symbol zastępczy tekstu 2">
            <a:extLst>
              <a:ext uri="{FF2B5EF4-FFF2-40B4-BE49-F238E27FC236}">
                <a16:creationId xmlns:a16="http://schemas.microsoft.com/office/drawing/2014/main" id="{346B6B15-4373-4E36-A9A4-C7A3DA8D8F4F}"/>
              </a:ext>
            </a:extLst>
          </p:cNvPr>
          <p:cNvSpPr txBox="1">
            <a:spLocks noGrp="1"/>
          </p:cNvSpPr>
          <p:nvPr>
            <p:ph type="body" idx="4294967295"/>
          </p:nvPr>
        </p:nvSpPr>
        <p:spPr/>
        <p:txBody>
          <a:bodyPr vert="horz"/>
          <a:lstStyle/>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solidFill>
                  <a:srgbClr val="000080"/>
                </a:solidFill>
              </a:rPr>
              <a:t>1.Hemorrhage</a:t>
            </a:r>
          </a:p>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solidFill>
                  <a:srgbClr val="000080"/>
                </a:solidFill>
              </a:rPr>
              <a:t>2. Hole (perforation)</a:t>
            </a:r>
          </a:p>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solidFill>
                  <a:srgbClr val="000080"/>
                </a:solidFill>
              </a:rPr>
              <a:t>3. Pyloric stenosis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7BD034-6CF0-44EF-A675-153FC018A6C3}"/>
              </a:ext>
            </a:extLst>
          </p:cNvPr>
          <p:cNvSpPr txBox="1">
            <a:spLocks noGrp="1"/>
          </p:cNvSpPr>
          <p:nvPr>
            <p:ph type="title" idx="4294967295"/>
          </p:nvPr>
        </p:nvSpPr>
        <p:spPr/>
        <p:txBody>
          <a:bodyPr vert="horz"/>
          <a:lstStyle/>
          <a:p>
            <a:pPr lvl="0"/>
            <a:r>
              <a:rPr lang="zxx-none">
                <a:solidFill>
                  <a:srgbClr val="FF420E"/>
                </a:solidFill>
              </a:rPr>
              <a:t>Perforation</a:t>
            </a:r>
          </a:p>
        </p:txBody>
      </p:sp>
      <p:sp>
        <p:nvSpPr>
          <p:cNvPr id="3" name="Symbol zastępczy tekstu 2">
            <a:extLst>
              <a:ext uri="{FF2B5EF4-FFF2-40B4-BE49-F238E27FC236}">
                <a16:creationId xmlns:a16="http://schemas.microsoft.com/office/drawing/2014/main" id="{B615FBC9-C6F8-47E4-BE8F-B38D7B6DA2BB}"/>
              </a:ext>
            </a:extLst>
          </p:cNvPr>
          <p:cNvSpPr txBox="1">
            <a:spLocks noGrp="1"/>
          </p:cNvSpPr>
          <p:nvPr>
            <p:ph type="body" idx="4294967295"/>
          </p:nvPr>
        </p:nvSpPr>
        <p:spPr>
          <a:xfrm>
            <a:off x="360000" y="1729080"/>
            <a:ext cx="9071640" cy="5470920"/>
          </a:xfrm>
        </p:spPr>
        <p:txBody>
          <a:bodyPr vert="horz"/>
          <a:lstStyle/>
          <a:p>
            <a:pPr marL="342720" lvl="0" indent="-342720">
              <a:lnSpc>
                <a:spcPct val="85000"/>
              </a:lnSpc>
            </a:pPr>
            <a:r>
              <a:rPr lang="pl-PL" sz="2800"/>
              <a:t>Symptoms:</a:t>
            </a:r>
          </a:p>
          <a:p>
            <a:pPr marL="342720" lvl="0" indent="-342720">
              <a:lnSpc>
                <a:spcPct val="85000"/>
              </a:lnSpc>
            </a:pPr>
            <a:r>
              <a:rPr lang="pl-PL" sz="2800"/>
              <a:t>   1.severe, persistent pain in the upper abdomen</a:t>
            </a:r>
          </a:p>
          <a:p>
            <a:pPr marL="342720" lvl="0" indent="-342720">
              <a:lnSpc>
                <a:spcPct val="85000"/>
              </a:lnSpc>
            </a:pPr>
            <a:r>
              <a:rPr lang="pl-PL" sz="2800"/>
              <a:t>     about</a:t>
            </a:r>
            <a:r>
              <a:rPr lang="pl-PL" sz="2800" i="1">
                <a:solidFill>
                  <a:srgbClr val="FF0000"/>
                </a:solidFill>
              </a:rPr>
              <a:t>sudden</a:t>
            </a:r>
            <a:r>
              <a:rPr lang="pl-PL" sz="2800" i="1"/>
              <a:t> </a:t>
            </a:r>
            <a:r>
              <a:rPr lang="pl-PL" sz="2800"/>
              <a:t>beginning, it can radiate</a:t>
            </a:r>
          </a:p>
          <a:p>
            <a:pPr marL="342720" lvl="0" indent="-342720">
              <a:lnSpc>
                <a:spcPct val="85000"/>
              </a:lnSpc>
            </a:pPr>
            <a:r>
              <a:rPr lang="pl-PL" sz="2800"/>
              <a:t>     to the arm and extend to the entire abdominal cavity,</a:t>
            </a:r>
          </a:p>
          <a:p>
            <a:pPr marL="342720" lvl="0" indent="-342720">
              <a:lnSpc>
                <a:spcPct val="85000"/>
              </a:lnSpc>
            </a:pPr>
            <a:r>
              <a:rPr lang="pl-PL" sz="2800"/>
              <a:t>     movement makes the pain worse</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t>2.diffuse peritonitis:</a:t>
            </a:r>
          </a:p>
          <a:p>
            <a:pPr marL="342720" lvl="0" indent="-342720">
              <a:lnSpc>
                <a:spcPct val="85000"/>
              </a:lnSpc>
            </a:pPr>
            <a:r>
              <a:rPr lang="pl-PL" sz="2800"/>
              <a:t>      hard, board-shaped abdomen with a positive sign</a:t>
            </a:r>
          </a:p>
          <a:p>
            <a:pPr marL="342720" lvl="0" indent="-342720">
              <a:lnSpc>
                <a:spcPct val="85000"/>
              </a:lnSpc>
            </a:pPr>
            <a:r>
              <a:rPr lang="pl-PL" sz="2800"/>
              <a:t>      Blumberg, fever, tachycardia, BP drop,</a:t>
            </a:r>
          </a:p>
          <a:p>
            <a:pPr marL="342720" lvl="0" indent="-342720">
              <a:lnSpc>
                <a:spcPct val="85000"/>
              </a:lnSpc>
            </a:pPr>
            <a:r>
              <a:rPr lang="pl-PL" sz="2800"/>
              <a:t>      shock,</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t> 3. nausea, vomiting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F06A68-080F-4885-8522-67EE8A49DFA7}"/>
              </a:ext>
            </a:extLst>
          </p:cNvPr>
          <p:cNvSpPr txBox="1">
            <a:spLocks noGrp="1"/>
          </p:cNvSpPr>
          <p:nvPr>
            <p:ph type="title" idx="4294967295"/>
          </p:nvPr>
        </p:nvSpPr>
        <p:spPr>
          <a:xfrm>
            <a:off x="720000" y="-360000"/>
            <a:ext cx="9071640" cy="1262160"/>
          </a:xfrm>
        </p:spPr>
        <p:txBody>
          <a:bodyPr vert="horz"/>
          <a:lstStyle/>
          <a:p>
            <a:pPr lvl="0"/>
            <a:r>
              <a:rPr lang="zxx-none" sz="2800">
                <a:solidFill>
                  <a:srgbClr val="FF420E"/>
                </a:solidFill>
              </a:rPr>
              <a:t>Air above the dome</a:t>
            </a:r>
          </a:p>
        </p:txBody>
      </p:sp>
      <p:pic>
        <p:nvPicPr>
          <p:cNvPr id="3" name="">
            <a:extLst>
              <a:ext uri="{FF2B5EF4-FFF2-40B4-BE49-F238E27FC236}">
                <a16:creationId xmlns:a16="http://schemas.microsoft.com/office/drawing/2014/main" id="{6416B80F-4451-48B2-8372-824D5D9EDD57}"/>
              </a:ext>
            </a:extLst>
          </p:cNvPr>
          <p:cNvPicPr>
            <a:picLocks noChangeAspect="1"/>
          </p:cNvPicPr>
          <p:nvPr/>
        </p:nvPicPr>
        <p:blipFill>
          <a:blip r:embed="rId3">
            <a:lum bright="6000" contrast="12000"/>
            <a:alphaModFix/>
          </a:blip>
          <a:srcRect/>
          <a:stretch>
            <a:fillRect/>
          </a:stretch>
        </p:blipFill>
        <p:spPr>
          <a:xfrm>
            <a:off x="900000" y="1666800"/>
            <a:ext cx="7257960" cy="57132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name="page1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055596-051B-40FF-A44F-D5439E97B221}"/>
              </a:ext>
            </a:extLst>
          </p:cNvPr>
          <p:cNvSpPr txBox="1">
            <a:spLocks noGrp="1"/>
          </p:cNvSpPr>
          <p:nvPr>
            <p:ph type="title" idx="4294967295"/>
          </p:nvPr>
        </p:nvSpPr>
        <p:spPr>
          <a:xfrm>
            <a:off x="540000" y="-360000"/>
            <a:ext cx="9071640" cy="1802160"/>
          </a:xfrm>
        </p:spPr>
        <p:txBody>
          <a:bodyPr vert="horz"/>
          <a:lstStyle/>
          <a:p>
            <a:pPr lvl="0"/>
            <a:r>
              <a:rPr lang="zxx-none" sz="3200">
                <a:solidFill>
                  <a:srgbClr val="FF420E"/>
                </a:solidFill>
              </a:rPr>
              <a:t>Complications of ulcer disease</a:t>
            </a:r>
          </a:p>
        </p:txBody>
      </p:sp>
      <p:sp>
        <p:nvSpPr>
          <p:cNvPr id="3" name="Symbol zastępczy tekstu 2">
            <a:extLst>
              <a:ext uri="{FF2B5EF4-FFF2-40B4-BE49-F238E27FC236}">
                <a16:creationId xmlns:a16="http://schemas.microsoft.com/office/drawing/2014/main" id="{8D3C0709-4AD2-4725-992F-551D37631700}"/>
              </a:ext>
            </a:extLst>
          </p:cNvPr>
          <p:cNvSpPr txBox="1">
            <a:spLocks noGrp="1"/>
          </p:cNvSpPr>
          <p:nvPr>
            <p:ph type="body" idx="4294967295"/>
          </p:nvPr>
        </p:nvSpPr>
        <p:spPr>
          <a:xfrm>
            <a:off x="648360" y="1080000"/>
            <a:ext cx="9071640" cy="6411600"/>
          </a:xfrm>
        </p:spPr>
        <p:txBody>
          <a:bodyPr vert="horz"/>
          <a:lstStyle/>
          <a:p>
            <a:pPr marL="342720" lvl="0" indent="-342720"/>
            <a:r>
              <a:rPr lang="pl-PL" sz="2800">
                <a:solidFill>
                  <a:srgbClr val="000080"/>
                </a:solidFill>
                <a:cs typeface="Arial" pitchFamily="2"/>
              </a:rPr>
              <a:t>–</a:t>
            </a:r>
            <a:r>
              <a:rPr lang="pl-PL" sz="2800">
                <a:solidFill>
                  <a:srgbClr val="000080"/>
                </a:solidFill>
              </a:rPr>
              <a:t>bloody or tarry (black) stools - bleeding</a:t>
            </a:r>
          </a:p>
          <a:p>
            <a:pPr marL="342720" lvl="0" indent="-342720"/>
            <a:r>
              <a:rPr lang="pl-PL" sz="2800">
                <a:solidFill>
                  <a:srgbClr val="000080"/>
                </a:solidFill>
                <a:cs typeface="Arial" pitchFamily="2"/>
              </a:rPr>
              <a:t>–</a:t>
            </a:r>
            <a:r>
              <a:rPr lang="pl-PL" sz="2800">
                <a:solidFill>
                  <a:srgbClr val="000080"/>
                </a:solidFill>
              </a:rPr>
              <a:t>vomiting blood or coffee grounds - pyloric stenosisIt occurs in patients with recurrent ulcersin the pyloric canal or duodenal bulb</a:t>
            </a:r>
          </a:p>
          <a:p>
            <a:pPr marL="342720" lvl="0" indent="-342720"/>
            <a:r>
              <a:rPr lang="pl-PL" sz="2800"/>
              <a:t>   Symptoms:</a:t>
            </a:r>
          </a:p>
          <a:p>
            <a:pPr marL="342720" lvl="0" indent="-342720"/>
            <a:r>
              <a:rPr lang="pl-PL" sz="2800"/>
              <a:t> retention of food, nausea and profuse vomiting</a:t>
            </a:r>
          </a:p>
          <a:p>
            <a:pPr marL="342720" lvl="0" indent="-342720"/>
            <a:endParaRPr lang="pl-PL" sz="2800">
              <a:solidFill>
                <a:srgbClr val="00008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name="page1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7B0B41-DB10-4BD1-9738-7EBCBF5D20D2}"/>
              </a:ext>
            </a:extLst>
          </p:cNvPr>
          <p:cNvSpPr txBox="1">
            <a:spLocks noGrp="1"/>
          </p:cNvSpPr>
          <p:nvPr>
            <p:ph type="title" idx="4294967295"/>
          </p:nvPr>
        </p:nvSpPr>
        <p:spPr/>
        <p:txBody>
          <a:bodyPr vert="horz"/>
          <a:lstStyle/>
          <a:p>
            <a:pPr lvl="0"/>
            <a:r>
              <a:rPr lang="zxx-none">
                <a:solidFill>
                  <a:srgbClr val="FF420E"/>
                </a:solidFill>
              </a:rPr>
              <a:t>Treatment</a:t>
            </a:r>
          </a:p>
        </p:txBody>
      </p:sp>
      <p:sp>
        <p:nvSpPr>
          <p:cNvPr id="3" name="Symbol zastępczy tekstu 2">
            <a:extLst>
              <a:ext uri="{FF2B5EF4-FFF2-40B4-BE49-F238E27FC236}">
                <a16:creationId xmlns:a16="http://schemas.microsoft.com/office/drawing/2014/main" id="{F9CF9800-67BE-45FC-A129-6CF9615E3EBE}"/>
              </a:ext>
            </a:extLst>
          </p:cNvPr>
          <p:cNvSpPr txBox="1">
            <a:spLocks noGrp="1"/>
          </p:cNvSpPr>
          <p:nvPr>
            <p:ph type="body" idx="4294967295"/>
          </p:nvPr>
        </p:nvSpPr>
        <p:spPr>
          <a:xfrm>
            <a:off x="503999" y="1769040"/>
            <a:ext cx="9071640" cy="5099400"/>
          </a:xfrm>
        </p:spPr>
        <p:txBody>
          <a:bodyPr vert="horz"/>
          <a:lstStyle/>
          <a:p>
            <a:pPr lvl="0">
              <a:buSzPct val="45000"/>
              <a:buFont typeface="StarSymbol"/>
              <a:buChar char="●"/>
            </a:pPr>
            <a:r>
              <a:rPr lang="zxx-none" sz="2800">
                <a:solidFill>
                  <a:srgbClr val="000099"/>
                </a:solidFill>
              </a:rPr>
              <a:t>Multiple treatment regimens for gastric ulcer:3 drugs:- proton pump blocking drug - omeprazole, lansoprazole 20-40 mg/day,- metronidazole - 3X 500 mg.- amoxicycline - 4X500mg or tetracycline.Treatment complications include diarrhea and pseudomembranous enteritis. Treatment should last up to 14 days.</a:t>
            </a:r>
          </a:p>
          <a:p>
            <a:pPr lvl="0">
              <a:buSzPct val="45000"/>
              <a:buFont typeface="StarSymbol"/>
              <a:buChar char="●"/>
            </a:pPr>
            <a:r>
              <a:rPr lang="zxx-none" sz="2800">
                <a:solidFill>
                  <a:srgbClr val="000099"/>
                </a:solidFill>
              </a:rPr>
              <a:t>H2 receptor antagonists inhibit gastric acid secretion.</a:t>
            </a:r>
          </a:p>
          <a:p>
            <a:pPr lvl="0">
              <a:buSzPct val="45000"/>
              <a:buFont typeface="StarSymbol"/>
              <a:buChar char="●"/>
            </a:pPr>
            <a:r>
              <a:rPr lang="zxx-none" sz="2800">
                <a:solidFill>
                  <a:srgbClr val="000099"/>
                </a:solidFill>
              </a:rPr>
              <a:t>Protective drugs - facilitate the healing of ulcers and protectits bottom before producing salt acid, pepsin.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9B76D9-D845-4FED-B27A-808EDCC7853A}"/>
              </a:ext>
            </a:extLst>
          </p:cNvPr>
          <p:cNvSpPr txBox="1">
            <a:spLocks noGrp="1"/>
          </p:cNvSpPr>
          <p:nvPr>
            <p:ph type="title" idx="4294967295"/>
          </p:nvPr>
        </p:nvSpPr>
        <p:spPr>
          <a:xfrm>
            <a:off x="468360" y="180000"/>
            <a:ext cx="9071640" cy="1262160"/>
          </a:xfrm>
        </p:spPr>
        <p:txBody>
          <a:bodyPr vert="horz"/>
          <a:lstStyle/>
          <a:p>
            <a:pPr lvl="0"/>
            <a:r>
              <a:rPr lang="zxx-none">
                <a:solidFill>
                  <a:srgbClr val="FF420E"/>
                </a:solidFill>
              </a:rPr>
              <a:t>Zollnger-Ellison syndrome</a:t>
            </a:r>
          </a:p>
        </p:txBody>
      </p:sp>
      <p:sp>
        <p:nvSpPr>
          <p:cNvPr id="3" name="Symbol zastępczy tekstu 2">
            <a:extLst>
              <a:ext uri="{FF2B5EF4-FFF2-40B4-BE49-F238E27FC236}">
                <a16:creationId xmlns:a16="http://schemas.microsoft.com/office/drawing/2014/main" id="{35C9111C-9E06-4536-95E0-B999FC031E04}"/>
              </a:ext>
            </a:extLst>
          </p:cNvPr>
          <p:cNvSpPr txBox="1">
            <a:spLocks noGrp="1"/>
          </p:cNvSpPr>
          <p:nvPr>
            <p:ph type="body" idx="4294967295"/>
          </p:nvPr>
        </p:nvSpPr>
        <p:spPr>
          <a:xfrm>
            <a:off x="360000" y="1670760"/>
            <a:ext cx="9540000" cy="4989240"/>
          </a:xfrm>
        </p:spPr>
        <p:txBody>
          <a:bodyPr vert="horz"/>
          <a:lstStyle/>
          <a:p>
            <a:pPr lvl="0"/>
            <a:r>
              <a:rPr lang="zxx-none" sz="2800">
                <a:solidFill>
                  <a:srgbClr val="000099"/>
                </a:solidFill>
              </a:rPr>
              <a:t>In 60% of patients, the tumor is malignant, located in the pancreas, duodenum, speculum, and hepatoduodenal ligament. Characteristic treatment-resistant gastric and duodenal ulcers. The diagnosis is made by detecting an increased concentration of gastrin in the blood serum. Endoscopic ulcers, the tumor is diagnosed using endoscopic sonography, CT, RMI, scintigraphy, angiography. 30% of patients undergo radical surgery.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79CFE1-01B2-4AFC-A916-ADD703084E68}"/>
              </a:ext>
            </a:extLst>
          </p:cNvPr>
          <p:cNvSpPr txBox="1">
            <a:spLocks noGrp="1"/>
          </p:cNvSpPr>
          <p:nvPr>
            <p:ph type="title" idx="4294967295"/>
          </p:nvPr>
        </p:nvSpPr>
        <p:spPr/>
        <p:txBody>
          <a:bodyPr vert="horz"/>
          <a:lstStyle/>
          <a:p>
            <a:pPr lvl="0"/>
            <a:r>
              <a:rPr lang="zxx-none" sz="3600">
                <a:solidFill>
                  <a:srgbClr val="FF420E"/>
                </a:solidFill>
              </a:rPr>
              <a:t>Stomach cancer</a:t>
            </a:r>
          </a:p>
        </p:txBody>
      </p:sp>
      <p:sp>
        <p:nvSpPr>
          <p:cNvPr id="3" name="Symbol zastępczy tekstu 2">
            <a:extLst>
              <a:ext uri="{FF2B5EF4-FFF2-40B4-BE49-F238E27FC236}">
                <a16:creationId xmlns:a16="http://schemas.microsoft.com/office/drawing/2014/main" id="{C7732028-079C-4727-ABD8-ADEA99343131}"/>
              </a:ext>
            </a:extLst>
          </p:cNvPr>
          <p:cNvSpPr txBox="1">
            <a:spLocks noGrp="1"/>
          </p:cNvSpPr>
          <p:nvPr>
            <p:ph type="body" idx="4294967295"/>
          </p:nvPr>
        </p:nvSpPr>
        <p:spPr/>
        <p:txBody>
          <a:bodyPr vert="horz"/>
          <a:lstStyle/>
          <a:p>
            <a:pPr lvl="0"/>
            <a:r>
              <a:rPr lang="pl-PL" sz="2800">
                <a:solidFill>
                  <a:srgbClr val="000080"/>
                </a:solidFill>
              </a:rPr>
              <a:t>-The second most common cancer after lung cancer-It most often occurs in the 5th and 6th decade of life2x more common in men-In general, the incidence of disease has decreased in recent yearsexcept cancers of the proximal stomach-Symptoms: indigestion, weight loss, lossappetite.Diagnostics: X-ray, endoscopy, biopsy.Treatment: surgery, chemotherapy, radiotherapy.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BF8001-28B6-4FE1-B47C-4275018A6088}"/>
              </a:ext>
            </a:extLst>
          </p:cNvPr>
          <p:cNvSpPr txBox="1">
            <a:spLocks noGrp="1"/>
          </p:cNvSpPr>
          <p:nvPr>
            <p:ph type="title" idx="4294967295"/>
          </p:nvPr>
        </p:nvSpPr>
        <p:spPr/>
        <p:txBody>
          <a:bodyPr vert="horz"/>
          <a:lstStyle/>
          <a:p>
            <a:pPr lvl="0"/>
            <a:r>
              <a:rPr lang="zxx-none" sz="3600">
                <a:solidFill>
                  <a:srgbClr val="FF420E"/>
                </a:solidFill>
              </a:rPr>
              <a:t>Malabsorption syndrome</a:t>
            </a:r>
          </a:p>
        </p:txBody>
      </p:sp>
      <p:sp>
        <p:nvSpPr>
          <p:cNvPr id="3" name="Symbol zastępczy tekstu 2">
            <a:extLst>
              <a:ext uri="{FF2B5EF4-FFF2-40B4-BE49-F238E27FC236}">
                <a16:creationId xmlns:a16="http://schemas.microsoft.com/office/drawing/2014/main" id="{E2000AA0-6BBB-4441-A396-EC5C4DF3ED3A}"/>
              </a:ext>
            </a:extLst>
          </p:cNvPr>
          <p:cNvSpPr txBox="1">
            <a:spLocks noGrp="1"/>
          </p:cNvSpPr>
          <p:nvPr>
            <p:ph type="body" idx="4294967295"/>
          </p:nvPr>
        </p:nvSpPr>
        <p:spPr>
          <a:xfrm>
            <a:off x="503999" y="1769040"/>
            <a:ext cx="9071640" cy="5335200"/>
          </a:xfrm>
        </p:spPr>
        <p:txBody>
          <a:bodyPr vert="horz"/>
          <a:lstStyle/>
          <a:p>
            <a:pPr lvl="0"/>
            <a:r>
              <a:rPr lang="zxx-none" sz="2800">
                <a:solidFill>
                  <a:srgbClr val="000099"/>
                </a:solidFill>
              </a:rPr>
              <a:t>Typical symptoms:chronic, frequent, profuse diarrhea, steatorrhea, weight loss, deficiency symptoms. Fat content &gt; 7g per day was indicative of ZZW.Etiology:</a:t>
            </a:r>
            <a:r>
              <a:rPr lang="zxx-none" sz="2800" b="1">
                <a:solidFill>
                  <a:srgbClr val="000099"/>
                </a:solidFill>
              </a:rPr>
              <a:t>-improper digestion:</a:t>
            </a:r>
            <a:r>
              <a:rPr lang="zxx-none" sz="2800">
                <a:solidFill>
                  <a:srgbClr val="000099"/>
                </a:solidFill>
              </a:rPr>
              <a:t>condition after stomach resection, pancreatic endocrine failure - chronic inflammationcystic fibrosis, biliary deficiency, cholestasis - Leśniewski-Croma's disease, ileal resection-</a:t>
            </a:r>
            <a:r>
              <a:rPr lang="zxx-none" sz="2800" b="1">
                <a:solidFill>
                  <a:srgbClr val="000099"/>
                </a:solidFill>
              </a:rPr>
              <a:t>abnormal absorption:</a:t>
            </a:r>
            <a:r>
              <a:rPr lang="zxx-none" sz="2800">
                <a:solidFill>
                  <a:srgbClr val="000099"/>
                </a:solidFill>
              </a:rPr>
              <a:t>diseases of the small intestine, gluten disease, intestinal parasites, intestinal lymphomas, intestinal blood supply disorders and others.</a:t>
            </a:r>
          </a:p>
          <a:p>
            <a:pPr lvl="0"/>
            <a:endParaRPr lang="zxx-none" sz="2800">
              <a:solidFill>
                <a:srgbClr val="00009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1449CD-B251-4C73-BCE2-483D80A1846D}"/>
              </a:ext>
            </a:extLst>
          </p:cNvPr>
          <p:cNvSpPr txBox="1">
            <a:spLocks noGrp="1"/>
          </p:cNvSpPr>
          <p:nvPr>
            <p:ph type="title" idx="4294967295"/>
          </p:nvPr>
        </p:nvSpPr>
        <p:spPr/>
        <p:txBody>
          <a:bodyPr vert="horz"/>
          <a:lstStyle/>
          <a:p>
            <a:pPr lvl="0"/>
            <a:r>
              <a:rPr lang="zxx-none">
                <a:solidFill>
                  <a:srgbClr val="FF420E"/>
                </a:solidFill>
              </a:rPr>
              <a:t>Achalasia</a:t>
            </a:r>
          </a:p>
        </p:txBody>
      </p:sp>
      <p:sp>
        <p:nvSpPr>
          <p:cNvPr id="3" name="Symbol zastępczy tekstu 2">
            <a:extLst>
              <a:ext uri="{FF2B5EF4-FFF2-40B4-BE49-F238E27FC236}">
                <a16:creationId xmlns:a16="http://schemas.microsoft.com/office/drawing/2014/main" id="{74807AB8-4E06-4414-8D54-E54912594DC1}"/>
              </a:ext>
            </a:extLst>
          </p:cNvPr>
          <p:cNvSpPr txBox="1">
            <a:spLocks noGrp="1"/>
          </p:cNvSpPr>
          <p:nvPr>
            <p:ph type="body" idx="4294967295"/>
          </p:nvPr>
        </p:nvSpPr>
        <p:spPr>
          <a:xfrm>
            <a:off x="648360" y="1389600"/>
            <a:ext cx="9071640" cy="6530400"/>
          </a:xfrm>
        </p:spPr>
        <p:txBody>
          <a:bodyPr vert="horz"/>
          <a:lstStyle/>
          <a:p>
            <a:pPr lvl="0"/>
            <a:r>
              <a:rPr lang="zxx-none" sz="2600">
                <a:solidFill>
                  <a:srgbClr val="000099"/>
                </a:solidFill>
              </a:rPr>
              <a:t>Treats the motor function of the smooth muscles of the lower part - cardia spasm.Occurrence 1:100,000, age 30-50 years.</a:t>
            </a:r>
            <a:r>
              <a:rPr lang="zxx-none" sz="2600" b="1">
                <a:solidFill>
                  <a:srgbClr val="000099"/>
                </a:solidFill>
              </a:rPr>
              <a:t>Symptoms</a:t>
            </a:r>
            <a:r>
              <a:rPr lang="zxx-none" sz="2600">
                <a:solidFill>
                  <a:srgbClr val="000099"/>
                </a:solidFill>
              </a:rPr>
              <a:t>: :dysphagia, chest pain, food regurgitation, feeling of fullness. Symptoms worsen with stress and eating quickly.</a:t>
            </a:r>
            <a:r>
              <a:rPr lang="zxx-none" sz="2600" b="1">
                <a:solidFill>
                  <a:srgbClr val="000099"/>
                </a:solidFill>
              </a:rPr>
              <a:t>Complications:</a:t>
            </a:r>
            <a:r>
              <a:rPr lang="zxx-none" sz="2600">
                <a:solidFill>
                  <a:srgbClr val="000099"/>
                </a:solidFill>
              </a:rPr>
              <a:t>aspiration of the lungs, risk of cancer: cancer of the esophagus, cardia.Radiological examination of the esophagus, endoscopic examination.Conservative treatment: pureed foods, sedatives, anticholinergics, calcium channel blocking drugs.</a:t>
            </a:r>
            <a:r>
              <a:rPr lang="zxx-none" sz="2600" b="1">
                <a:solidFill>
                  <a:srgbClr val="000099"/>
                </a:solidFill>
              </a:rPr>
              <a:t>Treatment</a:t>
            </a:r>
            <a:r>
              <a:rPr lang="zxx-none" sz="2600">
                <a:solidFill>
                  <a:srgbClr val="000099"/>
                </a:solidFill>
              </a:rPr>
              <a:t>endoscopic dilatation of the stenosis with a balloon.</a:t>
            </a:r>
          </a:p>
          <a:p>
            <a:pPr lvl="0"/>
            <a:endParaRPr lang="zxx-none" sz="2600">
              <a:solidFill>
                <a:srgbClr val="00009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9D6C59-5F84-4B47-B7FE-7440061B134C}"/>
              </a:ext>
            </a:extLst>
          </p:cNvPr>
          <p:cNvSpPr txBox="1">
            <a:spLocks noGrp="1"/>
          </p:cNvSpPr>
          <p:nvPr>
            <p:ph type="title" idx="4294967295"/>
          </p:nvPr>
        </p:nvSpPr>
        <p:spPr/>
        <p:txBody>
          <a:bodyPr vert="horz"/>
          <a:lstStyle/>
          <a:p>
            <a:pPr lvl="0"/>
            <a:r>
              <a:rPr lang="zxx-none" sz="2800">
                <a:solidFill>
                  <a:srgbClr val="FF420E"/>
                </a:solidFill>
              </a:rPr>
              <a:t>Leśniewski-Croma disease</a:t>
            </a:r>
          </a:p>
        </p:txBody>
      </p:sp>
      <p:sp>
        <p:nvSpPr>
          <p:cNvPr id="3" name="Symbol zastępczy tekstu 2">
            <a:extLst>
              <a:ext uri="{FF2B5EF4-FFF2-40B4-BE49-F238E27FC236}">
                <a16:creationId xmlns:a16="http://schemas.microsoft.com/office/drawing/2014/main" id="{4C9BE990-B4D9-481C-9BCA-9C2F864311A4}"/>
              </a:ext>
            </a:extLst>
          </p:cNvPr>
          <p:cNvSpPr txBox="1">
            <a:spLocks noGrp="1"/>
          </p:cNvSpPr>
          <p:nvPr>
            <p:ph type="body" idx="4294967295"/>
          </p:nvPr>
        </p:nvSpPr>
        <p:spPr>
          <a:xfrm>
            <a:off x="503999" y="1769040"/>
            <a:ext cx="9071640" cy="5155200"/>
          </a:xfrm>
        </p:spPr>
        <p:txBody>
          <a:bodyPr vert="horz"/>
          <a:lstStyle/>
          <a:p>
            <a:pPr lvl="0"/>
            <a:r>
              <a:rPr lang="zxx-none" sz="2800">
                <a:solidFill>
                  <a:srgbClr val="000099"/>
                </a:solidFill>
              </a:rPr>
              <a:t>Genetic basis, NOD2/CARD 15 gene mutation, intestinal wall obstruction.</a:t>
            </a:r>
            <a:r>
              <a:rPr lang="zxx-none" sz="2800" b="1">
                <a:solidFill>
                  <a:srgbClr val="000099"/>
                </a:solidFill>
              </a:rPr>
              <a:t>Symptoms:</a:t>
            </a:r>
            <a:r>
              <a:rPr lang="zxx-none" sz="2800">
                <a:solidFill>
                  <a:srgbClr val="000099"/>
                </a:solidFill>
              </a:rPr>
              <a:t>abdominal pain, diarrhea without blood, flatulence, weight loss, rarely occursfor perforation, fistula, perianal abscesses. Complication: colon cancer, amyloidosis. It runswith relapses after 1 and 2 years.</a:t>
            </a:r>
            <a:r>
              <a:rPr lang="zxx-none" sz="2800" b="1">
                <a:solidFill>
                  <a:srgbClr val="000099"/>
                </a:solidFill>
              </a:rPr>
              <a:t>Diagnosis-</a:t>
            </a:r>
            <a:r>
              <a:rPr lang="zxx-none" sz="2800">
                <a:solidFill>
                  <a:srgbClr val="000099"/>
                </a:solidFill>
              </a:rPr>
              <a:t>based on infusion, coloyleoscopy, biopsy of perianal abscesses and fistulas. Endoscopic treatment of strictures or fistulas. Indications for urgent surgical intervention: intestinal perforation, peritoneal blockage, obstruction.80% of patients relapsed.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2771B76-3FD2-4398-9EE3-EA7B4EB7B423}"/>
              </a:ext>
            </a:extLst>
          </p:cNvPr>
          <p:cNvSpPr txBox="1">
            <a:spLocks noGrp="1"/>
          </p:cNvSpPr>
          <p:nvPr>
            <p:ph type="title" idx="4294967295"/>
          </p:nvPr>
        </p:nvSpPr>
        <p:spPr>
          <a:xfrm>
            <a:off x="468360" y="357840"/>
            <a:ext cx="9071640" cy="1262160"/>
          </a:xfrm>
        </p:spPr>
        <p:txBody>
          <a:bodyPr vert="horz"/>
          <a:lstStyle/>
          <a:p>
            <a:pPr lvl="0"/>
            <a:r>
              <a:rPr lang="zxx-none" sz="4000">
                <a:solidFill>
                  <a:srgbClr val="FF420E"/>
                </a:solidFill>
              </a:rPr>
              <a:t>Ulcerative colitis</a:t>
            </a:r>
          </a:p>
        </p:txBody>
      </p:sp>
      <p:sp>
        <p:nvSpPr>
          <p:cNvPr id="3" name="Symbol zastępczy tekstu 2">
            <a:extLst>
              <a:ext uri="{FF2B5EF4-FFF2-40B4-BE49-F238E27FC236}">
                <a16:creationId xmlns:a16="http://schemas.microsoft.com/office/drawing/2014/main" id="{022CE07D-9486-4414-ACDF-F1A6C8595F74}"/>
              </a:ext>
            </a:extLst>
          </p:cNvPr>
          <p:cNvSpPr txBox="1">
            <a:spLocks noGrp="1"/>
          </p:cNvSpPr>
          <p:nvPr>
            <p:ph type="body" idx="4294967295"/>
          </p:nvPr>
        </p:nvSpPr>
        <p:spPr/>
        <p:txBody>
          <a:bodyPr vert="horz"/>
          <a:lstStyle/>
          <a:p>
            <a:pPr lvl="0"/>
            <a:r>
              <a:rPr lang="zxx-none" sz="2800">
                <a:solidFill>
                  <a:srgbClr val="000099"/>
                </a:solidFill>
              </a:rPr>
              <a:t>-superficial inflammation of the mucous membrane of the rectum and/or colon.-red and swollen mucous membrane, bleeding when touched.- destruction of the mucous membrane, disappearance of its folds.Symptoms: mucous-bloody diarrhea, abdominal pain,diarrhea.- 70% have primary, sclerosing, bile duct obstruction, 15% skin lesions, joint problems.Diagnosis - rectoscopy, colonoscopy with intestinal biopsy, histopathological examination.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43B6B2-F9F7-45CD-8D0A-C0C5BCCEE6D5}"/>
              </a:ext>
            </a:extLst>
          </p:cNvPr>
          <p:cNvSpPr txBox="1">
            <a:spLocks noGrp="1"/>
          </p:cNvSpPr>
          <p:nvPr>
            <p:ph type="title" idx="4294967295"/>
          </p:nvPr>
        </p:nvSpPr>
        <p:spPr/>
        <p:txBody>
          <a:bodyPr vert="horz"/>
          <a:lstStyle/>
          <a:p>
            <a:pPr lvl="0"/>
            <a:r>
              <a:rPr lang="zxx-none" sz="4000">
                <a:solidFill>
                  <a:srgbClr val="FF420E"/>
                </a:solidFill>
              </a:rPr>
              <a:t>Ulcerative colitis</a:t>
            </a:r>
          </a:p>
        </p:txBody>
      </p:sp>
      <p:sp>
        <p:nvSpPr>
          <p:cNvPr id="3" name="Symbol zastępczy tekstu 2">
            <a:extLst>
              <a:ext uri="{FF2B5EF4-FFF2-40B4-BE49-F238E27FC236}">
                <a16:creationId xmlns:a16="http://schemas.microsoft.com/office/drawing/2014/main" id="{3AE88035-F980-41EB-974E-2D04E2667EF9}"/>
              </a:ext>
            </a:extLst>
          </p:cNvPr>
          <p:cNvSpPr txBox="1">
            <a:spLocks noGrp="1"/>
          </p:cNvSpPr>
          <p:nvPr>
            <p:ph type="body" idx="4294967295"/>
          </p:nvPr>
        </p:nvSpPr>
        <p:spPr/>
        <p:txBody>
          <a:bodyPr vert="horz"/>
          <a:lstStyle/>
          <a:p>
            <a:pPr lvl="0"/>
            <a:r>
              <a:rPr lang="zxx-none" sz="2800">
                <a:solidFill>
                  <a:srgbClr val="000080"/>
                </a:solidFill>
              </a:rPr>
              <a:t>Treatment: aminosalicylates, glucosteroids, azathioprine, cyclosporine.Surgical procedure: incomplete colon resection leaving the colon or proctocolectomy. Mortality in emergencies 30%.Indications: fulminant colon with sepsis, perforation, severe hemorrhage.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name="page2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773E10-085A-4C15-9FCB-1E119669C607}"/>
              </a:ext>
            </a:extLst>
          </p:cNvPr>
          <p:cNvSpPr txBox="1">
            <a:spLocks noGrp="1"/>
          </p:cNvSpPr>
          <p:nvPr>
            <p:ph type="title" idx="4294967295"/>
          </p:nvPr>
        </p:nvSpPr>
        <p:spPr/>
        <p:txBody>
          <a:bodyPr vert="horz"/>
          <a:lstStyle/>
          <a:p>
            <a:pPr lvl="0"/>
            <a:r>
              <a:rPr lang="zxx-none" sz="3600">
                <a:solidFill>
                  <a:srgbClr val="FF420E"/>
                </a:solidFill>
              </a:rPr>
              <a:t>Colon and rectal cancer</a:t>
            </a:r>
          </a:p>
        </p:txBody>
      </p:sp>
      <p:sp>
        <p:nvSpPr>
          <p:cNvPr id="3" name="Symbol zastępczy tekstu 2">
            <a:extLst>
              <a:ext uri="{FF2B5EF4-FFF2-40B4-BE49-F238E27FC236}">
                <a16:creationId xmlns:a16="http://schemas.microsoft.com/office/drawing/2014/main" id="{47DDC131-F443-4ED2-81BA-5A4AB62C01BC}"/>
              </a:ext>
            </a:extLst>
          </p:cNvPr>
          <p:cNvSpPr txBox="1">
            <a:spLocks noGrp="1"/>
          </p:cNvSpPr>
          <p:nvPr>
            <p:ph type="body" idx="4294967295"/>
          </p:nvPr>
        </p:nvSpPr>
        <p:spPr>
          <a:xfrm>
            <a:off x="503999" y="1769040"/>
            <a:ext cx="9071640" cy="5529240"/>
          </a:xfrm>
        </p:spPr>
        <p:txBody>
          <a:bodyPr vert="horz"/>
          <a:lstStyle/>
          <a:p>
            <a:pPr lvl="0"/>
            <a:r>
              <a:rPr lang="zxx-none" sz="2800">
                <a:solidFill>
                  <a:srgbClr val="000099"/>
                </a:solidFill>
              </a:rPr>
              <a:t>-Second after lung cancer in both women and menafter 50 years of age may occur in younger people. Most often the rectum (60%), esophageal colon (20%).Paths of spread -lymphatic vessels, chewed to the paraaortic nodes, pelvic walls, inguinal lymph nodes.- bloodstream - chewed to the lungs, liver.Symptoms are not very specific: some blood in the stool, a sudden change in the rhythm of bowel movements, especially in young people. Lymph node progression: abdominal pain, fever of unknown etiology, weight loss, chronic anemia. Late symptoms: a tumor palpable through the abdominal wall.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2E4088-5A87-465F-9D76-5AC79EE6D817}"/>
              </a:ext>
            </a:extLst>
          </p:cNvPr>
          <p:cNvSpPr txBox="1">
            <a:spLocks noGrp="1"/>
          </p:cNvSpPr>
          <p:nvPr>
            <p:ph type="title" idx="4294967295"/>
          </p:nvPr>
        </p:nvSpPr>
        <p:spPr/>
        <p:txBody>
          <a:bodyPr vert="horz"/>
          <a:lstStyle/>
          <a:p>
            <a:pPr lvl="0"/>
            <a:r>
              <a:rPr lang="zxx-none" sz="3600">
                <a:solidFill>
                  <a:srgbClr val="FF420E"/>
                </a:solidFill>
              </a:rPr>
              <a:t>Colon and rectal cancer</a:t>
            </a:r>
          </a:p>
        </p:txBody>
      </p:sp>
      <p:sp>
        <p:nvSpPr>
          <p:cNvPr id="3" name="Symbol zastępczy tekstu 2">
            <a:extLst>
              <a:ext uri="{FF2B5EF4-FFF2-40B4-BE49-F238E27FC236}">
                <a16:creationId xmlns:a16="http://schemas.microsoft.com/office/drawing/2014/main" id="{7D889B3C-3A4B-4EF1-923B-7FB771B63308}"/>
              </a:ext>
            </a:extLst>
          </p:cNvPr>
          <p:cNvSpPr txBox="1">
            <a:spLocks noGrp="1"/>
          </p:cNvSpPr>
          <p:nvPr>
            <p:ph type="body" idx="4294967295"/>
          </p:nvPr>
        </p:nvSpPr>
        <p:spPr/>
        <p:txBody>
          <a:bodyPr vert="horz"/>
          <a:lstStyle/>
          <a:p>
            <a:pPr lvl="0"/>
            <a:r>
              <a:rPr lang="zxx-none" sz="2800">
                <a:solidFill>
                  <a:srgbClr val="000099"/>
                </a:solidFill>
              </a:rPr>
              <a:t>Risk factors:- genetic factors - familial adenomatous polyposis, occurrence of colorectal cancer in closest relatives- diet - animal fats, high-protein diet- chronic intestinal diseases- age over 40- smoking tobacco- urinary-sigmoid anastomoses- Streptococcus bovis.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C17F0C-61F9-4206-9962-34B4E17EE0A0}"/>
              </a:ext>
            </a:extLst>
          </p:cNvPr>
          <p:cNvSpPr txBox="1">
            <a:spLocks noGrp="1"/>
          </p:cNvSpPr>
          <p:nvPr>
            <p:ph type="title" idx="4294967295"/>
          </p:nvPr>
        </p:nvSpPr>
        <p:spPr/>
        <p:txBody>
          <a:bodyPr vert="horz"/>
          <a:lstStyle/>
          <a:p>
            <a:pPr lvl="0"/>
            <a:r>
              <a:rPr lang="zxx-none" sz="3600">
                <a:solidFill>
                  <a:srgbClr val="FF420E"/>
                </a:solidFill>
              </a:rPr>
              <a:t>Colon and rectal cancer</a:t>
            </a:r>
          </a:p>
        </p:txBody>
      </p:sp>
      <p:sp>
        <p:nvSpPr>
          <p:cNvPr id="3" name="Symbol zastępczy tekstu 2">
            <a:extLst>
              <a:ext uri="{FF2B5EF4-FFF2-40B4-BE49-F238E27FC236}">
                <a16:creationId xmlns:a16="http://schemas.microsoft.com/office/drawing/2014/main" id="{830842FD-C2E3-4FF2-9D71-B17276AF74A9}"/>
              </a:ext>
            </a:extLst>
          </p:cNvPr>
          <p:cNvSpPr txBox="1">
            <a:spLocks noGrp="1"/>
          </p:cNvSpPr>
          <p:nvPr>
            <p:ph type="body" idx="4294967295"/>
          </p:nvPr>
        </p:nvSpPr>
        <p:spPr>
          <a:xfrm>
            <a:off x="503999" y="1769040"/>
            <a:ext cx="9071640" cy="5213160"/>
          </a:xfrm>
        </p:spPr>
        <p:txBody>
          <a:bodyPr vert="horz"/>
          <a:lstStyle/>
          <a:p>
            <a:pPr lvl="0"/>
            <a:r>
              <a:rPr lang="zxx-none" sz="2600" b="1">
                <a:solidFill>
                  <a:srgbClr val="000099"/>
                </a:solidFill>
              </a:rPr>
              <a:t>Diagnosis:</a:t>
            </a:r>
            <a:r>
              <a:rPr lang="zxx-none" sz="2600">
                <a:solidFill>
                  <a:srgbClr val="000099"/>
                </a:solidFill>
              </a:rPr>
              <a:t>examination of the rectum, bad.x-ray, colonoscopywith taking the sample for examination by histopathologist.Assessment of the stage of advancement - imaging tests: ultrasound, CT scan, chest X-ray. Carcinoembryonic antigen - CEA is not used for early diagnosis, some cases are monitored after treatment. 15% of colon and rectal cancers can be detected by palpation through the rectum.</a:t>
            </a:r>
            <a:r>
              <a:rPr lang="zxx-none" sz="2600" b="1">
                <a:solidFill>
                  <a:srgbClr val="000099"/>
                </a:solidFill>
              </a:rPr>
              <a:t>Treatment</a:t>
            </a:r>
            <a:r>
              <a:rPr lang="zxx-none" sz="2600">
                <a:solidFill>
                  <a:srgbClr val="000099"/>
                </a:solidFill>
              </a:rPr>
              <a:t>- surgery, depending on the stage of the disease, chemotherapy, radiotherapy, immunotherapy. Advanced tumor - palliative treatment, bypass anastomosis, artificial anus, cryotherapy, laser therapy, - reduction of tumor mass. 70% recurrencefalls on the first two years after the first radical treatment.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8E78D9-EE35-42E3-9486-CC686A3D8FA8}"/>
              </a:ext>
            </a:extLst>
          </p:cNvPr>
          <p:cNvSpPr txBox="1">
            <a:spLocks noGrp="1"/>
          </p:cNvSpPr>
          <p:nvPr>
            <p:ph type="title" idx="4294967295"/>
          </p:nvPr>
        </p:nvSpPr>
        <p:spPr/>
        <p:txBody>
          <a:bodyPr vert="horz"/>
          <a:lstStyle/>
          <a:p>
            <a:pPr lvl="0"/>
            <a:r>
              <a:rPr lang="zxx-none" sz="3600">
                <a:solidFill>
                  <a:srgbClr val="FF420E"/>
                </a:solidFill>
              </a:rPr>
              <a:t>Colon and rectal cancer</a:t>
            </a:r>
          </a:p>
        </p:txBody>
      </p:sp>
      <p:sp>
        <p:nvSpPr>
          <p:cNvPr id="3" name="Symbol zastępczy tekstu 2">
            <a:extLst>
              <a:ext uri="{FF2B5EF4-FFF2-40B4-BE49-F238E27FC236}">
                <a16:creationId xmlns:a16="http://schemas.microsoft.com/office/drawing/2014/main" id="{7FDE6F1E-7826-4A1B-BA3A-653400B3C506}"/>
              </a:ext>
            </a:extLst>
          </p:cNvPr>
          <p:cNvSpPr txBox="1">
            <a:spLocks noGrp="1"/>
          </p:cNvSpPr>
          <p:nvPr>
            <p:ph type="body" idx="4294967295"/>
          </p:nvPr>
        </p:nvSpPr>
        <p:spPr>
          <a:xfrm>
            <a:off x="468360" y="1800000"/>
            <a:ext cx="9071640" cy="4989240"/>
          </a:xfrm>
        </p:spPr>
        <p:txBody>
          <a:bodyPr vert="horz"/>
          <a:lstStyle/>
          <a:p>
            <a:pPr lvl="0"/>
            <a:r>
              <a:rPr lang="zxx-none" sz="2800">
                <a:solidFill>
                  <a:srgbClr val="000099"/>
                </a:solidFill>
              </a:rPr>
              <a:t>Five-year survival 75% in phase I, 5% in phase IV.</a:t>
            </a:r>
          </a:p>
          <a:p>
            <a:pPr lvl="0"/>
            <a:r>
              <a:rPr lang="zxx-none" sz="2800">
                <a:solidFill>
                  <a:srgbClr val="000099"/>
                </a:solidFill>
              </a:rPr>
              <a:t>Prevention - after 45 years of age occult blood test, rectal test, colonoscopy every 5 years.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36DE91-EE67-4453-8918-A8EEA343EB45}"/>
              </a:ext>
            </a:extLst>
          </p:cNvPr>
          <p:cNvSpPr txBox="1">
            <a:spLocks noGrp="1"/>
          </p:cNvSpPr>
          <p:nvPr>
            <p:ph type="title" idx="4294967295"/>
          </p:nvPr>
        </p:nvSpPr>
        <p:spPr/>
        <p:txBody>
          <a:bodyPr vert="horz"/>
          <a:lstStyle/>
          <a:p>
            <a:pPr lvl="0"/>
            <a:r>
              <a:rPr lang="zxx-none" sz="4000">
                <a:solidFill>
                  <a:srgbClr val="FF420E"/>
                </a:solidFill>
              </a:rPr>
              <a:t>Acute pancreatic blockage</a:t>
            </a:r>
          </a:p>
        </p:txBody>
      </p:sp>
      <p:sp>
        <p:nvSpPr>
          <p:cNvPr id="3" name="Symbol zastępczy tekstu 2">
            <a:extLst>
              <a:ext uri="{FF2B5EF4-FFF2-40B4-BE49-F238E27FC236}">
                <a16:creationId xmlns:a16="http://schemas.microsoft.com/office/drawing/2014/main" id="{767E3910-377B-41B7-9075-6906A7C324C6}"/>
              </a:ext>
            </a:extLst>
          </p:cNvPr>
          <p:cNvSpPr txBox="1">
            <a:spLocks noGrp="1"/>
          </p:cNvSpPr>
          <p:nvPr>
            <p:ph type="body" idx="4294967295"/>
          </p:nvPr>
        </p:nvSpPr>
        <p:spPr>
          <a:xfrm>
            <a:off x="503999" y="1769040"/>
            <a:ext cx="9071640" cy="5556240"/>
          </a:xfrm>
        </p:spPr>
        <p:txBody>
          <a:bodyPr vert="horz"/>
          <a:lstStyle/>
          <a:p>
            <a:pPr lvl="0"/>
            <a:r>
              <a:rPr lang="zxx-none" sz="2600">
                <a:solidFill>
                  <a:srgbClr val="000099"/>
                </a:solidFill>
              </a:rPr>
              <a:t>Reversible, damaging pancreatic and tissue damage. peripancreatic in the form of edema, hemorrhagic necrosis, fatty necrosis.</a:t>
            </a:r>
            <a:r>
              <a:rPr lang="zxx-none" sz="2600" b="1">
                <a:solidFill>
                  <a:srgbClr val="000099"/>
                </a:solidFill>
              </a:rPr>
              <a:t>Pathogenesis</a:t>
            </a:r>
            <a:r>
              <a:rPr lang="zxx-none" sz="2600">
                <a:solidFill>
                  <a:srgbClr val="000099"/>
                </a:solidFill>
              </a:rPr>
              <a:t>- self-life of the pancreas, activation of proteolytic and subsequent enzymes. Effect - protein lysis, interstitial bleeding, vascular damage, necrosis of pancreatic parenchyma cells - acute pancreatic necrosis.</a:t>
            </a:r>
            <a:r>
              <a:rPr lang="zxx-none" sz="2600" b="1">
                <a:solidFill>
                  <a:srgbClr val="000099"/>
                </a:solidFill>
              </a:rPr>
              <a:t>Reasons</a:t>
            </a:r>
            <a:r>
              <a:rPr lang="zxx-none" sz="2600">
                <a:solidFill>
                  <a:srgbClr val="000099"/>
                </a:solidFill>
              </a:rPr>
              <a:t>: alcohol abuse, biliary tract diseases - urolithiasis, endoscopic retrograde cholangiopancreatography (ERCP), drugs azathioprine, sulfonamides, estrogens, vascular causes and inflammation of vessels, irritating duodenal ulcer, obstruction of the major papilla of the duodenum, bifid pancreas, pancreatic cancer, idiopathic inflammation. pancreas.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F06BDF-E12A-4D58-B4AD-34BB017912CA}"/>
              </a:ext>
            </a:extLst>
          </p:cNvPr>
          <p:cNvSpPr txBox="1">
            <a:spLocks noGrp="1"/>
          </p:cNvSpPr>
          <p:nvPr>
            <p:ph type="title" idx="4294967295"/>
          </p:nvPr>
        </p:nvSpPr>
        <p:spPr>
          <a:xfrm>
            <a:off x="540000" y="0"/>
            <a:ext cx="9071640" cy="1262160"/>
          </a:xfrm>
        </p:spPr>
        <p:txBody>
          <a:bodyPr vert="horz"/>
          <a:lstStyle/>
          <a:p>
            <a:pPr lvl="0"/>
            <a:r>
              <a:rPr lang="zxx-none" sz="4000">
                <a:solidFill>
                  <a:srgbClr val="FF420E"/>
                </a:solidFill>
              </a:rPr>
              <a:t>Acute pancreatic blockage</a:t>
            </a:r>
          </a:p>
        </p:txBody>
      </p:sp>
      <p:sp>
        <p:nvSpPr>
          <p:cNvPr id="3" name="Symbol zastępczy tekstu 2">
            <a:extLst>
              <a:ext uri="{FF2B5EF4-FFF2-40B4-BE49-F238E27FC236}">
                <a16:creationId xmlns:a16="http://schemas.microsoft.com/office/drawing/2014/main" id="{6FC36921-F0F7-42C5-8EA7-C91E0AAA2D7D}"/>
              </a:ext>
            </a:extLst>
          </p:cNvPr>
          <p:cNvSpPr txBox="1">
            <a:spLocks noGrp="1"/>
          </p:cNvSpPr>
          <p:nvPr>
            <p:ph type="body" idx="4294967295"/>
          </p:nvPr>
        </p:nvSpPr>
        <p:spPr>
          <a:xfrm>
            <a:off x="648360" y="1097640"/>
            <a:ext cx="9071640" cy="6673680"/>
          </a:xfrm>
        </p:spPr>
        <p:txBody>
          <a:bodyPr vert="horz"/>
          <a:lstStyle/>
          <a:p>
            <a:pPr lvl="0"/>
            <a:r>
              <a:rPr lang="zxx-none" sz="2600" b="1">
                <a:solidFill>
                  <a:srgbClr val="000099"/>
                </a:solidFill>
              </a:rPr>
              <a:t>Symptoms:</a:t>
            </a:r>
            <a:r>
              <a:rPr lang="zxx-none" sz="2600">
                <a:solidFill>
                  <a:srgbClr val="000099"/>
                </a:solidFill>
              </a:rPr>
              <a:t>abdominal pain, located in the upper abdomenand around the navel, sometimes radiating to the back, chest.and lower abdomen, fetal position, vomiting and abdominal distension, fever, tachycardia, hypotension, shock rarely, 10-20% of patients have fluid in the abdomen, changes in the lungs.</a:t>
            </a:r>
            <a:r>
              <a:rPr lang="zxx-none" sz="2600" b="1">
                <a:solidFill>
                  <a:srgbClr val="000099"/>
                </a:solidFill>
              </a:rPr>
              <a:t>Tests-</a:t>
            </a:r>
            <a:r>
              <a:rPr lang="zxx-none" sz="2600">
                <a:solidFill>
                  <a:srgbClr val="000099"/>
                </a:solidFill>
              </a:rPr>
              <a:t>increased activity of pancreatic hormones - amylase, lipase, trypsin. Additional tests included leukocytosis, hyperglycemia, hypocalcemia.- Ultrasound, CT scan, chest x-ray, abdominal x-ray.85-90% is a self-limiting form of AP that disappears after a few days.</a:t>
            </a:r>
            <a:r>
              <a:rPr lang="zxx-none" sz="2600" b="1">
                <a:solidFill>
                  <a:srgbClr val="000099"/>
                </a:solidFill>
              </a:rPr>
              <a:t>Procedure:</a:t>
            </a:r>
            <a:r>
              <a:rPr lang="zxx-none" sz="2600">
                <a:solidFill>
                  <a:srgbClr val="000099"/>
                </a:solidFill>
              </a:rPr>
              <a:t>pain treatment, patient hydration, infection prevention, expression of gastric contents. Drugs: antibiotics, H2-blocking drugs, pronate pump inhibitors. Laparotomy with drainage and removal of necrotic tissue. nutritionextrajet in patientswith prolonged inflammation.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88CE12-B4E0-44F0-A92B-96D02FF7DCE7}"/>
              </a:ext>
            </a:extLst>
          </p:cNvPr>
          <p:cNvSpPr txBox="1">
            <a:spLocks noGrp="1"/>
          </p:cNvSpPr>
          <p:nvPr>
            <p:ph type="title" idx="4294967295"/>
          </p:nvPr>
        </p:nvSpPr>
        <p:spPr/>
        <p:txBody>
          <a:bodyPr vert="horz"/>
          <a:lstStyle/>
          <a:p>
            <a:pPr lvl="0"/>
            <a:r>
              <a:rPr lang="zxx-none" sz="4000">
                <a:solidFill>
                  <a:srgbClr val="FF420E"/>
                </a:solidFill>
              </a:rPr>
              <a:t>Acute pancreatic blockage</a:t>
            </a:r>
          </a:p>
        </p:txBody>
      </p:sp>
      <p:sp>
        <p:nvSpPr>
          <p:cNvPr id="3" name="Symbol zastępczy tekstu 2">
            <a:extLst>
              <a:ext uri="{FF2B5EF4-FFF2-40B4-BE49-F238E27FC236}">
                <a16:creationId xmlns:a16="http://schemas.microsoft.com/office/drawing/2014/main" id="{AE5CD387-416E-4331-A454-391C9140D362}"/>
              </a:ext>
            </a:extLst>
          </p:cNvPr>
          <p:cNvSpPr txBox="1">
            <a:spLocks noGrp="1"/>
          </p:cNvSpPr>
          <p:nvPr>
            <p:ph type="body" idx="4294967295"/>
          </p:nvPr>
        </p:nvSpPr>
        <p:spPr>
          <a:xfrm>
            <a:off x="108360" y="1440000"/>
            <a:ext cx="9071640" cy="5144759"/>
          </a:xfrm>
        </p:spPr>
        <p:txBody>
          <a:bodyPr vert="horz"/>
          <a:lstStyle/>
          <a:p>
            <a:pPr lvl="0"/>
            <a:r>
              <a:rPr lang="zxx-none" sz="2800" b="1">
                <a:solidFill>
                  <a:srgbClr val="000099"/>
                </a:solidFill>
              </a:rPr>
              <a:t>Complications</a:t>
            </a:r>
            <a:r>
              <a:rPr lang="zxx-none" sz="2800">
                <a:solidFill>
                  <a:srgbClr val="000099"/>
                </a:solidFill>
              </a:rPr>
              <a:t>: local - necrosis, fluid collections - abscess, cyst, hemorrhage, infection, gastrointestinal obstruction, mechanical jaundice;systemic: pulmonary - pleural effusion, pneumonia, acute respiratory distress syndrome;-cardiovascular - hypotension, sudden cardiac death, pericardial effusion;- hepatological - DIC;- renal - oliguria, thrombosis of an artery and/or veinrenal;-metabolic - hyperglycemia, hypocalcemia, encephalopathy;CNS- psychosis, fat embolism.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D57284-39BF-4926-B3C1-C38277616C2E}"/>
              </a:ext>
            </a:extLst>
          </p:cNvPr>
          <p:cNvSpPr txBox="1">
            <a:spLocks noGrp="1"/>
          </p:cNvSpPr>
          <p:nvPr>
            <p:ph type="title" idx="4294967295"/>
          </p:nvPr>
        </p:nvSpPr>
        <p:spPr>
          <a:xfrm>
            <a:off x="540000" y="360000"/>
            <a:ext cx="9071640" cy="1262160"/>
          </a:xfrm>
        </p:spPr>
        <p:txBody>
          <a:bodyPr vert="horz"/>
          <a:lstStyle/>
          <a:p>
            <a:pPr lvl="0"/>
            <a:r>
              <a:rPr lang="zxx-none" sz="3600">
                <a:solidFill>
                  <a:srgbClr val="FF420E"/>
                </a:solidFill>
              </a:rPr>
              <a:t>Reflux disease</a:t>
            </a:r>
          </a:p>
        </p:txBody>
      </p:sp>
      <p:sp>
        <p:nvSpPr>
          <p:cNvPr id="3" name="Symbol zastępczy tekstu 2">
            <a:extLst>
              <a:ext uri="{FF2B5EF4-FFF2-40B4-BE49-F238E27FC236}">
                <a16:creationId xmlns:a16="http://schemas.microsoft.com/office/drawing/2014/main" id="{DC782948-8911-4C25-983A-B5FB851934AF}"/>
              </a:ext>
            </a:extLst>
          </p:cNvPr>
          <p:cNvSpPr txBox="1">
            <a:spLocks noGrp="1"/>
          </p:cNvSpPr>
          <p:nvPr>
            <p:ph type="body" idx="4294967295"/>
          </p:nvPr>
        </p:nvSpPr>
        <p:spPr>
          <a:xfrm>
            <a:off x="360000" y="1440000"/>
            <a:ext cx="9035640" cy="5581440"/>
          </a:xfrm>
        </p:spPr>
        <p:txBody>
          <a:bodyPr vert="horz"/>
          <a:lstStyle/>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800">
                <a:solidFill>
                  <a:srgbClr val="000080"/>
                </a:solidFill>
              </a:rPr>
              <a:t>The disease involves regurgitation of foodfrom the stomach to the esophagus. 10% of the population.Reflux disease causes damage to the esophageal mucosa and/or symptoms resulting from reflux that are so severe that the quality of life of patients deteriorates.Symptoms:</a:t>
            </a:r>
            <a:r>
              <a:rPr lang="pl-PL" sz="2800" b="1">
                <a:solidFill>
                  <a:srgbClr val="000080"/>
                </a:solidFill>
              </a:rPr>
              <a:t>Heartburn</a:t>
            </a:r>
            <a:r>
              <a:rPr lang="pl-PL" sz="2800">
                <a:solidFill>
                  <a:srgbClr val="000080"/>
                </a:solidFill>
              </a:rPr>
              <a:t>-A burning sensation occurring after eating a meal, located in the upper abdomenor in the lower part of the chest and radiatingtowards the neck.</a:t>
            </a:r>
            <a:r>
              <a:rPr lang="pl-PL" sz="2800" b="1">
                <a:solidFill>
                  <a:srgbClr val="000080"/>
                </a:solidFill>
              </a:rPr>
              <a:t>Sour regurgitation</a:t>
            </a:r>
            <a:r>
              <a:rPr lang="pl-PL" sz="2800">
                <a:solidFill>
                  <a:srgbClr val="000080"/>
                </a:solidFill>
              </a:rPr>
              <a:t>(regurgitations)</a:t>
            </a:r>
            <a:r>
              <a:rPr lang="pl-PL" sz="2800" b="1">
                <a:solidFill>
                  <a:srgbClr val="000080"/>
                </a:solidFill>
              </a:rPr>
              <a:t>Pain behind the sternum, in the upper abdomen, cough, belching, hoarseness.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page3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B194C9-8427-4A99-802F-F925B5C796BA}"/>
              </a:ext>
            </a:extLst>
          </p:cNvPr>
          <p:cNvSpPr txBox="1">
            <a:spLocks noGrp="1"/>
          </p:cNvSpPr>
          <p:nvPr>
            <p:ph type="title" idx="4294967295"/>
          </p:nvPr>
        </p:nvSpPr>
        <p:spPr>
          <a:xfrm>
            <a:off x="540000" y="357840"/>
            <a:ext cx="9071640" cy="1262160"/>
          </a:xfrm>
        </p:spPr>
        <p:txBody>
          <a:bodyPr vert="horz"/>
          <a:lstStyle/>
          <a:p>
            <a:pPr lvl="0"/>
            <a:r>
              <a:rPr lang="zxx-none" sz="4000">
                <a:solidFill>
                  <a:srgbClr val="FF420E"/>
                </a:solidFill>
              </a:rPr>
              <a:t>Chronic pancreatic blockage</a:t>
            </a:r>
          </a:p>
        </p:txBody>
      </p:sp>
      <p:sp>
        <p:nvSpPr>
          <p:cNvPr id="3" name="Symbol zastępczy tekstu 2">
            <a:extLst>
              <a:ext uri="{FF2B5EF4-FFF2-40B4-BE49-F238E27FC236}">
                <a16:creationId xmlns:a16="http://schemas.microsoft.com/office/drawing/2014/main" id="{7A474D37-C780-4243-A42B-63ED975502B7}"/>
              </a:ext>
            </a:extLst>
          </p:cNvPr>
          <p:cNvSpPr txBox="1">
            <a:spLocks noGrp="1"/>
          </p:cNvSpPr>
          <p:nvPr>
            <p:ph type="body" idx="4294967295"/>
          </p:nvPr>
        </p:nvSpPr>
        <p:spPr>
          <a:xfrm>
            <a:off x="190800" y="1440000"/>
            <a:ext cx="9071640" cy="5257080"/>
          </a:xfrm>
        </p:spPr>
        <p:txBody>
          <a:bodyPr vert="horz"/>
          <a:lstStyle/>
          <a:p>
            <a:pPr lvl="0"/>
            <a:r>
              <a:rPr lang="zxx-none" sz="2600">
                <a:solidFill>
                  <a:srgbClr val="000099"/>
                </a:solidFill>
              </a:rPr>
              <a:t>A non-neoplastic disease, there are irreversible morphological changes, atrophy of glandular tissue with the development of connective tissue and tissue impairment. exocrine andendocrine.</a:t>
            </a:r>
            <a:r>
              <a:rPr lang="zxx-none" sz="2600" b="1">
                <a:solidFill>
                  <a:srgbClr val="000099"/>
                </a:solidFill>
              </a:rPr>
              <a:t>Reasons:</a:t>
            </a:r>
            <a:r>
              <a:rPr lang="zxx-none" sz="2600">
                <a:solidFill>
                  <a:srgbClr val="000099"/>
                </a:solidFill>
              </a:rPr>
              <a:t>in children, cystic fibrosis, in adults, alcoholism - drinking even less than 50g a day.</a:t>
            </a:r>
            <a:r>
              <a:rPr lang="zxx-none" sz="2600" b="1">
                <a:solidFill>
                  <a:srgbClr val="000099"/>
                </a:solidFill>
              </a:rPr>
              <a:t>Symptoms:</a:t>
            </a:r>
            <a:r>
              <a:rPr lang="zxx-none" sz="2600">
                <a:solidFill>
                  <a:srgbClr val="000099"/>
                </a:solidFill>
              </a:rPr>
              <a:t>constant or periodic transient abdominal pain, located in the epigastrium or diffuse, typical is continuous and does not go away with neutralizing drugs, relief is provided by opioid painkillers, weight loss, abnormal bowel movements - steatorrhea, symptoms of malabsorption, rarely exudate into pleura and/or peritoneum.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page3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9300EA-BC67-4377-BA9C-4F721E70289A}"/>
              </a:ext>
            </a:extLst>
          </p:cNvPr>
          <p:cNvSpPr txBox="1">
            <a:spLocks noGrp="1"/>
          </p:cNvSpPr>
          <p:nvPr>
            <p:ph type="title" idx="4294967295"/>
          </p:nvPr>
        </p:nvSpPr>
        <p:spPr/>
        <p:txBody>
          <a:bodyPr vert="horz"/>
          <a:lstStyle/>
          <a:p>
            <a:pPr lvl="0"/>
            <a:r>
              <a:rPr lang="zxx-none" sz="4000">
                <a:solidFill>
                  <a:srgbClr val="FF420E"/>
                </a:solidFill>
              </a:rPr>
              <a:t>Chronic pancreatic blockage</a:t>
            </a:r>
          </a:p>
        </p:txBody>
      </p:sp>
      <p:sp>
        <p:nvSpPr>
          <p:cNvPr id="3" name="Symbol zastępczy tekstu 2">
            <a:extLst>
              <a:ext uri="{FF2B5EF4-FFF2-40B4-BE49-F238E27FC236}">
                <a16:creationId xmlns:a16="http://schemas.microsoft.com/office/drawing/2014/main" id="{8A7334FF-752B-48D7-88A7-7D2A7FF03277}"/>
              </a:ext>
            </a:extLst>
          </p:cNvPr>
          <p:cNvSpPr txBox="1">
            <a:spLocks noGrp="1"/>
          </p:cNvSpPr>
          <p:nvPr>
            <p:ph type="body" idx="4294967295"/>
          </p:nvPr>
        </p:nvSpPr>
        <p:spPr>
          <a:xfrm>
            <a:off x="503999" y="1440000"/>
            <a:ext cx="9071640" cy="6782400"/>
          </a:xfrm>
        </p:spPr>
        <p:txBody>
          <a:bodyPr vert="horz"/>
          <a:lstStyle/>
          <a:p>
            <a:pPr lvl="0"/>
            <a:r>
              <a:rPr lang="zxx-none" sz="2600">
                <a:solidFill>
                  <a:srgbClr val="000099"/>
                </a:solidFill>
              </a:rPr>
              <a:t>Impaired exocrine function, often glucose intolerance - diabetes 30%patients, pancreatic triad: pancreatic calcifications, steatorrhea, diabetes, vitamin B12 malabsorption.Bad. abdominal examination, ultrasound, endosonography, CT, ERCP.Treatment: pain relief and treatment of malabsorption syndrome, complete alcohol abstinence, avoidance of fatty and hard-to-digest foods.Pharmacological supplementation of pancreatic enzymes, which reduces pain in 75% of people. Pain treatment - opioids. Endoscopic sphincterotomy of the pancreatic sphincters, dilation of the narrowed section of the pancreatic duct and removal of deposits. Patients who do not comply with the recommendations have a poor prognosis.</a:t>
            </a:r>
          </a:p>
          <a:p>
            <a:pPr lvl="0"/>
            <a:r>
              <a:rPr lang="zxx-none" sz="2600">
                <a:solidFill>
                  <a:srgbClr val="000099"/>
                </a:solidFill>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page3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B6B017-0EBB-4663-B6C0-E3C6AEE1D761}"/>
              </a:ext>
            </a:extLst>
          </p:cNvPr>
          <p:cNvSpPr txBox="1">
            <a:spLocks noGrp="1"/>
          </p:cNvSpPr>
          <p:nvPr>
            <p:ph type="title" idx="4294967295"/>
          </p:nvPr>
        </p:nvSpPr>
        <p:spPr/>
        <p:txBody>
          <a:bodyPr vert="horz"/>
          <a:lstStyle/>
          <a:p>
            <a:pPr lvl="0"/>
            <a:r>
              <a:rPr lang="zxx-none" sz="3600">
                <a:solidFill>
                  <a:srgbClr val="FF420E"/>
                </a:solidFill>
              </a:rPr>
              <a:t>Jaundice</a:t>
            </a:r>
          </a:p>
        </p:txBody>
      </p:sp>
      <p:sp>
        <p:nvSpPr>
          <p:cNvPr id="3" name="Symbol zastępczy tekstu 2">
            <a:extLst>
              <a:ext uri="{FF2B5EF4-FFF2-40B4-BE49-F238E27FC236}">
                <a16:creationId xmlns:a16="http://schemas.microsoft.com/office/drawing/2014/main" id="{E46063CF-3A3E-49F7-ABB6-606B5DE697DE}"/>
              </a:ext>
            </a:extLst>
          </p:cNvPr>
          <p:cNvSpPr txBox="1">
            <a:spLocks noGrp="1"/>
          </p:cNvSpPr>
          <p:nvPr>
            <p:ph type="body" idx="4294967295"/>
          </p:nvPr>
        </p:nvSpPr>
        <p:spPr/>
        <p:txBody>
          <a:bodyPr vert="horz"/>
          <a:lstStyle/>
          <a:p>
            <a:pPr lvl="0"/>
            <a:r>
              <a:rPr lang="zxx-none" sz="2600">
                <a:solidFill>
                  <a:srgbClr val="000099"/>
                </a:solidFill>
              </a:rPr>
              <a:t>Indicators of liver cell damage:ALAT - alanine aminotransferaseASPAT - aspartate aminotransferaseGGTP-transferase</a:t>
            </a:r>
            <a:r>
              <a:rPr lang="zxx-none" sz="2600">
                <a:solidFill>
                  <a:srgbClr val="000099"/>
                </a:solidFill>
                <a:latin typeface="Arial" pitchFamily="34"/>
                <a:cs typeface="Arial" pitchFamily="34"/>
              </a:rPr>
              <a:t>Ƴ</a:t>
            </a:r>
            <a:r>
              <a:rPr lang="zxx-none" sz="2600">
                <a:solidFill>
                  <a:srgbClr val="000099"/>
                </a:solidFill>
                <a:cs typeface="Arial" pitchFamily="34"/>
              </a:rPr>
              <a:t>-glutamylGLDH - glutamate dehydrogenaseIndicators of bile stasis:ALP- alkaline phosphataseLAP - leucine aminopeptidase</a:t>
            </a:r>
            <a:r>
              <a:rPr lang="zxx-none" sz="2600">
                <a:solidFill>
                  <a:srgbClr val="000099"/>
                </a:solidFill>
              </a:rPr>
              <a:t> GGTP5-nucleotidase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page3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1D4A6D-64B9-4064-8FF6-0E79CA35F22A}"/>
              </a:ext>
            </a:extLst>
          </p:cNvPr>
          <p:cNvSpPr txBox="1">
            <a:spLocks noGrp="1"/>
          </p:cNvSpPr>
          <p:nvPr>
            <p:ph type="title" idx="4294967295"/>
          </p:nvPr>
        </p:nvSpPr>
        <p:spPr/>
        <p:txBody>
          <a:bodyPr vert="horz"/>
          <a:lstStyle/>
          <a:p>
            <a:pPr lvl="0"/>
            <a:r>
              <a:rPr lang="zxx-none" sz="3600">
                <a:solidFill>
                  <a:srgbClr val="FF420E"/>
                </a:solidFill>
              </a:rPr>
              <a:t>Jaundice</a:t>
            </a:r>
          </a:p>
        </p:txBody>
      </p:sp>
      <p:sp>
        <p:nvSpPr>
          <p:cNvPr id="3" name="Symbol zastępczy tekstu 2">
            <a:extLst>
              <a:ext uri="{FF2B5EF4-FFF2-40B4-BE49-F238E27FC236}">
                <a16:creationId xmlns:a16="http://schemas.microsoft.com/office/drawing/2014/main" id="{6846518B-AFDC-44BB-9FCA-621EAE845ADF}"/>
              </a:ext>
            </a:extLst>
          </p:cNvPr>
          <p:cNvSpPr txBox="1">
            <a:spLocks noGrp="1"/>
          </p:cNvSpPr>
          <p:nvPr>
            <p:ph type="body" idx="4294967295"/>
          </p:nvPr>
        </p:nvSpPr>
        <p:spPr>
          <a:xfrm>
            <a:off x="360000" y="1285200"/>
            <a:ext cx="9071640" cy="5925240"/>
          </a:xfrm>
        </p:spPr>
        <p:txBody>
          <a:bodyPr vert="horz"/>
          <a:lstStyle/>
          <a:p>
            <a:pPr lvl="0"/>
            <a:r>
              <a:rPr lang="zxx-none" sz="2600" b="1">
                <a:solidFill>
                  <a:srgbClr val="000099"/>
                </a:solidFill>
              </a:rPr>
              <a:t>Hemolytic-pre-hepatic jaundice.</a:t>
            </a:r>
            <a:r>
              <a:rPr lang="zxx-none" sz="2600">
                <a:solidFill>
                  <a:srgbClr val="000099"/>
                </a:solidFill>
              </a:rPr>
              <a:t> Acute and chronic hemolytic anemia-Exceeded metabolic capacity of the liver due toexcessive productionbilirurbin from disintegrating erythrocytes, uncompressed (indirect) bilirurbin, no bilirurbin in urine, mild jaundice.Hemolytic jaundice of the newborn may cause CNS damage. Treatment - exchange transfusionand tototherapy.</a:t>
            </a:r>
            <a:r>
              <a:rPr lang="zxx-none" sz="2600" b="1">
                <a:solidFill>
                  <a:srgbClr val="000099"/>
                </a:solidFill>
              </a:rPr>
              <a:t>-Parenchymal hepatic jaundice</a:t>
            </a:r>
            <a:r>
              <a:rPr lang="zxx-none" sz="2600">
                <a:solidFill>
                  <a:srgbClr val="000099"/>
                </a:solidFill>
              </a:rPr>
              <a:t>- indirect biriurbin- Gilbert's syndrome - mild chronic hyperbilirubinemia. The pathogenesis is unclear, congenital defects in the uptake of bilirurbin by hepatocytes are detected in young people. The concentration of bilirurbin increases during periods of starvation and stress. Does not require treatment. The prognosis is good.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page3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8A8FDD-9455-4ED7-A92E-EA30CD2140F8}"/>
              </a:ext>
            </a:extLst>
          </p:cNvPr>
          <p:cNvSpPr txBox="1">
            <a:spLocks noGrp="1"/>
          </p:cNvSpPr>
          <p:nvPr>
            <p:ph type="title" idx="4294967295"/>
          </p:nvPr>
        </p:nvSpPr>
        <p:spPr/>
        <p:txBody>
          <a:bodyPr vert="horz"/>
          <a:lstStyle/>
          <a:p>
            <a:pPr lvl="0"/>
            <a:r>
              <a:rPr lang="zxx-none" sz="3600">
                <a:solidFill>
                  <a:srgbClr val="FF420E"/>
                </a:solidFill>
              </a:rPr>
              <a:t>Jaundice</a:t>
            </a:r>
          </a:p>
        </p:txBody>
      </p:sp>
      <p:sp>
        <p:nvSpPr>
          <p:cNvPr id="3" name="Symbol zastępczy tekstu 2">
            <a:extLst>
              <a:ext uri="{FF2B5EF4-FFF2-40B4-BE49-F238E27FC236}">
                <a16:creationId xmlns:a16="http://schemas.microsoft.com/office/drawing/2014/main" id="{EE02D85F-5A11-4897-942B-3E9E36851947}"/>
              </a:ext>
            </a:extLst>
          </p:cNvPr>
          <p:cNvSpPr txBox="1">
            <a:spLocks noGrp="1"/>
          </p:cNvSpPr>
          <p:nvPr>
            <p:ph type="body" idx="4294967295"/>
          </p:nvPr>
        </p:nvSpPr>
        <p:spPr>
          <a:xfrm>
            <a:off x="468360" y="1260000"/>
            <a:ext cx="9071640" cy="5529240"/>
          </a:xfrm>
        </p:spPr>
        <p:txBody>
          <a:bodyPr vert="horz"/>
          <a:lstStyle/>
          <a:p>
            <a:pPr lvl="0"/>
            <a:r>
              <a:rPr lang="zxx-none" sz="2400">
                <a:solidFill>
                  <a:srgbClr val="000099"/>
                </a:solidFill>
              </a:rPr>
              <a:t>- Crigler-Najjar syndrome. Full type I, inherited in an autosomal recessive manner, lack of the glucuronyltransferase enzyme. Severe in patients</a:t>
            </a:r>
            <a:r>
              <a:rPr lang="zxx-none" sz="2400"/>
              <a:t> </a:t>
            </a:r>
            <a:r>
              <a:rPr lang="zxx-none" sz="2400">
                <a:solidFill>
                  <a:srgbClr val="000099"/>
                </a:solidFill>
              </a:rPr>
              <a:t>hyperbilirubinemia. The prognosis is poor - death in the first year of life. Type II glucuronosyltransferase deficiency. The prognosis is good, with no CNS damage.-Syndromes associated with increased concentration of compressed birurbin: Dubin-Jonson syndrome, Rotor syndrome, infectious hepatitis, chronic hepatitis and cirrhosis, toxic liver damage, drug-induced hepatitis.</a:t>
            </a:r>
            <a:r>
              <a:rPr lang="zxx-none" sz="2400" b="1">
                <a:solidFill>
                  <a:srgbClr val="000099"/>
                </a:solidFill>
              </a:rPr>
              <a:t>Cholestatic jaundice (obstructive)-</a:t>
            </a:r>
            <a:r>
              <a:rPr lang="zxx-none" sz="2400">
                <a:solidFill>
                  <a:srgbClr val="000099"/>
                </a:solidFill>
              </a:rPr>
              <a:t>impediment</a:t>
            </a:r>
            <a:r>
              <a:rPr lang="zxx-none" sz="2400" b="1">
                <a:solidFill>
                  <a:srgbClr val="000099"/>
                </a:solidFill>
              </a:rPr>
              <a:t> </a:t>
            </a:r>
            <a:r>
              <a:rPr lang="zxx-none" sz="2400">
                <a:solidFill>
                  <a:srgbClr val="000099"/>
                </a:solidFill>
              </a:rPr>
              <a:t>outflow of bile in the section from the liver to the greater ampulla of the duodenum (Vater) may cause cholestasis (biliary stasis). Symptoms: jaundice, light discolored stools, dark urine, itchy skin.The presence of bilirurbin, bile acids and bile enzymes in the blood.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page3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DC0634-22F1-4A7D-AEDF-1A5D0D3BF62D}"/>
              </a:ext>
            </a:extLst>
          </p:cNvPr>
          <p:cNvSpPr txBox="1">
            <a:spLocks noGrp="1"/>
          </p:cNvSpPr>
          <p:nvPr>
            <p:ph type="title" idx="4294967295"/>
          </p:nvPr>
        </p:nvSpPr>
        <p:spPr/>
        <p:txBody>
          <a:bodyPr vert="horz"/>
          <a:lstStyle/>
          <a:p>
            <a:pPr lvl="0"/>
            <a:r>
              <a:rPr lang="zxx-none" sz="3600">
                <a:solidFill>
                  <a:srgbClr val="FF420E"/>
                </a:solidFill>
              </a:rPr>
              <a:t>Jaundice</a:t>
            </a:r>
          </a:p>
        </p:txBody>
      </p:sp>
      <p:sp>
        <p:nvSpPr>
          <p:cNvPr id="3" name="Symbol zastępczy tekstu 2">
            <a:extLst>
              <a:ext uri="{FF2B5EF4-FFF2-40B4-BE49-F238E27FC236}">
                <a16:creationId xmlns:a16="http://schemas.microsoft.com/office/drawing/2014/main" id="{7F0CC42D-157C-449C-B799-8E1F8D017AFD}"/>
              </a:ext>
            </a:extLst>
          </p:cNvPr>
          <p:cNvSpPr txBox="1">
            <a:spLocks noGrp="1"/>
          </p:cNvSpPr>
          <p:nvPr>
            <p:ph type="body" idx="4294967295"/>
          </p:nvPr>
        </p:nvSpPr>
        <p:spPr>
          <a:xfrm>
            <a:off x="468360" y="1260000"/>
            <a:ext cx="9071640" cy="5529240"/>
          </a:xfrm>
        </p:spPr>
        <p:txBody>
          <a:bodyPr vert="horz"/>
          <a:lstStyle/>
          <a:p>
            <a:pPr lvl="0"/>
            <a:r>
              <a:rPr lang="zxx-none" sz="2400">
                <a:solidFill>
                  <a:srgbClr val="000099"/>
                </a:solidFill>
              </a:rPr>
              <a:t>- Crigler-Najjar syndrome. Full type I, inherited in an autosomal recessive manner, lack of the glucuronyltransferase enzyme. Severe in patients</a:t>
            </a:r>
            <a:r>
              <a:rPr lang="zxx-none" sz="2400"/>
              <a:t> </a:t>
            </a:r>
            <a:r>
              <a:rPr lang="zxx-none" sz="2400">
                <a:solidFill>
                  <a:srgbClr val="000099"/>
                </a:solidFill>
              </a:rPr>
              <a:t>hyperbilirubinemia. The prognosis is poor - death in the first year of life.Type II glucuronosyltransferase deficiency. The prognosis is good, with no CNS damage.-Syndromes associated with increased concentration of compressed birurbin: Dubin-Jonson syndrome, Rotor syndrome, infectious hepatitis, chronic hepatitis and cirrhosis, toxic liver damage, drug-induced hepatitis.</a:t>
            </a:r>
            <a:r>
              <a:rPr lang="zxx-none" sz="2400" b="1">
                <a:solidFill>
                  <a:srgbClr val="000099"/>
                </a:solidFill>
              </a:rPr>
              <a:t>Cholestatic jaundice (obstructive)-</a:t>
            </a:r>
            <a:r>
              <a:rPr lang="zxx-none" sz="2400">
                <a:solidFill>
                  <a:srgbClr val="000099"/>
                </a:solidFill>
              </a:rPr>
              <a:t>impediment</a:t>
            </a:r>
            <a:r>
              <a:rPr lang="zxx-none" sz="2400" b="1">
                <a:solidFill>
                  <a:srgbClr val="000099"/>
                </a:solidFill>
              </a:rPr>
              <a:t> </a:t>
            </a:r>
            <a:r>
              <a:rPr lang="zxx-none" sz="2400">
                <a:solidFill>
                  <a:srgbClr val="000099"/>
                </a:solidFill>
              </a:rPr>
              <a:t>outflow of bile in the section from the liver to the greater ampulla of the duodenum (Vater) may cause cholestasis (biliary stasis). Symptoms: jaundice, light discolored stools, dark urine, itchy skin.The presence of bilirurbin, bile acids and bile enzymes in the blood.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page3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4DBCDD-6B6D-4701-BE47-5AEEA2E220EB}"/>
              </a:ext>
            </a:extLst>
          </p:cNvPr>
          <p:cNvSpPr txBox="1">
            <a:spLocks noGrp="1"/>
          </p:cNvSpPr>
          <p:nvPr>
            <p:ph type="title" idx="4294967295"/>
          </p:nvPr>
        </p:nvSpPr>
        <p:spPr/>
        <p:txBody>
          <a:bodyPr vert="horz"/>
          <a:lstStyle/>
          <a:p>
            <a:pPr lvl="0"/>
            <a:r>
              <a:rPr lang="zxx-none" sz="3200">
                <a:solidFill>
                  <a:srgbClr val="FF420E"/>
                </a:solidFill>
              </a:rPr>
              <a:t>Cholestatic jaundice</a:t>
            </a:r>
          </a:p>
        </p:txBody>
      </p:sp>
      <p:sp>
        <p:nvSpPr>
          <p:cNvPr id="3" name="Symbol zastępczy tekstu 2">
            <a:extLst>
              <a:ext uri="{FF2B5EF4-FFF2-40B4-BE49-F238E27FC236}">
                <a16:creationId xmlns:a16="http://schemas.microsoft.com/office/drawing/2014/main" id="{F80D6BD7-473D-401E-B035-BEE60DAAFF6E}"/>
              </a:ext>
            </a:extLst>
          </p:cNvPr>
          <p:cNvSpPr txBox="1">
            <a:spLocks noGrp="1"/>
          </p:cNvSpPr>
          <p:nvPr>
            <p:ph type="body" idx="4294967295"/>
          </p:nvPr>
        </p:nvSpPr>
        <p:spPr/>
        <p:txBody>
          <a:bodyPr vert="horz"/>
          <a:lstStyle/>
          <a:p>
            <a:pPr lvl="0"/>
            <a:r>
              <a:rPr lang="zxx-none" sz="2600">
                <a:solidFill>
                  <a:srgbClr val="000099"/>
                </a:solidFill>
              </a:rPr>
              <a:t>Reasons:- cholelithiasis, pancreatitis, pancreatic tumor, hepatic hydatid disease, biliary tract inflammation and cancer, inflammatory and neoplastic lesions in the ampulla of Vater - rarely - hemobilia, congenital biliary atresia, biliary cysts, parasitic infections- spontaneous jaundice of pregnancy, a mild form, may occur in the third trimester of a normal pregnancy, skin rashes, signs of slight cholestasis,does not exceed 8.5mmol/l. Symptoms disappearafter termination.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page3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002948-FE64-4BCD-A7FF-0E5ACAB9B7E3}"/>
              </a:ext>
            </a:extLst>
          </p:cNvPr>
          <p:cNvSpPr txBox="1">
            <a:spLocks noGrp="1"/>
          </p:cNvSpPr>
          <p:nvPr>
            <p:ph type="title" idx="4294967295"/>
          </p:nvPr>
        </p:nvSpPr>
        <p:spPr/>
        <p:txBody>
          <a:bodyPr vert="horz"/>
          <a:lstStyle/>
          <a:p>
            <a:pPr lvl="0"/>
            <a:r>
              <a:rPr lang="zxx-none" sz="4000">
                <a:solidFill>
                  <a:srgbClr val="FF420E"/>
                </a:solidFill>
              </a:rPr>
              <a:t>Jaundice</a:t>
            </a:r>
          </a:p>
        </p:txBody>
      </p:sp>
      <p:sp>
        <p:nvSpPr>
          <p:cNvPr id="3" name="Symbol zastępczy tekstu 2">
            <a:extLst>
              <a:ext uri="{FF2B5EF4-FFF2-40B4-BE49-F238E27FC236}">
                <a16:creationId xmlns:a16="http://schemas.microsoft.com/office/drawing/2014/main" id="{7782C93F-F85F-457B-A384-79E33E10DC96}"/>
              </a:ext>
            </a:extLst>
          </p:cNvPr>
          <p:cNvSpPr txBox="1">
            <a:spLocks noGrp="1"/>
          </p:cNvSpPr>
          <p:nvPr>
            <p:ph type="body" idx="4294967295"/>
          </p:nvPr>
        </p:nvSpPr>
        <p:spPr/>
        <p:txBody>
          <a:bodyPr vert="horz"/>
          <a:lstStyle/>
          <a:p>
            <a:pPr lvl="0"/>
            <a:r>
              <a:rPr lang="zxx-none" sz="2600" b="1">
                <a:solidFill>
                  <a:srgbClr val="000099"/>
                </a:solidFill>
              </a:rPr>
              <a:t>Reasons</a:t>
            </a:r>
            <a:r>
              <a:rPr lang="zxx-none" sz="2600">
                <a:solidFill>
                  <a:srgbClr val="000099"/>
                </a:solidFill>
              </a:rPr>
              <a:t>: :- cholelithiasis, pancreatitis, pancreatic tumor, hepatic hydatid disease, biliary tract inflammation and cancer, inflammatory and neoplastic lesions in the ampulla of Vater - rarely - hemobilia, congenital biliary atresia, biliary cysts, parasitic infections- spontaneous jaundice of pregnancy, mild form, may occur in the third trimester of a normal pregnancy, skin lesions occur, signs of slight cholestasis, does not exceed 85</a:t>
            </a:r>
            <a:r>
              <a:rPr lang="zxx-none" sz="2600">
                <a:solidFill>
                  <a:srgbClr val="000099"/>
                </a:solidFill>
                <a:latin typeface="Arial" pitchFamily="34"/>
                <a:cs typeface="Arial" pitchFamily="34"/>
              </a:rPr>
              <a:t>at</a:t>
            </a:r>
            <a:r>
              <a:rPr lang="zxx-none" sz="2600">
                <a:solidFill>
                  <a:srgbClr val="000099"/>
                </a:solidFill>
              </a:rPr>
              <a:t>minor. Symptoms disappear after termination.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page3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5A44B8-CCAC-4970-96BF-D0C4215114D6}"/>
              </a:ext>
            </a:extLst>
          </p:cNvPr>
          <p:cNvSpPr txBox="1">
            <a:spLocks noGrp="1"/>
          </p:cNvSpPr>
          <p:nvPr>
            <p:ph type="title" idx="4294967295"/>
          </p:nvPr>
        </p:nvSpPr>
        <p:spPr>
          <a:xfrm>
            <a:off x="540000" y="-180000"/>
            <a:ext cx="9071640" cy="1800000"/>
          </a:xfrm>
        </p:spPr>
        <p:txBody>
          <a:bodyPr vert="horz"/>
          <a:lstStyle/>
          <a:p>
            <a:pPr lvl="0"/>
            <a:r>
              <a:rPr lang="zxx-none" sz="3200">
                <a:solidFill>
                  <a:srgbClr val="FF420E"/>
                </a:solidFill>
              </a:rPr>
              <a:t>Hepatitis A virus (HAV)</a:t>
            </a:r>
          </a:p>
        </p:txBody>
      </p:sp>
      <p:sp>
        <p:nvSpPr>
          <p:cNvPr id="3" name="Symbol zastępczy tekstu 2">
            <a:extLst>
              <a:ext uri="{FF2B5EF4-FFF2-40B4-BE49-F238E27FC236}">
                <a16:creationId xmlns:a16="http://schemas.microsoft.com/office/drawing/2014/main" id="{65DC1EA3-A2F3-436F-B24C-09D571047987}"/>
              </a:ext>
            </a:extLst>
          </p:cNvPr>
          <p:cNvSpPr txBox="1">
            <a:spLocks noGrp="1"/>
          </p:cNvSpPr>
          <p:nvPr>
            <p:ph type="body" idx="4294967295"/>
          </p:nvPr>
        </p:nvSpPr>
        <p:spPr>
          <a:xfrm>
            <a:off x="567360" y="1119600"/>
            <a:ext cx="9071640" cy="6673680"/>
          </a:xfrm>
        </p:spPr>
        <p:txBody>
          <a:bodyPr vert="horz"/>
          <a:lstStyle/>
          <a:p>
            <a:pPr lvl="0"/>
            <a:r>
              <a:rPr lang="zxx-none" sz="2600">
                <a:solidFill>
                  <a:srgbClr val="000099"/>
                </a:solidFill>
              </a:rPr>
              <a:t> There is an RNA virus, enteroviruses. It dies at 100 degrees Celsiusafter 20 minutes It spreads through the oral route. The source of infection is water and food products. Excreted in feces 2-3 weeks before the onset of jaundice and about 8 days after its onset.</a:t>
            </a:r>
            <a:r>
              <a:rPr lang="zxx-none" sz="2600" b="1">
                <a:solidFill>
                  <a:srgbClr val="000099"/>
                </a:solidFill>
              </a:rPr>
              <a:t>Clinical course</a:t>
            </a:r>
            <a:r>
              <a:rPr lang="zxx-none" sz="2600">
                <a:solidFill>
                  <a:srgbClr val="000099"/>
                </a:solidFill>
              </a:rPr>
              <a:t>: 15-49 days. Symptoms of indigestion predominate, and less frequently, flu-like symptoms. Jaundice may not occur. Serum ALT activity increases 2-14 days before the onset of hyperbilirubinemia. The liver is enlarged, splenomegaly is rare, and jaundice lasts for several days to several weeks. The inflammation subsides after 6 months and does not become a chronic process.</a:t>
            </a:r>
            <a:r>
              <a:rPr lang="zxx-none" sz="2600" b="1">
                <a:solidFill>
                  <a:srgbClr val="000099"/>
                </a:solidFill>
              </a:rPr>
              <a:t>Diagnosis</a:t>
            </a:r>
            <a:r>
              <a:rPr lang="zxx-none" sz="2600">
                <a:solidFill>
                  <a:srgbClr val="000099"/>
                </a:solidFill>
              </a:rPr>
              <a:t>: identification of the titer of specific IgM antibodies (in the early period up to 3-6 months)No treatment.</a:t>
            </a:r>
            <a:r>
              <a:rPr lang="zxx-none" sz="2600" b="1">
                <a:solidFill>
                  <a:srgbClr val="000099"/>
                </a:solidFill>
              </a:rPr>
              <a:t>Prevention</a:t>
            </a:r>
            <a:r>
              <a:rPr lang="zxx-none" sz="2600">
                <a:solidFill>
                  <a:srgbClr val="000099"/>
                </a:solidFill>
              </a:rPr>
              <a:t>-anti-HAV vaccine. It is recommended to administer two doses over a period of 6-12 months. Effectiveness 100%. immunization for several years.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page3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7456B8-4710-411D-8B7F-1D69A89C329F}"/>
              </a:ext>
            </a:extLst>
          </p:cNvPr>
          <p:cNvSpPr txBox="1">
            <a:spLocks noGrp="1"/>
          </p:cNvSpPr>
          <p:nvPr>
            <p:ph type="title" idx="4294967295"/>
          </p:nvPr>
        </p:nvSpPr>
        <p:spPr>
          <a:xfrm>
            <a:off x="468360" y="357840"/>
            <a:ext cx="9071640" cy="1262160"/>
          </a:xfrm>
        </p:spPr>
        <p:txBody>
          <a:bodyPr vert="horz"/>
          <a:lstStyle/>
          <a:p>
            <a:pPr lvl="0"/>
            <a:r>
              <a:rPr lang="zxx-none" sz="3200">
                <a:solidFill>
                  <a:srgbClr val="FF420E"/>
                </a:solidFill>
              </a:rPr>
              <a:t>Hepatitis B virus (HBV)</a:t>
            </a:r>
          </a:p>
        </p:txBody>
      </p:sp>
      <p:sp>
        <p:nvSpPr>
          <p:cNvPr id="3" name="Symbol zastępczy tekstu 2">
            <a:extLst>
              <a:ext uri="{FF2B5EF4-FFF2-40B4-BE49-F238E27FC236}">
                <a16:creationId xmlns:a16="http://schemas.microsoft.com/office/drawing/2014/main" id="{7646F7F0-0B24-4562-B3AB-74024C80142D}"/>
              </a:ext>
            </a:extLst>
          </p:cNvPr>
          <p:cNvSpPr txBox="1">
            <a:spLocks noGrp="1"/>
          </p:cNvSpPr>
          <p:nvPr>
            <p:ph type="body" idx="4294967295"/>
          </p:nvPr>
        </p:nvSpPr>
        <p:spPr>
          <a:xfrm>
            <a:off x="540000" y="1260000"/>
            <a:ext cx="9071640" cy="6294239"/>
          </a:xfrm>
        </p:spPr>
        <p:txBody>
          <a:bodyPr vert="horz"/>
          <a:lstStyle/>
          <a:p>
            <a:pPr lvl="0"/>
            <a:r>
              <a:rPr lang="zxx-none" sz="2600">
                <a:solidFill>
                  <a:srgbClr val="000099"/>
                </a:solidFill>
              </a:rPr>
              <a:t>Double-stranded DNA virus. It is destroyed after 30 minutes in an autoclave and 60 minutes in dry air at 60 degrees Celsius. at room temperature and frozen for several years.</a:t>
            </a:r>
            <a:r>
              <a:rPr lang="zxx-none" sz="2600" b="1">
                <a:solidFill>
                  <a:srgbClr val="000099"/>
                </a:solidFill>
              </a:rPr>
              <a:t>Epidemiology</a:t>
            </a:r>
            <a:r>
              <a:rPr lang="zxx-none" sz="2600">
                <a:solidFill>
                  <a:srgbClr val="000099"/>
                </a:solidFill>
              </a:rPr>
              <a:t>:over 350 million. in the world, mainly South Asia, China, Africa. Carrier status develops throughout life and is a reservoir of the virus. In Poland, approximately 1.5%.Infection in the perinatal period, unsterilized medical equipment, sexual route, medical personnel in contact with blood, multiple recipients, immunosuppressive treatment.</a:t>
            </a:r>
            <a:r>
              <a:rPr lang="zxx-none" sz="2600" b="1">
                <a:solidFill>
                  <a:srgbClr val="000099"/>
                </a:solidFill>
              </a:rPr>
              <a:t>Clinical course-</a:t>
            </a:r>
            <a:r>
              <a:rPr lang="zxx-none" sz="2600">
                <a:solidFill>
                  <a:srgbClr val="000099"/>
                </a:solidFill>
              </a:rPr>
              <a:t>incubation period 28-280 days. Jaundice or no jaundice, liver enlarged, spleen rarely palpable, jaundice 4-6 weeks. 0.1-0.5% hyperacute liver disease with symptoms of hepatic coma. Cured in 90% of cases with development of immunity. 5-10% chronic liver inflammation It increases liver cancer by 100 times.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7B4944-21BA-40CE-B527-64F758C02BD6}"/>
              </a:ext>
            </a:extLst>
          </p:cNvPr>
          <p:cNvSpPr txBox="1">
            <a:spLocks noGrp="1"/>
          </p:cNvSpPr>
          <p:nvPr>
            <p:ph type="title" idx="4294967295"/>
          </p:nvPr>
        </p:nvSpPr>
        <p:spPr/>
        <p:txBody>
          <a:bodyPr vert="horz"/>
          <a:lstStyle/>
          <a:p>
            <a:pPr lvl="0"/>
            <a:r>
              <a:rPr lang="zxx-none">
                <a:solidFill>
                  <a:srgbClr val="FF420E"/>
                </a:solidFill>
              </a:rPr>
              <a:t>Complications</a:t>
            </a:r>
          </a:p>
        </p:txBody>
      </p:sp>
      <p:sp>
        <p:nvSpPr>
          <p:cNvPr id="3" name="Symbol zastępczy tekstu 2">
            <a:extLst>
              <a:ext uri="{FF2B5EF4-FFF2-40B4-BE49-F238E27FC236}">
                <a16:creationId xmlns:a16="http://schemas.microsoft.com/office/drawing/2014/main" id="{8F6790A7-F849-439E-8698-CA2217CA500A}"/>
              </a:ext>
            </a:extLst>
          </p:cNvPr>
          <p:cNvSpPr txBox="1">
            <a:spLocks noGrp="1"/>
          </p:cNvSpPr>
          <p:nvPr>
            <p:ph type="body" idx="4294967295"/>
          </p:nvPr>
        </p:nvSpPr>
        <p:spPr>
          <a:xfrm>
            <a:off x="468360" y="1260000"/>
            <a:ext cx="9071640" cy="6339960"/>
          </a:xfrm>
        </p:spPr>
        <p:txBody>
          <a:bodyPr vert="horz"/>
          <a:lstStyle/>
          <a:p>
            <a:pPr lvl="0">
              <a:buSzPct val="45000"/>
              <a:buFont typeface="StarSymbol"/>
              <a:buChar char="●"/>
            </a:pPr>
            <a:r>
              <a:rPr lang="zxx-none" sz="2800">
                <a:solidFill>
                  <a:srgbClr val="000080"/>
                </a:solidFill>
              </a:rPr>
              <a:t>Ulceration - bleedingepithelial metaplasia in the lower esophageal mucosa - Barrett's esophagus, esophageal narrowing (dysphagia).</a:t>
            </a:r>
            <a:r>
              <a:rPr lang="zxx-none" sz="2800" b="1">
                <a:solidFill>
                  <a:srgbClr val="000080"/>
                </a:solidFill>
              </a:rPr>
              <a:t>Diagnosis:</a:t>
            </a:r>
            <a:r>
              <a:rPr lang="zxx-none" sz="2800">
                <a:solidFill>
                  <a:srgbClr val="000080"/>
                </a:solidFill>
              </a:rPr>
              <a:t>Endoscopic examination with biopsy of the mucous membrane, pH-metric determination of the lower esophagus.</a:t>
            </a:r>
            <a:r>
              <a:rPr lang="zxx-none" sz="2800" b="1">
                <a:solidFill>
                  <a:srgbClr val="000080"/>
                </a:solidFill>
              </a:rPr>
              <a:t>Treatment:</a:t>
            </a:r>
            <a:r>
              <a:rPr lang="zxx-none" sz="2800">
                <a:solidFill>
                  <a:srgbClr val="000080"/>
                </a:solidFill>
              </a:rPr>
              <a:t>-conservative - weight loss, stopping smoking, limiting coffee, sweets, mint, alcohol, mint. Avoiding eating before bed, headlessness raised.- pharmacological: drugs that block H2 receptors, drugs that accelerate gastric motility - emptyingfrom food, neutralizing drugs.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page4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F359B6-507A-4C1B-B5B7-AC334876CAFB}"/>
              </a:ext>
            </a:extLst>
          </p:cNvPr>
          <p:cNvSpPr txBox="1">
            <a:spLocks noGrp="1"/>
          </p:cNvSpPr>
          <p:nvPr>
            <p:ph type="title" idx="4294967295"/>
          </p:nvPr>
        </p:nvSpPr>
        <p:spPr/>
        <p:txBody>
          <a:bodyPr vert="horz"/>
          <a:lstStyle/>
          <a:p>
            <a:pPr lvl="0"/>
            <a:r>
              <a:rPr lang="zxx-none" sz="3200">
                <a:solidFill>
                  <a:srgbClr val="FF420E"/>
                </a:solidFill>
              </a:rPr>
              <a:t>Hepatitis B virus (HBV)</a:t>
            </a:r>
          </a:p>
        </p:txBody>
      </p:sp>
      <p:sp>
        <p:nvSpPr>
          <p:cNvPr id="3" name="Symbol zastępczy tekstu 2">
            <a:extLst>
              <a:ext uri="{FF2B5EF4-FFF2-40B4-BE49-F238E27FC236}">
                <a16:creationId xmlns:a16="http://schemas.microsoft.com/office/drawing/2014/main" id="{DDCBA90E-F74D-4175-B3C7-DAC51973151F}"/>
              </a:ext>
            </a:extLst>
          </p:cNvPr>
          <p:cNvSpPr txBox="1">
            <a:spLocks noGrp="1"/>
          </p:cNvSpPr>
          <p:nvPr>
            <p:ph type="body" idx="4294967295"/>
          </p:nvPr>
        </p:nvSpPr>
        <p:spPr/>
        <p:txBody>
          <a:bodyPr vert="horz"/>
          <a:lstStyle/>
          <a:p>
            <a:pPr lvl="0"/>
            <a:r>
              <a:rPr lang="zxx-none" sz="2600">
                <a:solidFill>
                  <a:srgbClr val="000099"/>
                </a:solidFill>
              </a:rPr>
              <a:t>Symptoms of the pancreas include inflammation, exudative pleurisy, hemolytic and aplastic anemia. HBV virus - hepatotropic, genetic material also detected in pancreatic cells, kidneys, T and B lymphocytes. Recovery 1-2 months.</a:t>
            </a:r>
            <a:r>
              <a:rPr lang="zxx-none" sz="2600" b="1">
                <a:solidFill>
                  <a:srgbClr val="000099"/>
                </a:solidFill>
              </a:rPr>
              <a:t>Diagnosis:</a:t>
            </a:r>
            <a:r>
              <a:rPr lang="zxx-none" sz="2600">
                <a:solidFill>
                  <a:srgbClr val="000099"/>
                </a:solidFill>
              </a:rPr>
              <a:t> -appearance of HBsAg protein in serum - 2-4 weeks before elevated aminotransferases- II HbeAg marker in serum - 3-9 weeks.- anti-HBc IgM antibodies (acute infection, virus reactivation)- IgG antibodies (after a few weeks) - past infection, combined with + Hbs antigen - chronic infection.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page4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9977E4-CFD3-470B-A0CC-47CC48518CBD}"/>
              </a:ext>
            </a:extLst>
          </p:cNvPr>
          <p:cNvSpPr txBox="1">
            <a:spLocks noGrp="1"/>
          </p:cNvSpPr>
          <p:nvPr>
            <p:ph type="title" idx="4294967295"/>
          </p:nvPr>
        </p:nvSpPr>
        <p:spPr>
          <a:xfrm>
            <a:off x="648360" y="-180000"/>
            <a:ext cx="9071640" cy="1262160"/>
          </a:xfrm>
        </p:spPr>
        <p:txBody>
          <a:bodyPr vert="horz"/>
          <a:lstStyle/>
          <a:p>
            <a:pPr lvl="0"/>
            <a:r>
              <a:rPr lang="zxx-none" sz="3200">
                <a:solidFill>
                  <a:srgbClr val="FF420E"/>
                </a:solidFill>
              </a:rPr>
              <a:t>Hepatitis B virus (HBV)</a:t>
            </a:r>
          </a:p>
        </p:txBody>
      </p:sp>
      <p:sp>
        <p:nvSpPr>
          <p:cNvPr id="3" name="Symbol zastępczy tekstu 2">
            <a:extLst>
              <a:ext uri="{FF2B5EF4-FFF2-40B4-BE49-F238E27FC236}">
                <a16:creationId xmlns:a16="http://schemas.microsoft.com/office/drawing/2014/main" id="{C738DB46-C7E9-45EF-939C-2B18DB4528F3}"/>
              </a:ext>
            </a:extLst>
          </p:cNvPr>
          <p:cNvSpPr txBox="1">
            <a:spLocks noGrp="1"/>
          </p:cNvSpPr>
          <p:nvPr>
            <p:ph type="body" idx="4294967295"/>
          </p:nvPr>
        </p:nvSpPr>
        <p:spPr>
          <a:xfrm>
            <a:off x="828359" y="950760"/>
            <a:ext cx="9071640" cy="4989240"/>
          </a:xfrm>
        </p:spPr>
        <p:txBody>
          <a:bodyPr vert="horz"/>
          <a:lstStyle/>
          <a:p>
            <a:pPr lvl="0"/>
            <a:r>
              <a:rPr lang="zxx-none" sz="2400" b="1">
                <a:solidFill>
                  <a:srgbClr val="000099"/>
                </a:solidFill>
              </a:rPr>
              <a:t>Carrier</a:t>
            </a:r>
            <a:r>
              <a:rPr lang="zxx-none" sz="2400">
                <a:solidFill>
                  <a:srgbClr val="000099"/>
                </a:solidFill>
              </a:rPr>
              <a:t>: from an infected mother in the perinatal period, asymptomatic infection, after the acute phase of infection.Chronic viral hepatitis.The transition from ACS to chronic disease depends on the immune status.</a:t>
            </a:r>
            <a:r>
              <a:rPr lang="zxx-none" sz="2400" b="1">
                <a:solidFill>
                  <a:srgbClr val="000099"/>
                </a:solidFill>
              </a:rPr>
              <a:t>Symptoms:</a:t>
            </a:r>
            <a:r>
              <a:rPr lang="zxx-none" sz="2400">
                <a:solidFill>
                  <a:srgbClr val="000099"/>
                </a:solidFill>
              </a:rPr>
              <a:t>weakness, joint pain, lack of appetite, painin the right hypochondrium, asymptomatic, tender liverand enlarged.-Advanced forms - erythema of the hand, less often spider veins on the skin of the neck, forearm, face, chest. hypoalbuminemia, hypergammaglobulinemia-Jaundice, tendency to bruise, prolonged bleedingfrom minor wounds and mucous membranes indicate significant damage to the liver - cirrhosis.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page4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0DA6DC-8762-469F-8EFB-D5660EC99D5F}"/>
              </a:ext>
            </a:extLst>
          </p:cNvPr>
          <p:cNvSpPr txBox="1">
            <a:spLocks noGrp="1"/>
          </p:cNvSpPr>
          <p:nvPr>
            <p:ph type="title" idx="4294967295"/>
          </p:nvPr>
        </p:nvSpPr>
        <p:spPr/>
        <p:txBody>
          <a:bodyPr vert="horz"/>
          <a:lstStyle/>
          <a:p>
            <a:pPr lvl="0"/>
            <a:r>
              <a:rPr lang="zxx-none" sz="3200">
                <a:solidFill>
                  <a:srgbClr val="FF420E"/>
                </a:solidFill>
              </a:rPr>
              <a:t>Hepatitis B virus (HBV)</a:t>
            </a:r>
          </a:p>
        </p:txBody>
      </p:sp>
      <p:sp>
        <p:nvSpPr>
          <p:cNvPr id="3" name="Symbol zastępczy tekstu 2">
            <a:extLst>
              <a:ext uri="{FF2B5EF4-FFF2-40B4-BE49-F238E27FC236}">
                <a16:creationId xmlns:a16="http://schemas.microsoft.com/office/drawing/2014/main" id="{91B526CF-70C8-4B2A-A70C-781279D8B525}"/>
              </a:ext>
            </a:extLst>
          </p:cNvPr>
          <p:cNvSpPr txBox="1">
            <a:spLocks noGrp="1"/>
          </p:cNvSpPr>
          <p:nvPr>
            <p:ph type="body" idx="4294967295"/>
          </p:nvPr>
        </p:nvSpPr>
        <p:spPr>
          <a:xfrm>
            <a:off x="468360" y="1490760"/>
            <a:ext cx="9071640" cy="4989240"/>
          </a:xfrm>
        </p:spPr>
        <p:txBody>
          <a:bodyPr vert="horz"/>
          <a:lstStyle/>
          <a:p>
            <a:pPr lvl="0"/>
            <a:r>
              <a:rPr lang="zxx-none" sz="2400">
                <a:solidFill>
                  <a:srgbClr val="000099"/>
                </a:solidFill>
              </a:rPr>
              <a:t>Treatment - antiviral treatment - interferon and nucleoside analogues - lamivudine - inhibition of the synthesis of nucleoid acids.Patients with cirrhosis - liver transplant.Prevention:-mandatory hospitalization of a patient with OWZ-disinfection in the patient's home- HbsAg determination for future health care workers- vaccinations - immunity up to several years, effectiveness 98%- adults - incidental exposure to infection with anti-HBs immunoglobulin.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page4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963448-73C9-40FE-B03D-5DBD2C82C5FB}"/>
              </a:ext>
            </a:extLst>
          </p:cNvPr>
          <p:cNvSpPr txBox="1">
            <a:spLocks noGrp="1"/>
          </p:cNvSpPr>
          <p:nvPr>
            <p:ph type="title" idx="4294967295"/>
          </p:nvPr>
        </p:nvSpPr>
        <p:spPr/>
        <p:txBody>
          <a:bodyPr vert="horz"/>
          <a:lstStyle/>
          <a:p>
            <a:pPr lvl="0"/>
            <a:r>
              <a:rPr lang="zxx-none" sz="3200">
                <a:solidFill>
                  <a:srgbClr val="FF420E"/>
                </a:solidFill>
              </a:rPr>
              <a:t>Hepatitis D virus (HDV)</a:t>
            </a:r>
          </a:p>
        </p:txBody>
      </p:sp>
      <p:sp>
        <p:nvSpPr>
          <p:cNvPr id="3" name="Symbol zastępczy tekstu 2">
            <a:extLst>
              <a:ext uri="{FF2B5EF4-FFF2-40B4-BE49-F238E27FC236}">
                <a16:creationId xmlns:a16="http://schemas.microsoft.com/office/drawing/2014/main" id="{C3529F59-2C1B-4862-AEB9-A25EA7BD29B9}"/>
              </a:ext>
            </a:extLst>
          </p:cNvPr>
          <p:cNvSpPr txBox="1">
            <a:spLocks noGrp="1"/>
          </p:cNvSpPr>
          <p:nvPr>
            <p:ph type="body" idx="4294967295"/>
          </p:nvPr>
        </p:nvSpPr>
        <p:spPr>
          <a:xfrm>
            <a:off x="468360" y="1440000"/>
            <a:ext cx="9071640" cy="5400000"/>
          </a:xfrm>
        </p:spPr>
        <p:txBody>
          <a:bodyPr vert="horz"/>
          <a:lstStyle/>
          <a:p>
            <a:pPr lvl="0"/>
            <a:r>
              <a:rPr lang="zxx-none" sz="2400">
                <a:solidFill>
                  <a:srgbClr val="000099"/>
                </a:solidFill>
              </a:rPr>
              <a:t>A defective RNA virus that replicates in HBV infection.Clinical course such as HBV zap. Sometimes hyperacute, fatal liver disease occurs. Progression to liver cirrhosis.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page4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BB4457-98D4-4334-9F50-EA310D6F8BDA}"/>
              </a:ext>
            </a:extLst>
          </p:cNvPr>
          <p:cNvSpPr txBox="1">
            <a:spLocks noGrp="1"/>
          </p:cNvSpPr>
          <p:nvPr>
            <p:ph type="title" idx="4294967295"/>
          </p:nvPr>
        </p:nvSpPr>
        <p:spPr/>
        <p:txBody>
          <a:bodyPr vert="horz"/>
          <a:lstStyle/>
          <a:p>
            <a:pPr lvl="0"/>
            <a:r>
              <a:rPr lang="zxx-none" sz="3200">
                <a:solidFill>
                  <a:srgbClr val="FF420E"/>
                </a:solidFill>
              </a:rPr>
              <a:t>Hepatitis C virus (HCV)</a:t>
            </a:r>
          </a:p>
        </p:txBody>
      </p:sp>
      <p:sp>
        <p:nvSpPr>
          <p:cNvPr id="3" name="Symbol zastępczy tekstu 2">
            <a:extLst>
              <a:ext uri="{FF2B5EF4-FFF2-40B4-BE49-F238E27FC236}">
                <a16:creationId xmlns:a16="http://schemas.microsoft.com/office/drawing/2014/main" id="{CB2D7426-7211-4238-B79E-D142BBFDB8D0}"/>
              </a:ext>
            </a:extLst>
          </p:cNvPr>
          <p:cNvSpPr txBox="1">
            <a:spLocks noGrp="1"/>
          </p:cNvSpPr>
          <p:nvPr>
            <p:ph type="body" idx="4294967295"/>
          </p:nvPr>
        </p:nvSpPr>
        <p:spPr>
          <a:xfrm>
            <a:off x="540000" y="1440000"/>
            <a:ext cx="9071640" cy="5115959"/>
          </a:xfrm>
        </p:spPr>
        <p:txBody>
          <a:bodyPr vert="horz"/>
          <a:lstStyle/>
          <a:p>
            <a:pPr lvl="0"/>
            <a:r>
              <a:rPr lang="zxx-none" sz="2400">
                <a:solidFill>
                  <a:srgbClr val="000099"/>
                </a:solidFill>
              </a:rPr>
              <a:t>-Genetic material - single-stranded RNA,- high variability and diversity, insensitivity to immune response mechanisms. Partial inactivation 100 degrees C - 5 min, 60 degrees C - 10 hours + virucidal disinfectants.</a:t>
            </a:r>
            <a:r>
              <a:rPr lang="zxx-none" sz="2400" b="1">
                <a:solidFill>
                  <a:srgbClr val="000099"/>
                </a:solidFill>
              </a:rPr>
              <a:t>Epidemiology</a:t>
            </a:r>
            <a:r>
              <a:rPr lang="zxx-none" sz="2400">
                <a:solidFill>
                  <a:srgbClr val="000099"/>
                </a:solidFill>
              </a:rPr>
              <a:t>: blood-borne transmission, sexual contact, medical equipment and staff, hemodialysis patients.Risk of infection of medical staff 0.3-10%, possible 3-5% infection of newborns by HCV+ mothers.</a:t>
            </a:r>
            <a:r>
              <a:rPr lang="zxx-none" sz="2400" b="1">
                <a:solidFill>
                  <a:srgbClr val="000099"/>
                </a:solidFill>
              </a:rPr>
              <a:t>Incubation period</a:t>
            </a:r>
            <a:r>
              <a:rPr lang="zxx-none" sz="2400">
                <a:solidFill>
                  <a:srgbClr val="000099"/>
                </a:solidFill>
              </a:rPr>
              <a:t>: 15-150 days. The presence of HCV RNA can be detected after 1-3 weeks. Anti-HCV P/bodies at the beginning of the symptomatic period, after 3 months in 90% of patients. Most cases of infection are asymptomatic. Symptomsand jaundice in 25-35% of patients.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page4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18A779-467F-4D29-94AC-1B07F15EC276}"/>
              </a:ext>
            </a:extLst>
          </p:cNvPr>
          <p:cNvSpPr txBox="1">
            <a:spLocks noGrp="1"/>
          </p:cNvSpPr>
          <p:nvPr>
            <p:ph type="title" idx="4294967295"/>
          </p:nvPr>
        </p:nvSpPr>
        <p:spPr/>
        <p:txBody>
          <a:bodyPr vert="horz"/>
          <a:lstStyle/>
          <a:p>
            <a:pPr lvl="0"/>
            <a:r>
              <a:rPr lang="zxx-none" sz="3200">
                <a:solidFill>
                  <a:srgbClr val="FF420E"/>
                </a:solidFill>
              </a:rPr>
              <a:t>Hepatitis C virus (HCV)</a:t>
            </a:r>
          </a:p>
        </p:txBody>
      </p:sp>
      <p:sp>
        <p:nvSpPr>
          <p:cNvPr id="3" name="Symbol zastępczy tekstu 2">
            <a:extLst>
              <a:ext uri="{FF2B5EF4-FFF2-40B4-BE49-F238E27FC236}">
                <a16:creationId xmlns:a16="http://schemas.microsoft.com/office/drawing/2014/main" id="{13F3BB11-5E3E-45CD-8610-C6DDED3429B1}"/>
              </a:ext>
            </a:extLst>
          </p:cNvPr>
          <p:cNvSpPr txBox="1">
            <a:spLocks noGrp="1"/>
          </p:cNvSpPr>
          <p:nvPr>
            <p:ph type="body" idx="4294967295"/>
          </p:nvPr>
        </p:nvSpPr>
        <p:spPr/>
        <p:txBody>
          <a:bodyPr vert="horz"/>
          <a:lstStyle/>
          <a:p>
            <a:pPr lvl="0"/>
            <a:r>
              <a:rPr lang="zxx-none" sz="2400">
                <a:solidFill>
                  <a:srgbClr val="000099"/>
                </a:solidFill>
              </a:rPr>
              <a:t>Self-healing with disappearance of HCV RNA approximately 15%. The othersinto a chronic condition, liver cirrhosis 10-20% after 5-20 years. Increased risk of liver cancer.</a:t>
            </a:r>
            <a:r>
              <a:rPr lang="zxx-none" sz="2400" b="1">
                <a:solidFill>
                  <a:srgbClr val="000099"/>
                </a:solidFill>
              </a:rPr>
              <a:t>Clinical course:</a:t>
            </a:r>
            <a:r>
              <a:rPr lang="zxx-none" sz="2400">
                <a:solidFill>
                  <a:srgbClr val="000099"/>
                </a:solidFill>
              </a:rPr>
              <a:t> - heralded by indigestion, most are asymptomatic, the symptomatic form is mild, transaminase activity is moderately increased, disease progression is faster in people who abuse it- skin lesions - lichen planus, porphyria tarda, lymphocytic inflammation of the mucous glands, corneal ulcer, thyroid dysfunction, thrombocytopenia, anemia, glomerular inflammation of the kidneys, lungs, heart (pulmonary tissue fibrosis), muscle dysfunction, peripheral neuropathy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page4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9ED527-2087-448A-975F-C2AA35AE9608}"/>
              </a:ext>
            </a:extLst>
          </p:cNvPr>
          <p:cNvSpPr txBox="1">
            <a:spLocks noGrp="1"/>
          </p:cNvSpPr>
          <p:nvPr>
            <p:ph type="title" idx="4294967295"/>
          </p:nvPr>
        </p:nvSpPr>
        <p:spPr/>
        <p:txBody>
          <a:bodyPr vert="horz"/>
          <a:lstStyle/>
          <a:p>
            <a:pPr lvl="0"/>
            <a:r>
              <a:rPr lang="zxx-none" sz="3200">
                <a:solidFill>
                  <a:srgbClr val="FF420E"/>
                </a:solidFill>
              </a:rPr>
              <a:t>Hepatitis C virus (HCV)</a:t>
            </a:r>
          </a:p>
        </p:txBody>
      </p:sp>
      <p:sp>
        <p:nvSpPr>
          <p:cNvPr id="3" name="Symbol zastępczy tekstu 2">
            <a:extLst>
              <a:ext uri="{FF2B5EF4-FFF2-40B4-BE49-F238E27FC236}">
                <a16:creationId xmlns:a16="http://schemas.microsoft.com/office/drawing/2014/main" id="{D3576B34-DA11-4DA7-ACE4-69AF4F35B1E1}"/>
              </a:ext>
            </a:extLst>
          </p:cNvPr>
          <p:cNvSpPr txBox="1">
            <a:spLocks noGrp="1"/>
          </p:cNvSpPr>
          <p:nvPr>
            <p:ph type="body" idx="4294967295"/>
          </p:nvPr>
        </p:nvSpPr>
        <p:spPr>
          <a:xfrm>
            <a:off x="540000" y="1440000"/>
            <a:ext cx="9071640" cy="5973480"/>
          </a:xfrm>
        </p:spPr>
        <p:txBody>
          <a:bodyPr vert="horz"/>
          <a:lstStyle/>
          <a:p>
            <a:pPr lvl="0"/>
            <a:r>
              <a:rPr lang="zxx-none" sz="2400">
                <a:solidFill>
                  <a:srgbClr val="000099"/>
                </a:solidFill>
              </a:rPr>
              <a:t>Diagnosis:-test for anti-HCV antibodies - sensitive test, not very specific (false+ results)- detection of HCV RNA in serum, liver and peripheral blood mononuclear cells.Prevention:no vaccines.Treatment of chronic inflammation HCV interferon, better results in combination with ribavirin (guanosine analogue with anti-viral activity). Low remission rate. Recurrence of the disease after discontinuation of treatment. Post-inflammatory cirrhosis - liver transplantation.</a:t>
            </a:r>
            <a:r>
              <a:rPr lang="zxx-none" sz="2200">
                <a:solidFill>
                  <a:srgbClr val="FF420E"/>
                </a:solidFill>
              </a:rPr>
              <a:t>Hepatitis E virus (HEV)</a:t>
            </a:r>
            <a:r>
              <a:rPr lang="zxx-none" sz="2200">
                <a:solidFill>
                  <a:srgbClr val="000099"/>
                </a:solidFill>
              </a:rPr>
              <a:t> -RNA virus, infection by oral route, mainly through water. Outbreaks Asia, Africa, Mexico. Incubation period 2-9 weeks. The course is similar to HAV, it does not become chronic. Diagnosis ELISA tests - detection of IgM and IgG anti-HEV bodies. There is no specific treatment.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page4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8A6687-F2AC-40E9-8C3A-F86851D02010}"/>
              </a:ext>
            </a:extLst>
          </p:cNvPr>
          <p:cNvSpPr txBox="1">
            <a:spLocks noGrp="1"/>
          </p:cNvSpPr>
          <p:nvPr>
            <p:ph type="title" idx="4294967295"/>
          </p:nvPr>
        </p:nvSpPr>
        <p:spPr/>
        <p:txBody>
          <a:bodyPr vert="horz"/>
          <a:lstStyle/>
          <a:p>
            <a:pPr lvl="0"/>
            <a:r>
              <a:rPr lang="zxx-none" sz="3200">
                <a:solidFill>
                  <a:srgbClr val="FF420E"/>
                </a:solidFill>
              </a:rPr>
              <a:t>Autoimmune chronic liver disease</a:t>
            </a:r>
          </a:p>
        </p:txBody>
      </p:sp>
      <p:sp>
        <p:nvSpPr>
          <p:cNvPr id="3" name="Symbol zastępczy tekstu 2">
            <a:extLst>
              <a:ext uri="{FF2B5EF4-FFF2-40B4-BE49-F238E27FC236}">
                <a16:creationId xmlns:a16="http://schemas.microsoft.com/office/drawing/2014/main" id="{09B3C6F7-ED87-4A82-BA2D-4BBBFC845521}"/>
              </a:ext>
            </a:extLst>
          </p:cNvPr>
          <p:cNvSpPr txBox="1">
            <a:spLocks noGrp="1"/>
          </p:cNvSpPr>
          <p:nvPr>
            <p:ph type="body" idx="4294967295"/>
          </p:nvPr>
        </p:nvSpPr>
        <p:spPr>
          <a:xfrm>
            <a:off x="540000" y="1440000"/>
            <a:ext cx="9071640" cy="6144479"/>
          </a:xfrm>
        </p:spPr>
        <p:txBody>
          <a:bodyPr vert="horz"/>
          <a:lstStyle/>
          <a:p>
            <a:pPr lvl="0"/>
            <a:r>
              <a:rPr lang="zxx-none" sz="2400">
                <a:solidFill>
                  <a:srgbClr val="000099"/>
                </a:solidFill>
              </a:rPr>
              <a:t>AIH is an inflammatory process of unknown cause, the occurrence of autoantibodies (directed against self-antigens) and hypergammaglobulinemia. Precises the occurrence of HLA DR3 and DR4 antigens.</a:t>
            </a:r>
            <a:r>
              <a:rPr lang="zxx-none" sz="2400" b="1">
                <a:solidFill>
                  <a:srgbClr val="000099"/>
                </a:solidFill>
              </a:rPr>
              <a:t>Pathogenesis:</a:t>
            </a:r>
            <a:r>
              <a:rPr lang="zxx-none" sz="2400">
                <a:solidFill>
                  <a:srgbClr val="000099"/>
                </a:solidFill>
              </a:rPr>
              <a:t>dysfunction of the immune system, abnormal reaction to one's own antigens.Clinical course: most often before the age of 40 in women (71%), it coexists with immunological thyroiditis, ulcerative thyroiditis, insulin-dependent diabetes, rheumatological arthritis. The aggressive course may lead to liver cirrhosis.</a:t>
            </a:r>
            <a:r>
              <a:rPr lang="zxx-none" sz="2400" b="1">
                <a:solidFill>
                  <a:srgbClr val="000099"/>
                </a:solidFill>
              </a:rPr>
              <a:t>Diagnosis</a:t>
            </a:r>
            <a:r>
              <a:rPr lang="zxx-none" sz="2400">
                <a:solidFill>
                  <a:srgbClr val="000099"/>
                </a:solidFill>
              </a:rPr>
              <a:t>: tests, biochemical tests, histopathological evaluation of the liver. Markers of the disease: anti-smooth muscle bodies (SMA), antinuclear antibodies (ANA).</a:t>
            </a:r>
            <a:r>
              <a:rPr lang="zxx-none" sz="2400" b="1">
                <a:solidFill>
                  <a:srgbClr val="000099"/>
                </a:solidFill>
              </a:rPr>
              <a:t>Treatment:</a:t>
            </a:r>
            <a:r>
              <a:rPr lang="zxx-none" sz="2400">
                <a:solidFill>
                  <a:srgbClr val="000099"/>
                </a:solidFill>
              </a:rPr>
              <a:t>glucocorticosteroids as monotherapy or in combination with zazthioprine, use of ursodeoxycholic acid.</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page4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BFD256-784F-492A-9F6B-5E6283E83C68}"/>
              </a:ext>
            </a:extLst>
          </p:cNvPr>
          <p:cNvSpPr txBox="1">
            <a:spLocks noGrp="1"/>
          </p:cNvSpPr>
          <p:nvPr>
            <p:ph type="title" idx="4294967295"/>
          </p:nvPr>
        </p:nvSpPr>
        <p:spPr/>
        <p:txBody>
          <a:bodyPr vert="horz"/>
          <a:lstStyle/>
          <a:p>
            <a:pPr lvl="0"/>
            <a:r>
              <a:rPr lang="zxx-none" sz="3600">
                <a:solidFill>
                  <a:srgbClr val="FF420E"/>
                </a:solidFill>
              </a:rPr>
              <a:t>Primary liver cirrhosis</a:t>
            </a:r>
          </a:p>
        </p:txBody>
      </p:sp>
      <p:sp>
        <p:nvSpPr>
          <p:cNvPr id="3" name="Symbol zastępczy tekstu 2">
            <a:extLst>
              <a:ext uri="{FF2B5EF4-FFF2-40B4-BE49-F238E27FC236}">
                <a16:creationId xmlns:a16="http://schemas.microsoft.com/office/drawing/2014/main" id="{A8F408B1-C9C6-4E45-99ED-D8D56FBBC69A}"/>
              </a:ext>
            </a:extLst>
          </p:cNvPr>
          <p:cNvSpPr txBox="1">
            <a:spLocks noGrp="1"/>
          </p:cNvSpPr>
          <p:nvPr>
            <p:ph type="body" idx="4294967295"/>
          </p:nvPr>
        </p:nvSpPr>
        <p:spPr>
          <a:xfrm>
            <a:off x="468360" y="1310760"/>
            <a:ext cx="9071640" cy="5795640"/>
          </a:xfrm>
        </p:spPr>
        <p:txBody>
          <a:bodyPr vert="horz"/>
          <a:lstStyle/>
          <a:p>
            <a:pPr lvl="0"/>
            <a:r>
              <a:rPr lang="zxx-none" sz="2400">
                <a:solidFill>
                  <a:srgbClr val="000099"/>
                </a:solidFill>
              </a:rPr>
              <a:t>-90% of cases occur in women over 40 years of age, autoimmune, chronic diseasePathogenesis not explained, serum - p/mitochondrial antibodies (AMA). Against mitochondrial membrane antigens.</a:t>
            </a:r>
            <a:r>
              <a:rPr lang="zxx-none" sz="2400" b="1">
                <a:solidFill>
                  <a:srgbClr val="000099"/>
                </a:solidFill>
              </a:rPr>
              <a:t>Symptoms:</a:t>
            </a:r>
            <a:r>
              <a:rPr lang="zxx-none" sz="2400">
                <a:solidFill>
                  <a:srgbClr val="000099"/>
                </a:solidFill>
              </a:rPr>
              <a:t> -troubling skin itching before the onset of cholestatic jaundice- dark skin color, yellow eyelid tufts- the spleen is unknownly enlarged, sometimes the liver- advanced form - liver cirrhosis with symptoms of portal hypertension, liver failure.Bad.labor.: heightalkaline phosphatase, GGTP, increase in serum bilirubin, hypercholesterolemia, increase in IgMInserum.</a:t>
            </a:r>
            <a:r>
              <a:rPr lang="zxx-none" sz="2400" b="1">
                <a:solidFill>
                  <a:srgbClr val="000099"/>
                </a:solidFill>
              </a:rPr>
              <a:t>Treatment</a:t>
            </a:r>
            <a:r>
              <a:rPr lang="zxx-none" sz="2400">
                <a:solidFill>
                  <a:srgbClr val="000099"/>
                </a:solidFill>
              </a:rPr>
              <a:t>- no causal effect, good effect - ursodeoxycholic acid, replacement of vitamins A, D, E, K.</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page4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69DFF4-7580-4115-A0A2-80A58AC79F3E}"/>
              </a:ext>
            </a:extLst>
          </p:cNvPr>
          <p:cNvSpPr txBox="1">
            <a:spLocks noGrp="1"/>
          </p:cNvSpPr>
          <p:nvPr>
            <p:ph type="title" idx="4294967295"/>
          </p:nvPr>
        </p:nvSpPr>
        <p:spPr/>
        <p:txBody>
          <a:bodyPr vert="horz"/>
          <a:lstStyle/>
          <a:p>
            <a:pPr lvl="0"/>
            <a:r>
              <a:rPr lang="zxx-none" sz="3600">
                <a:solidFill>
                  <a:srgbClr val="FF420E"/>
                </a:solidFill>
              </a:rPr>
              <a:t>Primary liver cirrhosis</a:t>
            </a:r>
          </a:p>
        </p:txBody>
      </p:sp>
      <p:sp>
        <p:nvSpPr>
          <p:cNvPr id="3" name="Symbol zastępczy tekstu 2">
            <a:extLst>
              <a:ext uri="{FF2B5EF4-FFF2-40B4-BE49-F238E27FC236}">
                <a16:creationId xmlns:a16="http://schemas.microsoft.com/office/drawing/2014/main" id="{350E7044-33A3-4DBE-A898-69E50DE8C5C1}"/>
              </a:ext>
            </a:extLst>
          </p:cNvPr>
          <p:cNvSpPr txBox="1">
            <a:spLocks noGrp="1"/>
          </p:cNvSpPr>
          <p:nvPr>
            <p:ph type="body" idx="4294967295"/>
          </p:nvPr>
        </p:nvSpPr>
        <p:spPr>
          <a:xfrm>
            <a:off x="540000" y="1490760"/>
            <a:ext cx="9071640" cy="5795640"/>
          </a:xfrm>
        </p:spPr>
        <p:txBody>
          <a:bodyPr vert="horz"/>
          <a:lstStyle/>
          <a:p>
            <a:pPr lvl="0"/>
            <a:r>
              <a:rPr lang="zxx-none" sz="2400">
                <a:solidFill>
                  <a:srgbClr val="000099"/>
                </a:solidFill>
              </a:rPr>
              <a:t>-Liver remodeling with post-inflammatory fibrosis, regenerative nodules, connective tissue septa.- a consequence of various chronic diseases, alcohol-related etiology, less often due to autoimmune diseases, metabolic diseases, vascular diseases, cardiac origin due to chronic blood stasis in the liver.</a:t>
            </a:r>
            <a:r>
              <a:rPr lang="zxx-none" sz="2400" b="1">
                <a:solidFill>
                  <a:srgbClr val="000099"/>
                </a:solidFill>
              </a:rPr>
              <a:t>Symptoms:</a:t>
            </a:r>
            <a:r>
              <a:rPr lang="zxx-none" sz="2400">
                <a:solidFill>
                  <a:srgbClr val="000099"/>
                </a:solidFill>
              </a:rPr>
              <a:t>weakness, limited mobility, lack of appetite, weight loss, feeling of fullness in the upper abdomen, erythema on the skin of the hands and legs, spider veins, sometimes jaundice, skin itching, impotence, gynecomastia, menstrual cycle disorders.Preliminary examination - initially enlarged liver, final stage - small with uneven surface.</a:t>
            </a:r>
            <a:r>
              <a:rPr lang="zxx-none" sz="2400" b="1">
                <a:solidFill>
                  <a:srgbClr val="000099"/>
                </a:solidFill>
              </a:rPr>
              <a:t>Bad.labor:</a:t>
            </a:r>
            <a:r>
              <a:rPr lang="zxx-none" sz="2400">
                <a:solidFill>
                  <a:srgbClr val="000099"/>
                </a:solidFill>
              </a:rPr>
              <a:t>affecting liver function, reducing the concentration of coagulation factors of the prothrombin system, increasing the INR, reducing antithrombin III, reducing albumin concentration.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0BD8F71A-61DF-4C24-B0D9-CB3AB1C08648}"/>
              </a:ext>
            </a:extLst>
          </p:cNvPr>
          <p:cNvSpPr txBox="1">
            <a:spLocks noGrp="1"/>
          </p:cNvSpPr>
          <p:nvPr>
            <p:ph type="body" idx="4294967295"/>
          </p:nvPr>
        </p:nvSpPr>
        <p:spPr>
          <a:xfrm>
            <a:off x="468360" y="900000"/>
            <a:ext cx="9071640" cy="6540840"/>
          </a:xfrm>
        </p:spPr>
        <p:txBody>
          <a:bodyPr vert="horz"/>
          <a:lstStyle/>
          <a:p>
            <a:pPr lvl="0"/>
            <a:r>
              <a:rPr lang="zxx-none" sz="2800" b="1">
                <a:solidFill>
                  <a:srgbClr val="000080"/>
                </a:solidFill>
              </a:rPr>
              <a:t>Barrett's esophagus</a:t>
            </a:r>
            <a:r>
              <a:rPr lang="zxx-none" sz="2800">
                <a:solidFill>
                  <a:srgbClr val="000080"/>
                </a:solidFill>
              </a:rPr>
              <a:t>- regular endoscopy with biopsy of the mucosa. In the development of dysplasia - proton pump inhibitors, endoscopic ablation methods, esophageal resection.</a:t>
            </a:r>
            <a:r>
              <a:rPr lang="zxx-none" sz="2800" b="1">
                <a:solidFill>
                  <a:srgbClr val="000080"/>
                </a:solidFill>
              </a:rPr>
              <a:t>Surgery</a:t>
            </a:r>
            <a:r>
              <a:rPr lang="zxx-none" sz="2800">
                <a:solidFill>
                  <a:srgbClr val="000080"/>
                </a:solidFill>
              </a:rPr>
              <a:t>. it involves wrapping the bottom of the stomach around the esophagus for patients who do not respond to conservative treatment. Efficiency 80%.</a:t>
            </a:r>
          </a:p>
          <a:p>
            <a:pPr lvl="0"/>
            <a:r>
              <a:rPr lang="zxx-none" sz="2800" b="1">
                <a:solidFill>
                  <a:srgbClr val="000080"/>
                </a:solidFill>
              </a:rPr>
              <a:t>Esophageal diverticula</a:t>
            </a:r>
            <a:r>
              <a:rPr lang="zxx-none" sz="2800">
                <a:solidFill>
                  <a:srgbClr val="000080"/>
                </a:solidFill>
              </a:rPr>
              <a:t>- recesses of the entire wall of the duct. food.caused by muscle stretches:-pharyngoesophageal (Zenker - 70%) in older men,- bifurcation diverticula - 20% asymptomatic- supradiaphragmatic - 10% associated with achalasia</a:t>
            </a:r>
            <a:r>
              <a:rPr lang="zxx-none" sz="2800" b="1">
                <a:solidFill>
                  <a:srgbClr val="000080"/>
                </a:solidFill>
              </a:rPr>
              <a:t>Symptoms:</a:t>
            </a:r>
            <a:r>
              <a:rPr lang="zxx-none" sz="2800">
                <a:solidFill>
                  <a:srgbClr val="000080"/>
                </a:solidFill>
              </a:rPr>
              <a:t>pressure pain, dysphagia, regurgitationundigested food remains, coughing while eating, unpleasant odor from the mouth.</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page5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4A7B23-BCE9-44E5-B6E2-67CCC3E00ABE}"/>
              </a:ext>
            </a:extLst>
          </p:cNvPr>
          <p:cNvSpPr txBox="1">
            <a:spLocks noGrp="1"/>
          </p:cNvSpPr>
          <p:nvPr>
            <p:ph type="title" idx="4294967295"/>
          </p:nvPr>
        </p:nvSpPr>
        <p:spPr/>
        <p:txBody>
          <a:bodyPr vert="horz"/>
          <a:lstStyle/>
          <a:p>
            <a:pPr lvl="0"/>
            <a:r>
              <a:rPr lang="zxx-none" sz="3600">
                <a:solidFill>
                  <a:srgbClr val="FF420E"/>
                </a:solidFill>
              </a:rPr>
              <a:t>Secondary hypertension</a:t>
            </a:r>
          </a:p>
        </p:txBody>
      </p:sp>
      <p:sp>
        <p:nvSpPr>
          <p:cNvPr id="3" name="Symbol zastępczy tekstu 2">
            <a:extLst>
              <a:ext uri="{FF2B5EF4-FFF2-40B4-BE49-F238E27FC236}">
                <a16:creationId xmlns:a16="http://schemas.microsoft.com/office/drawing/2014/main" id="{D73E5B34-2B46-41F4-A23F-C4AA171394F7}"/>
              </a:ext>
            </a:extLst>
          </p:cNvPr>
          <p:cNvSpPr txBox="1">
            <a:spLocks noGrp="1"/>
          </p:cNvSpPr>
          <p:nvPr>
            <p:ph type="body" idx="4294967295"/>
          </p:nvPr>
        </p:nvSpPr>
        <p:spPr/>
        <p:txBody>
          <a:bodyPr vert="horz"/>
          <a:lstStyle/>
          <a:p>
            <a:pPr lvl="0"/>
            <a:r>
              <a:rPr lang="zxx-none" sz="2400">
                <a:solidFill>
                  <a:srgbClr val="000099"/>
                </a:solidFill>
              </a:rPr>
              <a:t>-BP value in the portal vein exceeds 12mmHg, collateral circulation between the portal basin and the circulatory system. inferior vena cava: portal-gastroesophageal junction, development of varicose veins of the esophagus and the bottom of the stomach, periumbilical connections, collateral connections of the mesentery with the development of hemorrhoids, gastrodiaphragmatic-adrenal or renal connections.</a:t>
            </a:r>
            <a:r>
              <a:rPr lang="zxx-none" sz="2400" b="1">
                <a:solidFill>
                  <a:srgbClr val="000099"/>
                </a:solidFill>
              </a:rPr>
              <a:t>Reasons:</a:t>
            </a:r>
            <a:r>
              <a:rPr lang="zxx-none" sz="2400">
                <a:solidFill>
                  <a:srgbClr val="000099"/>
                </a:solidFill>
              </a:rPr>
              <a:t> - prehepatic block, peripheral block (splenic vein thrombosis), central block (portal vein thrombosis)- intrahepatic block - presinusoidal block (primary biliary cirrhosis), extrasinusoidal block (liver cirrhosis)- extrahepatic block - hepatic vein obstructionin the course of thrombosis, tumor, congenital connective tissue septum.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page5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CD218E-CBE0-4607-843E-D4BEFE761C3B}"/>
              </a:ext>
            </a:extLst>
          </p:cNvPr>
          <p:cNvSpPr txBox="1">
            <a:spLocks noGrp="1"/>
          </p:cNvSpPr>
          <p:nvPr>
            <p:ph type="title" idx="4294967295"/>
          </p:nvPr>
        </p:nvSpPr>
        <p:spPr/>
        <p:txBody>
          <a:bodyPr vert="horz"/>
          <a:lstStyle/>
          <a:p>
            <a:pPr lvl="0"/>
            <a:r>
              <a:rPr lang="zxx-none" sz="3600">
                <a:solidFill>
                  <a:srgbClr val="FF420E"/>
                </a:solidFill>
              </a:rPr>
              <a:t>Secondary hypertension</a:t>
            </a:r>
          </a:p>
        </p:txBody>
      </p:sp>
      <p:sp>
        <p:nvSpPr>
          <p:cNvPr id="3" name="Symbol zastępczy tekstu 2">
            <a:extLst>
              <a:ext uri="{FF2B5EF4-FFF2-40B4-BE49-F238E27FC236}">
                <a16:creationId xmlns:a16="http://schemas.microsoft.com/office/drawing/2014/main" id="{8311C54A-9A14-411E-A690-6F7AF86A307A}"/>
              </a:ext>
            </a:extLst>
          </p:cNvPr>
          <p:cNvSpPr txBox="1">
            <a:spLocks noGrp="1"/>
          </p:cNvSpPr>
          <p:nvPr>
            <p:ph type="body" idx="4294967295"/>
          </p:nvPr>
        </p:nvSpPr>
        <p:spPr/>
        <p:txBody>
          <a:bodyPr vert="horz"/>
          <a:lstStyle/>
          <a:p>
            <a:pPr lvl="0"/>
            <a:r>
              <a:rPr lang="zxx-none" sz="2400" b="1">
                <a:solidFill>
                  <a:srgbClr val="000099"/>
                </a:solidFill>
              </a:rPr>
              <a:t>Symptoms:</a:t>
            </a:r>
            <a:r>
              <a:rPr lang="zxx-none" sz="2400">
                <a:solidFill>
                  <a:srgbClr val="000099"/>
                </a:solidFill>
              </a:rPr>
              <a:t>- visible vessels of collateral circulation, congestive splenomegaly and hypersplenism (thrompenia, leukocytopenia, anemia), ascites, bleeding from esophageal varices, gastric fundus.</a:t>
            </a:r>
            <a:r>
              <a:rPr lang="zxx-none" sz="2400" b="1">
                <a:solidFill>
                  <a:srgbClr val="000099"/>
                </a:solidFill>
              </a:rPr>
              <a:t>Treatment:</a:t>
            </a:r>
            <a:r>
              <a:rPr lang="zxx-none" sz="2400">
                <a:solidFill>
                  <a:srgbClr val="000099"/>
                </a:solidFill>
              </a:rPr>
              <a:t>treatment of the underlying disease, preventionand treatment of hemorrhages from esophageal varices, the bottom of the stomach, correction of coagulation disorders (fresh frozen plasma, vitamin K), prevention of hepatic coma after bleeding from esophageal varices, treatment of ascites (restriction of salt, fluids, diuretics), paracentesis, subsequent administration albumin intravenously, in cases of peritoneal inflammation - a broad-spectrum antibiotic.</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page5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B40D7D-905D-4F1F-8C4F-BAF3E4EBED53}"/>
              </a:ext>
            </a:extLst>
          </p:cNvPr>
          <p:cNvSpPr txBox="1">
            <a:spLocks noGrp="1"/>
          </p:cNvSpPr>
          <p:nvPr>
            <p:ph type="title" idx="4294967295"/>
          </p:nvPr>
        </p:nvSpPr>
        <p:spPr>
          <a:xfrm>
            <a:off x="540000" y="357840"/>
            <a:ext cx="9071640" cy="1262160"/>
          </a:xfrm>
        </p:spPr>
        <p:txBody>
          <a:bodyPr vert="horz"/>
          <a:lstStyle/>
          <a:p>
            <a:pPr lvl="0"/>
            <a:r>
              <a:rPr lang="zxx-none" sz="3200">
                <a:solidFill>
                  <a:srgbClr val="FF420E"/>
                </a:solidFill>
              </a:rPr>
              <a:t>Hepatic encephalopathy and hepatic coma.</a:t>
            </a:r>
          </a:p>
        </p:txBody>
      </p:sp>
      <p:sp>
        <p:nvSpPr>
          <p:cNvPr id="3" name="Symbol zastępczy tekstu 2">
            <a:extLst>
              <a:ext uri="{FF2B5EF4-FFF2-40B4-BE49-F238E27FC236}">
                <a16:creationId xmlns:a16="http://schemas.microsoft.com/office/drawing/2014/main" id="{2D066AB6-0AC0-4228-9117-1C2D2CDD45AE}"/>
              </a:ext>
            </a:extLst>
          </p:cNvPr>
          <p:cNvSpPr txBox="1">
            <a:spLocks noGrp="1"/>
          </p:cNvSpPr>
          <p:nvPr>
            <p:ph type="body" idx="4294967295"/>
          </p:nvPr>
        </p:nvSpPr>
        <p:spPr>
          <a:xfrm>
            <a:off x="828359" y="1490760"/>
            <a:ext cx="9071640" cy="5965920"/>
          </a:xfrm>
        </p:spPr>
        <p:txBody>
          <a:bodyPr vert="horz"/>
          <a:lstStyle/>
          <a:p>
            <a:pPr lvl="0"/>
            <a:r>
              <a:rPr lang="zxx-none" sz="2200">
                <a:solidFill>
                  <a:srgbClr val="000099"/>
                </a:solidFill>
              </a:rPr>
              <a:t>Acute neuropsychiatric disorders (acute liver failure, viral infections, post-coital reactions, toxic damage)and chronic liver diseases.</a:t>
            </a:r>
            <a:r>
              <a:rPr lang="zxx-none" sz="2200" b="1">
                <a:solidFill>
                  <a:srgbClr val="000099"/>
                </a:solidFill>
              </a:rPr>
              <a:t>Reasons: b</a:t>
            </a:r>
            <a:r>
              <a:rPr lang="zxx-none" sz="2200">
                <a:solidFill>
                  <a:srgbClr val="000099"/>
                </a:solidFill>
              </a:rPr>
              <a:t>cancer of metabolic function and detoxification causes toxic substances to enter the brain through the circulation. Triggers increased ammonia production in the intestine as a result of gastrointestinal bleeding, esophageal varices, after richin meal protein, which penetrates the brain (alkalosis), intensive dehydration treatment, constipation.</a:t>
            </a:r>
            <a:r>
              <a:rPr lang="zxx-none" sz="2200" b="1">
                <a:solidFill>
                  <a:srgbClr val="000099"/>
                </a:solidFill>
              </a:rPr>
              <a:t>Trigger factors:</a:t>
            </a:r>
            <a:r>
              <a:rPr lang="zxx-none" sz="2200">
                <a:solidFill>
                  <a:srgbClr val="000099"/>
                </a:solidFill>
              </a:rPr>
              <a:t>Gastrointestinal bleedingInfection, sepsisHyponatremia, hypokalemia (electrolyte disturbances)DehydrationConstipationDiet with excess proteinAlcoholPsychotrop medicinesNon-steroidal anti-inflammatory drugs</a:t>
            </a:r>
            <a:r>
              <a:rPr lang="zxx-none" sz="2400">
                <a:solidFill>
                  <a:srgbClr val="000099"/>
                </a:solidFill>
              </a:rPr>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page53">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3CCDA305-034C-43EC-983F-7ED39BE42EB1}"/>
              </a:ext>
            </a:extLst>
          </p:cNvPr>
          <p:cNvSpPr txBox="1">
            <a:spLocks noGrp="1"/>
          </p:cNvSpPr>
          <p:nvPr>
            <p:ph type="body" idx="4294967295"/>
          </p:nvPr>
        </p:nvSpPr>
        <p:spPr>
          <a:xfrm>
            <a:off x="720000" y="230760"/>
            <a:ext cx="9071640" cy="6637680"/>
          </a:xfrm>
        </p:spPr>
        <p:txBody>
          <a:bodyPr vert="horz"/>
          <a:lstStyle/>
          <a:p>
            <a:pPr lvl="0"/>
            <a:r>
              <a:rPr lang="zxx-none" sz="2400" b="1">
                <a:solidFill>
                  <a:srgbClr val="000099"/>
                </a:solidFill>
              </a:rPr>
              <a:t>Degree	ISHEN	Neuropsychiatric condition	Comments</a:t>
            </a:r>
            <a:r>
              <a:rPr lang="zxx-none" sz="2400">
                <a:solidFill>
                  <a:srgbClr val="000099"/>
                </a:solidFill>
              </a:rPr>
              <a:t>         </a:t>
            </a:r>
          </a:p>
          <a:p>
            <a:pPr lvl="0"/>
            <a:r>
              <a:rPr lang="zxx-none" sz="2400">
                <a:solidFill>
                  <a:srgbClr val="000099"/>
                </a:solidFill>
              </a:rPr>
              <a:t> 0	- Latent form-	No symptoms	-Abnormal results of psychometric and neurophysiological tests. Lack of universal diagnostic criteria. Expert knowledge required</a:t>
            </a:r>
          </a:p>
          <a:p>
            <a:pPr lvl="0"/>
            <a:r>
              <a:rPr lang="zxx-none" sz="2400">
                <a:solidFill>
                  <a:srgbClr val="000099"/>
                </a:solidFill>
              </a:rPr>
              <a:t>1- Poor concentration of attention - Making mistakes in simple mathematical operations (addition and subtraction). Alternating euphoria and discouragement. Sleep rhythm disturbances.	Despite the preserved orientation to time and place, discreet behavioral disorders occur. Changing the handwriting.</a:t>
            </a:r>
          </a:p>
          <a:p>
            <a:pPr lvl="0"/>
            <a:r>
              <a:rPr lang="zxx-none" sz="2400">
                <a:solidFill>
                  <a:srgbClr val="000099"/>
                </a:solidFill>
              </a:rPr>
              <a:t>2-Overt form-	Lethargy and apathy. Slurred speech. Significant impairment of intellectual abilities. Personality changes. Behavior inappropriate to the situation. Clear asterixis. Dyspraxia. Disturbed orientation in time (at least 3 wrong answers about the day</a:t>
            </a:r>
            <a:r>
              <a:rPr lang="zxx-none" sz="2200">
                <a:solidFill>
                  <a:srgbClr val="000099"/>
                </a:solidFill>
              </a:rPr>
              <a:t>(the patient can be woken up). Strange behaviour.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page54">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A3590A57-3587-4A80-B159-AB142DB53337}"/>
              </a:ext>
            </a:extLst>
          </p:cNvPr>
          <p:cNvSpPr txBox="1">
            <a:spLocks noGrp="1"/>
          </p:cNvSpPr>
          <p:nvPr>
            <p:ph type="body" idx="4294967295"/>
          </p:nvPr>
        </p:nvSpPr>
        <p:spPr>
          <a:xfrm>
            <a:off x="108360" y="360000"/>
            <a:ext cx="9071640" cy="6237000"/>
          </a:xfrm>
        </p:spPr>
        <p:txBody>
          <a:bodyPr vert="horz"/>
          <a:lstStyle/>
          <a:p>
            <a:pPr lvl="0"/>
            <a:r>
              <a:rPr lang="zxx-none" sz="2200">
                <a:solidFill>
                  <a:srgbClr val="000099"/>
                </a:solidFill>
              </a:rPr>
              <a:t>3-Confusion and drowsiness. (the patient can be woken up). Strange behaviour. Confusion also concerns place (at least 3 wrong answers regarding country, region, city, place of stay). Current response to stimuli</a:t>
            </a:r>
          </a:p>
          <a:p>
            <a:pPr lvl="0"/>
            <a:r>
              <a:rPr lang="zxx-none" sz="2200">
                <a:solidFill>
                  <a:srgbClr val="000099"/>
                </a:solidFill>
              </a:rPr>
              <a:t>4- Coma- Lack of response to painful stimuli</a:t>
            </a:r>
          </a:p>
          <a:p>
            <a:pPr lvl="0"/>
            <a:r>
              <a:rPr lang="zxx-none" sz="2200">
                <a:solidFill>
                  <a:srgbClr val="000099"/>
                </a:solidFill>
              </a:rPr>
              <a:t>ISHEN – division according to the International Society of Hepatic Encephalopathy and Nitrogen Metabolism.</a:t>
            </a:r>
          </a:p>
          <a:p>
            <a:pPr lvl="0"/>
            <a:r>
              <a:rPr lang="zxx-none" sz="2200" b="1">
                <a:solidFill>
                  <a:srgbClr val="000099"/>
                </a:solidFill>
              </a:rPr>
              <a:t>Stages of encelopathy:</a:t>
            </a:r>
            <a:r>
              <a:rPr lang="zxx-none" sz="2200">
                <a:solidFill>
                  <a:srgbClr val="000099"/>
                </a:solidFill>
              </a:rPr>
              <a:t>Stage I - drowsiness, poor concentration, confusion, slowness, mood swings, slurred speech, coarse-wave tremors, disturbancesin EEG.Stage II - more severe drowsiness, apathy, change in handwriting, coarse-wave tremors.Stage III - constant drowsiness, tremors, foetor hepanicus (smell of raw liver), abnormalities in the EEG recording.Stage IV - coma, deep sleep, does not respond to pain stimuli.</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page55">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5D0475A4-DC8C-4D5B-903D-B10536AC9C5D}"/>
              </a:ext>
            </a:extLst>
          </p:cNvPr>
          <p:cNvSpPr txBox="1">
            <a:spLocks noGrp="1"/>
          </p:cNvSpPr>
          <p:nvPr>
            <p:ph type="body" idx="4294967295"/>
          </p:nvPr>
        </p:nvSpPr>
        <p:spPr>
          <a:xfrm>
            <a:off x="468360" y="900000"/>
            <a:ext cx="9071640" cy="5858280"/>
          </a:xfrm>
        </p:spPr>
        <p:txBody>
          <a:bodyPr vert="horz"/>
          <a:lstStyle/>
          <a:p>
            <a:pPr marL="342720" lvl="0" indent="-342720"/>
            <a:endParaRPr lang="pl-PL" sz="2400">
              <a:solidFill>
                <a:srgbClr val="000099"/>
              </a:solidFill>
            </a:endParaRPr>
          </a:p>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The basic symptom of urolithiasis is biliary colic. Patients with cholelithiasis also have deposits in the common bile duct.Refers toapproximately 18% of women and 8% of men.Asymptomatic stones, "silent" stones constitute 75% of all stones.Symptomatic stone disease accounts for 25% of all cases.The basic symptom of urolithiasis is biliary colic</a:t>
            </a:r>
            <a:r>
              <a:rPr lang="pl-PL" sz="2400" b="1">
                <a:solidFill>
                  <a:srgbClr val="000099"/>
                </a:solidFill>
              </a:rPr>
              <a:t>5xF rule</a:t>
            </a:r>
            <a:r>
              <a:rPr lang="pl-PL" sz="2400">
                <a:solidFill>
                  <a:srgbClr val="000099"/>
                </a:solidFill>
              </a:rPr>
              <a:t>femalefair (light skin)fat (obese)forts (forty years old)fecund (fertile)</a:t>
            </a:r>
          </a:p>
        </p:txBody>
      </p:sp>
      <p:sp>
        <p:nvSpPr>
          <p:cNvPr id="3" name="Tytuł 2">
            <a:extLst>
              <a:ext uri="{FF2B5EF4-FFF2-40B4-BE49-F238E27FC236}">
                <a16:creationId xmlns:a16="http://schemas.microsoft.com/office/drawing/2014/main" id="{63E79544-4DE4-412A-B6D7-39D6E2AEE12E}"/>
              </a:ext>
            </a:extLst>
          </p:cNvPr>
          <p:cNvSpPr txBox="1">
            <a:spLocks noGrp="1"/>
          </p:cNvSpPr>
          <p:nvPr>
            <p:ph type="title" idx="4294967295"/>
          </p:nvPr>
        </p:nvSpPr>
        <p:spPr>
          <a:xfrm>
            <a:off x="504359" y="301320"/>
            <a:ext cx="9071640" cy="1262160"/>
          </a:xfrm>
        </p:spPr>
        <p:txBody>
          <a:bodyPr vert="horz"/>
          <a:lstStyle/>
          <a:p>
            <a:pPr lvl="0"/>
            <a:r>
              <a:rPr lang="zxx-none" sz="3600">
                <a:solidFill>
                  <a:srgbClr val="FF420E"/>
                </a:solidFill>
              </a:rPr>
              <a:t>Cholelithiasis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page5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05295A-2366-4A48-91DB-1AD7D79A8F13}"/>
              </a:ext>
            </a:extLst>
          </p:cNvPr>
          <p:cNvSpPr txBox="1">
            <a:spLocks noGrp="1"/>
          </p:cNvSpPr>
          <p:nvPr>
            <p:ph type="title" idx="4294967295"/>
          </p:nvPr>
        </p:nvSpPr>
        <p:spPr/>
        <p:txBody>
          <a:bodyPr vert="horz"/>
          <a:lstStyle/>
          <a:p>
            <a:pPr lvl="0"/>
            <a:r>
              <a:rPr lang="zxx-none" sz="3600">
                <a:solidFill>
                  <a:srgbClr val="FF420E"/>
                </a:solidFill>
              </a:rPr>
              <a:t>Symptoms</a:t>
            </a:r>
          </a:p>
        </p:txBody>
      </p:sp>
      <p:sp>
        <p:nvSpPr>
          <p:cNvPr id="3" name="Symbol zastępczy tekstu 2">
            <a:extLst>
              <a:ext uri="{FF2B5EF4-FFF2-40B4-BE49-F238E27FC236}">
                <a16:creationId xmlns:a16="http://schemas.microsoft.com/office/drawing/2014/main" id="{E1104FD0-6513-427A-A1C9-505D915225E2}"/>
              </a:ext>
            </a:extLst>
          </p:cNvPr>
          <p:cNvSpPr txBox="1">
            <a:spLocks noGrp="1"/>
          </p:cNvSpPr>
          <p:nvPr>
            <p:ph type="body" idx="4294967295"/>
          </p:nvPr>
        </p:nvSpPr>
        <p:spPr>
          <a:xfrm>
            <a:off x="468360" y="1800000"/>
            <a:ext cx="9071640" cy="4989240"/>
          </a:xfrm>
        </p:spPr>
        <p:txBody>
          <a:bodyPr vert="horz"/>
          <a:lstStyle/>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Biliary colic is a typical example of visceral pain caused by muscle spasm of the gallbladder or sphincter of Oddi.</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Location: right hypochondrium/epigastrium</a:t>
            </a:r>
          </a:p>
          <a:p>
            <a:pPr marL="342720" lvl="0" indent="-342720">
              <a:lnSpc>
                <a:spcPct val="85000"/>
              </a:lnSpc>
            </a:pPr>
            <a:r>
              <a:rPr lang="pl-PL" sz="2400">
                <a:solidFill>
                  <a:srgbClr val="000099"/>
                </a:solidFill>
              </a:rPr>
              <a:t>                                (sometimes in the precordial area)</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Radiation: to the right shoulder blade and arm</a:t>
            </a:r>
          </a:p>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Character: begins suddenly, escalates quickly,</a:t>
            </a:r>
          </a:p>
          <a:p>
            <a:pPr marL="342720" lvl="0" indent="-342720">
              <a:lnSpc>
                <a:spcPct val="85000"/>
              </a:lnSpc>
            </a:pPr>
            <a:r>
              <a:rPr lang="pl-PL" sz="2400">
                <a:solidFill>
                  <a:srgbClr val="000099"/>
                </a:solidFill>
              </a:rPr>
              <a:t>                      (within minutes), reaches a plateau, subsides</a:t>
            </a:r>
          </a:p>
          <a:p>
            <a:pPr marL="342720" lvl="0" indent="-342720">
              <a:lnSpc>
                <a:spcPct val="85000"/>
              </a:lnSpc>
            </a:pPr>
            <a:r>
              <a:rPr lang="pl-PL" sz="2400">
                <a:solidFill>
                  <a:srgbClr val="000099"/>
                </a:solidFill>
              </a:rPr>
              <a:t>                      gradually (over a few hours) or</a:t>
            </a:r>
          </a:p>
          <a:p>
            <a:pPr marL="342720" lvl="0" indent="-342720">
              <a:lnSpc>
                <a:spcPct val="85000"/>
              </a:lnSpc>
            </a:pPr>
            <a:r>
              <a:rPr lang="pl-PL" sz="2400">
                <a:solidFill>
                  <a:srgbClr val="000099"/>
                </a:solidFill>
              </a:rPr>
              <a:t>                      suddenly, comes back after days or months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page5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75F771-70D8-436A-8244-201D1BA9412D}"/>
              </a:ext>
            </a:extLst>
          </p:cNvPr>
          <p:cNvSpPr txBox="1">
            <a:spLocks noGrp="1"/>
          </p:cNvSpPr>
          <p:nvPr>
            <p:ph type="title" idx="4294967295"/>
          </p:nvPr>
        </p:nvSpPr>
        <p:spPr/>
        <p:txBody>
          <a:bodyPr vert="horz"/>
          <a:lstStyle/>
          <a:p>
            <a:pPr lvl="0"/>
            <a:r>
              <a:rPr lang="pl-PL" sz="3200">
                <a:solidFill>
                  <a:srgbClr val="FF420E"/>
                </a:solidFill>
              </a:rPr>
              <a:t>Acute cholecystitis</a:t>
            </a:r>
          </a:p>
        </p:txBody>
      </p:sp>
      <p:sp>
        <p:nvSpPr>
          <p:cNvPr id="3" name="Symbol zastępczy tekstu 2">
            <a:extLst>
              <a:ext uri="{FF2B5EF4-FFF2-40B4-BE49-F238E27FC236}">
                <a16:creationId xmlns:a16="http://schemas.microsoft.com/office/drawing/2014/main" id="{D7202D42-7076-4C5C-B513-70C24188DF5F}"/>
              </a:ext>
            </a:extLst>
          </p:cNvPr>
          <p:cNvSpPr txBox="1">
            <a:spLocks noGrp="1"/>
          </p:cNvSpPr>
          <p:nvPr>
            <p:ph type="body" idx="4294967295"/>
          </p:nvPr>
        </p:nvSpPr>
        <p:spPr>
          <a:xfrm>
            <a:off x="468360" y="1800000"/>
            <a:ext cx="9071640" cy="4989240"/>
          </a:xfrm>
        </p:spPr>
        <p:txBody>
          <a:bodyPr vert="horz"/>
          <a:lstStyle/>
          <a:p>
            <a:pPr marL="342720" lvl="0" indent="-342720">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400">
                <a:solidFill>
                  <a:srgbClr val="000099"/>
                </a:solidFill>
              </a:rPr>
              <a:t>Initially, it looks like biliary colic, but the pain lasts longer(over 3 hours). It is accompanied by nausea, vomiting and fever(37-38 degrees)</a:t>
            </a:r>
          </a:p>
          <a:p>
            <a:pPr marL="342720" lvl="0" indent="-342720"/>
            <a:r>
              <a:rPr lang="pl-PL" sz="2400">
                <a:solidFill>
                  <a:srgbClr val="000099"/>
                </a:solidFill>
              </a:rPr>
              <a:t>    The most characteristic symptom of cholecystitis is tenderness and muscular defense of the gallbladder area.</a:t>
            </a:r>
          </a:p>
          <a:p>
            <a:pPr marL="342720" lvl="0" indent="-342720"/>
            <a:r>
              <a:rPr lang="pl-PL" sz="2400">
                <a:solidFill>
                  <a:srgbClr val="000099"/>
                </a:solidFill>
              </a:rPr>
              <a:t>    In 30-40% of cases, an enlarged follicle is felt in the hypochondrium. Jaundice occurs in 15% of patients due to swelling of the tissues around the cystic duct. Generally, improvement occurs on the 2-3rd day of the disease.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name="page5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8A8317-D12D-4886-8275-9EBFF9AA2767}"/>
              </a:ext>
            </a:extLst>
          </p:cNvPr>
          <p:cNvSpPr txBox="1">
            <a:spLocks noGrp="1"/>
          </p:cNvSpPr>
          <p:nvPr>
            <p:ph type="title" idx="4294967295"/>
          </p:nvPr>
        </p:nvSpPr>
        <p:spPr/>
        <p:txBody>
          <a:bodyPr vert="horz"/>
          <a:lstStyle/>
          <a:p>
            <a:pPr lvl="0"/>
            <a:r>
              <a:rPr lang="pl-PL" sz="3200">
                <a:solidFill>
                  <a:srgbClr val="FF420E"/>
                </a:solidFill>
              </a:rPr>
              <a:t>Acute cholecystitis</a:t>
            </a:r>
          </a:p>
        </p:txBody>
      </p:sp>
      <p:sp>
        <p:nvSpPr>
          <p:cNvPr id="3" name="Symbol zastępczy tekstu 2">
            <a:extLst>
              <a:ext uri="{FF2B5EF4-FFF2-40B4-BE49-F238E27FC236}">
                <a16:creationId xmlns:a16="http://schemas.microsoft.com/office/drawing/2014/main" id="{6CFF5B56-D5D2-425E-9F7F-4A7DD477125E}"/>
              </a:ext>
            </a:extLst>
          </p:cNvPr>
          <p:cNvSpPr txBox="1">
            <a:spLocks noGrp="1"/>
          </p:cNvSpPr>
          <p:nvPr>
            <p:ph type="body" idx="4294967295"/>
          </p:nvPr>
        </p:nvSpPr>
        <p:spPr>
          <a:xfrm>
            <a:off x="288360" y="1800000"/>
            <a:ext cx="9071640" cy="6531480"/>
          </a:xfrm>
        </p:spPr>
        <p:txBody>
          <a:bodyPr vert="horz"/>
          <a:lstStyle/>
          <a:p>
            <a:pPr marL="342720" lvl="0" indent="-342720"/>
            <a:r>
              <a:rPr lang="pl-PL" sz="2400">
                <a:solidFill>
                  <a:srgbClr val="000099"/>
                </a:solidFill>
              </a:rPr>
              <a:t>A symptom may be present on physical examination</a:t>
            </a:r>
            <a:r>
              <a:rPr lang="pl-PL" sz="2400" b="1">
                <a:solidFill>
                  <a:srgbClr val="000099"/>
                </a:solidFill>
              </a:rPr>
              <a:t>Murphy</a:t>
            </a:r>
            <a:r>
              <a:rPr lang="pl-PL" sz="2400">
                <a:solidFill>
                  <a:srgbClr val="000099"/>
                </a:solidFill>
              </a:rPr>
              <a:t>(sudden pain that appears when a patient with pressure on the right hypochondrium tries to take a deep breath) and the symptom</a:t>
            </a:r>
            <a:r>
              <a:rPr lang="pl-PL" sz="2400" b="1">
                <a:solidFill>
                  <a:srgbClr val="000099"/>
                </a:solidFill>
              </a:rPr>
              <a:t>Chełmoński</a:t>
            </a:r>
            <a:r>
              <a:rPr lang="pl-PL" sz="2400">
                <a:solidFill>
                  <a:srgbClr val="000099"/>
                </a:solidFill>
              </a:rPr>
              <a:t>(pain triggered by hitting the hand placed in the right subcostal area.</a:t>
            </a:r>
            <a:r>
              <a:rPr lang="pl-PL" sz="2400" b="1">
                <a:solidFill>
                  <a:srgbClr val="000099"/>
                </a:solidFill>
              </a:rPr>
              <a:t>Acute complications</a:t>
            </a:r>
            <a:r>
              <a:rPr lang="pl-PL" sz="2400">
                <a:solidFill>
                  <a:srgbClr val="000099"/>
                </a:solidFill>
              </a:rPr>
              <a:t>1. Empyema2. Gangrenous inflammation, peritoneal inflammation, sepsis3. Perforation4. Cholelithiasis - mechanical jaundice, acute pancreatitis, ascending inflammation.</a:t>
            </a:r>
            <a:r>
              <a:rPr lang="pl-PL" sz="2400" b="1">
                <a:solidFill>
                  <a:srgbClr val="000099"/>
                </a:solidFill>
              </a:rPr>
              <a:t>Chronic complications</a:t>
            </a:r>
            <a:r>
              <a:rPr lang="pl-PL" sz="2400">
                <a:solidFill>
                  <a:srgbClr val="000099"/>
                </a:solidFill>
              </a:rPr>
              <a:t>1. Chronic inflammation of the gallbladder2. Bilioduodenal fistula3. Adenocarcinoma of the gallbladder.</a:t>
            </a:r>
            <a:r>
              <a:rPr lang="pl-PL" sz="2400" b="1">
                <a:solidFill>
                  <a:srgbClr val="000099"/>
                </a:solidFill>
              </a:rPr>
              <a:t> </a:t>
            </a:r>
          </a:p>
          <a:p>
            <a:pPr marL="342720" lvl="0" indent="-342720"/>
            <a:r>
              <a:rPr lang="pl-PL" sz="2400">
                <a:solidFill>
                  <a:srgbClr val="000099"/>
                </a:solidFill>
              </a:rPr>
              <a:t> </a:t>
            </a:r>
          </a:p>
          <a:p>
            <a:pPr marL="342720" lvl="0" indent="-342720"/>
            <a:r>
              <a:rPr lang="pl-PL" sz="240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page59">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3F4830D4-2130-4BB7-AF9B-C4B8DECB5B12}"/>
              </a:ext>
            </a:extLst>
          </p:cNvPr>
          <p:cNvSpPr txBox="1">
            <a:spLocks noGrp="1"/>
          </p:cNvSpPr>
          <p:nvPr>
            <p:ph type="body" idx="4294967295"/>
          </p:nvPr>
        </p:nvSpPr>
        <p:spPr>
          <a:xfrm>
            <a:off x="503999" y="540000"/>
            <a:ext cx="9071640" cy="6218280"/>
          </a:xfrm>
        </p:spPr>
        <p:txBody>
          <a:bodyPr vert="horz"/>
          <a:lstStyle/>
          <a:p>
            <a:pPr marL="342720" lvl="0" indent="-342720"/>
            <a:r>
              <a:rPr lang="pl-PL" sz="2400" b="1">
                <a:solidFill>
                  <a:srgbClr val="000099"/>
                </a:solidFill>
              </a:rPr>
              <a:t>Charcot's triad in cholangitis:</a:t>
            </a:r>
            <a:r>
              <a:rPr lang="pl-PL" sz="2400">
                <a:solidFill>
                  <a:srgbClr val="000099"/>
                </a:solidFill>
              </a:rPr>
              <a:t>-pain in the right upper abdomen,-jaundice and fever- frequent relapses</a:t>
            </a:r>
            <a:r>
              <a:rPr lang="pl-PL" sz="2400" b="1">
                <a:solidFill>
                  <a:srgbClr val="000099"/>
                </a:solidFill>
              </a:rPr>
              <a:t>Diagnostics:</a:t>
            </a:r>
            <a:r>
              <a:rPr lang="pl-PL" sz="2400">
                <a:solidFill>
                  <a:srgbClr val="000099"/>
                </a:solidFill>
              </a:rPr>
              <a:t>Ultrasound, endoscopic retrograde cholangiopancreatography (ERCP), plain X-ray.Invasive treatment - removal of the follicle with deposits laparoscopically - deposits &gt; 3 cm.Lithotripsy (ESWL) development of deposits with an ultrasonic shock wave - deposits &gt; 1.5-2 cm. With ERCP, smaller deposits &gt;1.5 cm are removed using a special basket, and the greater papilla of the duodenum is incised - sphincterotomy.</a:t>
            </a:r>
            <a:r>
              <a:rPr lang="pl-PL" sz="2400" b="1">
                <a:solidFill>
                  <a:srgbClr val="000099"/>
                </a:solidFill>
              </a:rPr>
              <a:t>Conservative treatment</a:t>
            </a:r>
            <a:r>
              <a:rPr lang="pl-PL" sz="2400">
                <a:solidFill>
                  <a:srgbClr val="000099"/>
                </a:solidFill>
              </a:rPr>
              <a:t>- use of ursodeoxycholic acid derivatives. Low-fat, low-cholesterol, easily digestible diet. We stop an attack of biliary colic with antispasmodics and painkillers and hydrate the patient.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ABDAC0-136C-4BFF-B39A-C1AF3743E5AD}"/>
              </a:ext>
            </a:extLst>
          </p:cNvPr>
          <p:cNvSpPr txBox="1">
            <a:spLocks noGrp="1"/>
          </p:cNvSpPr>
          <p:nvPr>
            <p:ph type="title" idx="4294967295"/>
          </p:nvPr>
        </p:nvSpPr>
        <p:spPr>
          <a:xfrm>
            <a:off x="468360" y="180000"/>
            <a:ext cx="9071640" cy="1262160"/>
          </a:xfrm>
        </p:spPr>
        <p:txBody>
          <a:bodyPr vert="horz"/>
          <a:lstStyle/>
          <a:p>
            <a:pPr lvl="0"/>
            <a:r>
              <a:rPr lang="zxx-none" sz="3600">
                <a:solidFill>
                  <a:srgbClr val="FF420E"/>
                </a:solidFill>
              </a:rPr>
              <a:t>Esophageal cancer</a:t>
            </a:r>
          </a:p>
        </p:txBody>
      </p:sp>
      <p:sp>
        <p:nvSpPr>
          <p:cNvPr id="3" name="Symbol zastępczy tekstu 2">
            <a:extLst>
              <a:ext uri="{FF2B5EF4-FFF2-40B4-BE49-F238E27FC236}">
                <a16:creationId xmlns:a16="http://schemas.microsoft.com/office/drawing/2014/main" id="{31DF8E62-A0DB-4E8D-A664-37353EAC41E5}"/>
              </a:ext>
            </a:extLst>
          </p:cNvPr>
          <p:cNvSpPr txBox="1">
            <a:spLocks noGrp="1"/>
          </p:cNvSpPr>
          <p:nvPr>
            <p:ph type="body" idx="4294967295"/>
          </p:nvPr>
        </p:nvSpPr>
        <p:spPr>
          <a:xfrm>
            <a:off x="324360" y="1620000"/>
            <a:ext cx="9035640" cy="6062760"/>
          </a:xfrm>
        </p:spPr>
        <p:txBody>
          <a:bodyPr vert="horz"/>
          <a:lstStyle/>
          <a:p>
            <a:pPr lvl="0"/>
            <a:r>
              <a:rPr lang="pl-PL" sz="2800">
                <a:solidFill>
                  <a:srgbClr val="000080"/>
                </a:solidFill>
              </a:rPr>
              <a:t>Mainly affects men (5x more often)</a:t>
            </a:r>
          </a:p>
          <a:p>
            <a:pPr lvl="0"/>
            <a:r>
              <a:rPr lang="pl-PL" sz="2800">
                <a:solidFill>
                  <a:srgbClr val="000080"/>
                </a:solidFill>
              </a:rPr>
              <a:t>Histopathologically: carcinoma planoepithelialen adenocarcinoma (increasingly often as a consequence of Barrett's metaplasia, which in turn is the result of reflux inflammation of the mucosa of the lower esophagus)</a:t>
            </a:r>
          </a:p>
          <a:p>
            <a:pPr lvl="0"/>
            <a:r>
              <a:rPr lang="pl-PL" sz="2800">
                <a:solidFill>
                  <a:srgbClr val="000080"/>
                </a:solidFill>
              </a:rPr>
              <a:t>Risk factors: alcohol, post-inflammatory strictures, cigarette smoking)</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name="page6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782F41-5612-49C9-87F1-FF7582C4131E}"/>
              </a:ext>
            </a:extLst>
          </p:cNvPr>
          <p:cNvSpPr txBox="1">
            <a:spLocks noGrp="1"/>
          </p:cNvSpPr>
          <p:nvPr>
            <p:ph type="title" idx="4294967295"/>
          </p:nvPr>
        </p:nvSpPr>
        <p:spPr/>
        <p:txBody>
          <a:bodyPr vert="horz"/>
          <a:lstStyle/>
          <a:p>
            <a:pPr lvl="0"/>
            <a:r>
              <a:rPr lang="zxx-none" sz="3200">
                <a:solidFill>
                  <a:srgbClr val="FF420E"/>
                </a:solidFill>
              </a:rPr>
              <a:t>Ductal stones</a:t>
            </a:r>
          </a:p>
        </p:txBody>
      </p:sp>
      <p:sp>
        <p:nvSpPr>
          <p:cNvPr id="3" name="Symbol zastępczy tekstu 2">
            <a:extLst>
              <a:ext uri="{FF2B5EF4-FFF2-40B4-BE49-F238E27FC236}">
                <a16:creationId xmlns:a16="http://schemas.microsoft.com/office/drawing/2014/main" id="{B47DE829-AEEC-4C6B-BDAC-BF29BEE45B3B}"/>
              </a:ext>
            </a:extLst>
          </p:cNvPr>
          <p:cNvSpPr txBox="1">
            <a:spLocks noGrp="1"/>
          </p:cNvSpPr>
          <p:nvPr>
            <p:ph type="body" idx="4294967295"/>
          </p:nvPr>
        </p:nvSpPr>
        <p:spPr>
          <a:xfrm>
            <a:off x="468360" y="1800000"/>
            <a:ext cx="9071640" cy="4989240"/>
          </a:xfrm>
        </p:spPr>
        <p:txBody>
          <a:bodyPr vert="horz"/>
          <a:lstStyle/>
          <a:p>
            <a:pPr lvl="0"/>
            <a:r>
              <a:rPr lang="zxx-none" sz="2400">
                <a:solidFill>
                  <a:srgbClr val="000099"/>
                </a:solidFill>
              </a:rPr>
              <a:t>The cause of extrahepatic mechanical jaundice - severe inflammation of the bile ducts, pancreas, chronic inflammation of the liver. Obstruction of bile flow, colonization with Gram-negative bacteria.</a:t>
            </a:r>
            <a:r>
              <a:rPr lang="zxx-none" sz="2400" b="1">
                <a:solidFill>
                  <a:srgbClr val="000099"/>
                </a:solidFill>
              </a:rPr>
              <a:t>Symptoms:</a:t>
            </a:r>
            <a:r>
              <a:rPr lang="zxx-none" sz="2400">
                <a:solidFill>
                  <a:srgbClr val="000099"/>
                </a:solidFill>
              </a:rPr>
              <a:t>Charcot's triad, increased concentration of bilirurbin - mainly compressed, alkaline phosphatase. Examination USG, RMI of the biliary tract, ERCP, percutaneous transhepatic cholangiography (PTC) - precise assessment of the deposit, removal, qualification for the proceduresurgical.</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name="page6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4B6699D-C61C-4793-8C78-DBCDD43FF309}"/>
              </a:ext>
            </a:extLst>
          </p:cNvPr>
          <p:cNvSpPr txBox="1">
            <a:spLocks noGrp="1"/>
          </p:cNvSpPr>
          <p:nvPr>
            <p:ph type="title" idx="4294967295"/>
          </p:nvPr>
        </p:nvSpPr>
        <p:spPr/>
        <p:txBody>
          <a:bodyPr vert="horz"/>
          <a:lstStyle/>
          <a:p>
            <a:pPr lvl="0"/>
            <a:r>
              <a:rPr lang="zxx-none" sz="3200">
                <a:solidFill>
                  <a:srgbClr val="FF420E"/>
                </a:solidFill>
              </a:rPr>
              <a:t>Ductal stones</a:t>
            </a:r>
          </a:p>
        </p:txBody>
      </p:sp>
      <p:sp>
        <p:nvSpPr>
          <p:cNvPr id="3" name="Symbol zastępczy tekstu 2">
            <a:extLst>
              <a:ext uri="{FF2B5EF4-FFF2-40B4-BE49-F238E27FC236}">
                <a16:creationId xmlns:a16="http://schemas.microsoft.com/office/drawing/2014/main" id="{CEDCA5CB-CB47-4A80-8235-668533885226}"/>
              </a:ext>
            </a:extLst>
          </p:cNvPr>
          <p:cNvSpPr txBox="1">
            <a:spLocks noGrp="1"/>
          </p:cNvSpPr>
          <p:nvPr>
            <p:ph type="body" idx="4294967295"/>
          </p:nvPr>
        </p:nvSpPr>
        <p:spPr>
          <a:xfrm>
            <a:off x="468360" y="1800000"/>
            <a:ext cx="9071640" cy="4989240"/>
          </a:xfrm>
        </p:spPr>
        <p:txBody>
          <a:bodyPr vert="horz"/>
          <a:lstStyle/>
          <a:p>
            <a:pPr lvl="0"/>
            <a:r>
              <a:rPr lang="zxx-none" sz="2400">
                <a:solidFill>
                  <a:srgbClr val="000099"/>
                </a:solidFill>
              </a:rPr>
              <a:t>The cause of extrahepatic mechanical jaundice - severe inflammation of the bile ducts, pancreas, chronic inflammation of the liver. Obstruction of bile flow, colonization with Gram-negative bacteria.</a:t>
            </a:r>
            <a:r>
              <a:rPr lang="zxx-none" sz="2400" b="1">
                <a:solidFill>
                  <a:srgbClr val="000099"/>
                </a:solidFill>
              </a:rPr>
              <a:t>Symptoms:</a:t>
            </a:r>
            <a:r>
              <a:rPr lang="zxx-none" sz="2400">
                <a:solidFill>
                  <a:srgbClr val="000099"/>
                </a:solidFill>
              </a:rPr>
              <a:t>Charcot's triad, increased concentration of bilirurbin - mainly compressed, alkaline phosphatase. Examination USG, RMI of the biliary tract, ERCP, percutaneous transhepatic cholangiography (PTC) - precise assessment of the deposit, removal, qualification for the proceduresurgical.</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name="page62">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F0F448C4-C203-40D2-8D23-06A730557BC6}"/>
              </a:ext>
            </a:extLst>
          </p:cNvPr>
          <p:cNvSpPr txBox="1">
            <a:spLocks noGrp="1"/>
          </p:cNvSpPr>
          <p:nvPr>
            <p:ph type="body" idx="4294967295"/>
          </p:nvPr>
        </p:nvSpPr>
        <p:spPr>
          <a:xfrm>
            <a:off x="503999" y="5580000"/>
            <a:ext cx="8316000" cy="1178280"/>
          </a:xfrm>
        </p:spPr>
        <p:txBody>
          <a:bodyPr vert="horz"/>
          <a:lstStyle/>
          <a:p>
            <a:pPr lvl="0"/>
            <a:r>
              <a:rPr lang="zxx-none"/>
              <a:t>                            </a:t>
            </a:r>
            <a:r>
              <a:rPr lang="zxx-none" sz="2800">
                <a:solidFill>
                  <a:srgbClr val="000099"/>
                </a:solidFill>
              </a:rPr>
              <a:t>Thank you for your attention.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E3C357-364A-4838-8083-CACFE9AE7372}"/>
              </a:ext>
            </a:extLst>
          </p:cNvPr>
          <p:cNvSpPr txBox="1">
            <a:spLocks noGrp="1"/>
          </p:cNvSpPr>
          <p:nvPr>
            <p:ph type="title" idx="4294967295"/>
          </p:nvPr>
        </p:nvSpPr>
        <p:spPr/>
        <p:txBody>
          <a:bodyPr vert="horz"/>
          <a:lstStyle/>
          <a:p>
            <a:pPr lvl="0"/>
            <a:r>
              <a:rPr lang="zxx-none" sz="3600">
                <a:solidFill>
                  <a:srgbClr val="FF420E"/>
                </a:solidFill>
              </a:rPr>
              <a:t>Symptoms</a:t>
            </a:r>
          </a:p>
        </p:txBody>
      </p:sp>
      <p:sp>
        <p:nvSpPr>
          <p:cNvPr id="3" name="Symbol zastępczy tekstu 2">
            <a:extLst>
              <a:ext uri="{FF2B5EF4-FFF2-40B4-BE49-F238E27FC236}">
                <a16:creationId xmlns:a16="http://schemas.microsoft.com/office/drawing/2014/main" id="{69BBFCCB-A21A-4A3A-B828-789F66883CD2}"/>
              </a:ext>
            </a:extLst>
          </p:cNvPr>
          <p:cNvSpPr txBox="1">
            <a:spLocks noGrp="1"/>
          </p:cNvSpPr>
          <p:nvPr>
            <p:ph type="body" idx="4294967295"/>
          </p:nvPr>
        </p:nvSpPr>
        <p:spPr>
          <a:xfrm>
            <a:off x="468360" y="1670760"/>
            <a:ext cx="9071640" cy="4989240"/>
          </a:xfrm>
        </p:spPr>
        <p:txBody>
          <a:bodyPr vert="horz"/>
          <a:lstStyle/>
          <a:p>
            <a:pPr lvl="0"/>
            <a:r>
              <a:rPr lang="pl-PL" sz="2600">
                <a:solidFill>
                  <a:srgbClr val="000080"/>
                </a:solidFill>
              </a:rPr>
              <a:t>-Long periodasymptomatic</a:t>
            </a:r>
          </a:p>
          <a:p>
            <a:pPr lvl="0"/>
            <a:r>
              <a:rPr lang="pl-PL" sz="2600">
                <a:solidFill>
                  <a:srgbClr val="000080"/>
                </a:solidFill>
              </a:rPr>
              <a:t>-In advanced stages: dysphagia, rapid weight loss leading to emaciation, odynophagia, chest pain radiating to the back, hiccups, hoarseness</a:t>
            </a:r>
          </a:p>
          <a:p>
            <a:pPr lvl="0"/>
            <a:r>
              <a:rPr lang="pl-PL" sz="2600">
                <a:solidFill>
                  <a:srgbClr val="000080"/>
                </a:solidFill>
              </a:rPr>
              <a:t>-Coughing and choking may indicate the presence of a fistula into the respiratory tract</a:t>
            </a:r>
          </a:p>
          <a:p>
            <a:pPr lvl="0"/>
            <a:r>
              <a:rPr lang="pl-PL" sz="2600">
                <a:solidFill>
                  <a:srgbClr val="000080"/>
                </a:solidFill>
              </a:rPr>
              <a:t>-Supraclavicular lymph node enlargementand cervical, tracheoesophageal fistulasin advanced forms.</a:t>
            </a:r>
            <a:r>
              <a:rPr lang="pl-PL" sz="2600" b="1">
                <a:solidFill>
                  <a:srgbClr val="000080"/>
                </a:solidFill>
              </a:rPr>
              <a:t>But. surgeon</a:t>
            </a:r>
            <a:r>
              <a:rPr lang="pl-PL" sz="2600">
                <a:solidFill>
                  <a:srgbClr val="000080"/>
                </a:solidFill>
              </a:rPr>
              <a:t>. 5-year survival - applies to 5% of patients., Combined chemotherapy, radiotherapy, palliative - laser removal of strictures, endoscopic enlargement.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85763B-76C6-4C4B-AF29-80E980692C3F}"/>
              </a:ext>
            </a:extLst>
          </p:cNvPr>
          <p:cNvSpPr txBox="1">
            <a:spLocks noGrp="1"/>
          </p:cNvSpPr>
          <p:nvPr>
            <p:ph type="title" idx="4294967295"/>
          </p:nvPr>
        </p:nvSpPr>
        <p:spPr/>
        <p:txBody>
          <a:bodyPr vert="horz"/>
          <a:lstStyle/>
          <a:p>
            <a:pPr lvl="0"/>
            <a:r>
              <a:rPr lang="pl-PL" sz="4000" b="1">
                <a:solidFill>
                  <a:srgbClr val="FF9900"/>
                </a:solidFill>
              </a:rPr>
              <a:t>Stomach ulcer disease</a:t>
            </a:r>
            <a:br>
              <a:rPr lang="pl-PL" sz="4000" b="1">
                <a:solidFill>
                  <a:srgbClr val="FF9900"/>
                </a:solidFill>
              </a:rPr>
            </a:br>
            <a:r>
              <a:rPr lang="pl-PL" sz="4000" b="1">
                <a:solidFill>
                  <a:srgbClr val="FF9900"/>
                </a:solidFill>
              </a:rPr>
              <a:t>and duodenum</a:t>
            </a:r>
          </a:p>
        </p:txBody>
      </p:sp>
      <p:sp>
        <p:nvSpPr>
          <p:cNvPr id="3" name="Symbol zastępczy tekstu 2">
            <a:extLst>
              <a:ext uri="{FF2B5EF4-FFF2-40B4-BE49-F238E27FC236}">
                <a16:creationId xmlns:a16="http://schemas.microsoft.com/office/drawing/2014/main" id="{2255E04F-AABF-4D81-9BA9-019A7A60D693}"/>
              </a:ext>
            </a:extLst>
          </p:cNvPr>
          <p:cNvSpPr txBox="1">
            <a:spLocks noGrp="1"/>
          </p:cNvSpPr>
          <p:nvPr>
            <p:ph type="body" idx="4294967295"/>
          </p:nvPr>
        </p:nvSpPr>
        <p:spPr>
          <a:xfrm>
            <a:off x="468360" y="1670760"/>
            <a:ext cx="9071640" cy="5529240"/>
          </a:xfrm>
        </p:spPr>
        <p:txBody>
          <a:bodyPr vert="horz"/>
          <a:lstStyle/>
          <a:p>
            <a:pPr lvl="0"/>
            <a:r>
              <a:rPr lang="pl-PL" sz="2800" b="1">
                <a:solidFill>
                  <a:srgbClr val="330099"/>
                </a:solidFill>
              </a:rPr>
              <a:t> </a:t>
            </a:r>
            <a:r>
              <a:rPr lang="pl-PL" sz="2800">
                <a:solidFill>
                  <a:srgbClr val="330099"/>
                </a:solidFill>
              </a:rPr>
              <a:t>Helicobacter pylori infection</a:t>
            </a:r>
          </a:p>
          <a:p>
            <a:pPr lvl="0"/>
            <a:r>
              <a:rPr lang="pl-PL" sz="2800">
                <a:solidFill>
                  <a:srgbClr val="330099"/>
                </a:solidFill>
              </a:rPr>
              <a:t>  (80% of gastric ulcers and 90% of duodenal ulcers)</a:t>
            </a:r>
          </a:p>
          <a:p>
            <a:pPr lvl="0"/>
            <a:r>
              <a:rPr lang="pl-PL" sz="2800">
                <a:solidFill>
                  <a:srgbClr val="330099"/>
                </a:solidFill>
              </a:rPr>
              <a:t> Ulcers that develop without the involvement of H. pylori infection:</a:t>
            </a:r>
          </a:p>
          <a:p>
            <a:pPr lvl="0"/>
            <a:r>
              <a:rPr lang="pl-PL" sz="2800">
                <a:solidFill>
                  <a:srgbClr val="330099"/>
                </a:solidFill>
              </a:rPr>
              <a:t>   (8% of duodenal ulcers and 30% of stomach ulcers)- alcohol, radiotherapy, stress</a:t>
            </a:r>
          </a:p>
          <a:p>
            <a:pPr lvl="0"/>
            <a:r>
              <a:rPr lang="pl-PL" sz="2800">
                <a:solidFill>
                  <a:srgbClr val="330099"/>
                </a:solidFill>
              </a:rPr>
              <a:t>   </a:t>
            </a:r>
            <a:r>
              <a:rPr lang="pl-PL" sz="2800">
                <a:solidFill>
                  <a:srgbClr val="330099"/>
                </a:solidFill>
                <a:cs typeface="Arial" pitchFamily="2"/>
              </a:rPr>
              <a:t>–</a:t>
            </a:r>
            <a:r>
              <a:rPr lang="pl-PL" sz="2800">
                <a:solidFill>
                  <a:srgbClr val="330099"/>
                </a:solidFill>
              </a:rPr>
              <a:t>nonsteroidal anti-inflammatory drugs (NSAIDs)</a:t>
            </a:r>
          </a:p>
          <a:p>
            <a:pPr lvl="0">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r>
              <a:rPr lang="pl-PL" sz="2800">
                <a:solidFill>
                  <a:srgbClr val="330099"/>
                </a:solidFill>
              </a:rPr>
              <a:t>   </a:t>
            </a:r>
            <a:r>
              <a:rPr lang="pl-PL" sz="2800">
                <a:solidFill>
                  <a:srgbClr val="330099"/>
                </a:solidFill>
                <a:cs typeface="Arial" pitchFamily="2"/>
              </a:rPr>
              <a:t>–</a:t>
            </a:r>
            <a:r>
              <a:rPr lang="pl-PL" sz="2800">
                <a:solidFill>
                  <a:srgbClr val="330099"/>
                </a:solidFill>
              </a:rPr>
              <a:t>ulcers in Zollinger-Ellison syndrome	</a:t>
            </a:r>
          </a:p>
          <a:p>
            <a:pPr lvl="0"/>
            <a:r>
              <a:rPr lang="pl-PL" sz="2800">
                <a:solidFill>
                  <a:srgbClr val="330099"/>
                </a:solidFill>
              </a:rPr>
              <a:t>   </a:t>
            </a:r>
            <a:r>
              <a:rPr lang="pl-PL" sz="2800">
                <a:solidFill>
                  <a:srgbClr val="330099"/>
                </a:solidFill>
                <a:cs typeface="Arial" pitchFamily="2"/>
              </a:rPr>
              <a:t>–</a:t>
            </a:r>
            <a:r>
              <a:rPr lang="pl-PL" sz="2800">
                <a:solidFill>
                  <a:srgbClr val="330099"/>
                </a:solidFill>
              </a:rPr>
              <a:t>ulcers in Crohn's disease</a:t>
            </a:r>
          </a:p>
          <a:p>
            <a:pPr lvl="0"/>
            <a:r>
              <a:rPr lang="pl-PL" sz="2800">
                <a:solidFill>
                  <a:srgbClr val="330099"/>
                </a:solidFill>
              </a:rPr>
              <a:t> -Acute damage (or erosion) caused by stress,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0EE71D-020A-4241-AD58-5475682BEA27}"/>
              </a:ext>
            </a:extLst>
          </p:cNvPr>
          <p:cNvSpPr txBox="1">
            <a:spLocks noGrp="1"/>
          </p:cNvSpPr>
          <p:nvPr>
            <p:ph type="title" idx="4294967295"/>
          </p:nvPr>
        </p:nvSpPr>
        <p:spPr/>
        <p:txBody>
          <a:bodyPr vert="horz"/>
          <a:lstStyle/>
          <a:p>
            <a:pPr lvl="0"/>
            <a:r>
              <a:rPr lang="zxx-none">
                <a:solidFill>
                  <a:srgbClr val="FF950E"/>
                </a:solidFill>
              </a:rPr>
              <a:t>Symptoms</a:t>
            </a:r>
          </a:p>
        </p:txBody>
      </p:sp>
      <p:sp>
        <p:nvSpPr>
          <p:cNvPr id="3" name="Symbol zastępczy tekstu 2">
            <a:extLst>
              <a:ext uri="{FF2B5EF4-FFF2-40B4-BE49-F238E27FC236}">
                <a16:creationId xmlns:a16="http://schemas.microsoft.com/office/drawing/2014/main" id="{74B5299C-9CB4-4B14-99B7-4E4848085A5B}"/>
              </a:ext>
            </a:extLst>
          </p:cNvPr>
          <p:cNvSpPr txBox="1">
            <a:spLocks noGrp="1"/>
          </p:cNvSpPr>
          <p:nvPr>
            <p:ph type="body" idx="4294967295"/>
          </p:nvPr>
        </p:nvSpPr>
        <p:spPr>
          <a:xfrm>
            <a:off x="468360" y="1800000"/>
            <a:ext cx="9071640" cy="4989240"/>
          </a:xfrm>
        </p:spPr>
        <p:txBody>
          <a:bodyPr vert="horz"/>
          <a:lstStyle/>
          <a:p>
            <a:pPr marL="342720" lvl="0" indent="-342720">
              <a:lnSpc>
                <a:spcPct val="85000"/>
              </a:lnSpc>
              <a:tabLst>
                <a:tab pos="342720" algn="l"/>
                <a:tab pos="914040" algn="l"/>
                <a:tab pos="1828439" algn="l"/>
                <a:tab pos="2742839" algn="l"/>
                <a:tab pos="3657239" algn="l"/>
                <a:tab pos="4571639" algn="l"/>
                <a:tab pos="5486040" algn="l"/>
                <a:tab pos="6400440" algn="l"/>
                <a:tab pos="7314840" algn="l"/>
                <a:tab pos="8229240" algn="l"/>
                <a:tab pos="9143640" algn="l"/>
                <a:tab pos="10058040" algn="l"/>
              </a:tabLst>
            </a:pPr>
            <a:r>
              <a:rPr lang="pl-PL" sz="2600"/>
              <a:t>The most common symptom of peptic ulcer disease is pain:</a:t>
            </a:r>
          </a:p>
          <a:p>
            <a:pPr marL="342720" lvl="0" indent="-342720">
              <a:lnSpc>
                <a:spcPct val="85000"/>
              </a:lnSpc>
            </a:pPr>
            <a:r>
              <a:rPr lang="pl-PL" sz="2600">
                <a:cs typeface="Arial" pitchFamily="2"/>
              </a:rPr>
              <a:t>–</a:t>
            </a:r>
            <a:r>
              <a:rPr lang="pl-PL" sz="2600"/>
              <a:t> sharp, burning,</a:t>
            </a:r>
            <a:r>
              <a:rPr lang="pl-PL" sz="2800">
                <a:solidFill>
                  <a:srgbClr val="000099"/>
                </a:solidFill>
              </a:rPr>
              <a:t>pain in the epigastrium, sharp and burning,discomfort or feeling of fullness, from several days to several months - stomach ulcer</a:t>
            </a:r>
          </a:p>
          <a:p>
            <a:pPr marL="342720" lvl="0" indent="-342720">
              <a:lnSpc>
                <a:spcPct val="85000"/>
              </a:lnSpc>
            </a:pPr>
            <a:r>
              <a:rPr lang="pl-PL" sz="2600">
                <a:cs typeface="Arial" pitchFamily="2"/>
              </a:rPr>
              <a:t>–</a:t>
            </a:r>
            <a:r>
              <a:rPr lang="pl-PL" sz="2600"/>
              <a:t> with duodenal ulcer it occurs 1-3 hours after a meal, disappears after consuming food or antacids</a:t>
            </a:r>
          </a:p>
          <a:p>
            <a:pPr marL="342720" lvl="0" indent="-342720">
              <a:lnSpc>
                <a:spcPct val="85000"/>
              </a:lnSpc>
            </a:pPr>
            <a:r>
              <a:rPr lang="pl-PL" sz="2600">
                <a:cs typeface="Arial" pitchFamily="2"/>
              </a:rPr>
              <a:t>–</a:t>
            </a:r>
            <a:r>
              <a:rPr lang="pl-PL" sz="2600"/>
              <a:t> quite often the pain occurs at night or early in the morning(in 2/3 patients with duodenal ulcer and 1/3 patients with gastric ulcer)</a:t>
            </a:r>
          </a:p>
          <a:p>
            <a:pPr marL="342720" lvl="0" indent="-342720">
              <a:lnSpc>
                <a:spcPct val="85000"/>
              </a:lnSpc>
            </a:pPr>
            <a:r>
              <a:rPr lang="pl-PL" sz="2600">
                <a:cs typeface="Arial" pitchFamily="2"/>
              </a:rPr>
              <a:t>–</a:t>
            </a:r>
            <a:r>
              <a:rPr lang="pl-PL" sz="2600"/>
              <a:t> the pain comes back every few months</a:t>
            </a:r>
          </a:p>
        </p:txBody>
      </p:sp>
    </p:spTree>
  </p:cSld>
  <p:clrMapOvr>
    <a:masterClrMapping/>
  </p:clrMapOvr>
</p:sld>
</file>

<file path=ppt/theme/theme1.xml><?xml version="1.0" encoding="utf-8"?>
<a:theme xmlns:a="http://schemas.openxmlformats.org/drawingml/2006/main" name="Default">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omyślni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1715</TotalTime>
  <Words>5769</Words>
  <Application>Microsoft Office PowerPoint</Application>
  <PresentationFormat>Panoramiczny</PresentationFormat>
  <Paragraphs>247</Paragraphs>
  <Slides>62</Slides>
  <Notes>62</Notes>
  <HiddenSlides>3</HiddenSlides>
  <MMClips>0</MMClips>
  <ScaleCrop>false</ScaleCrop>
  <HeadingPairs>
    <vt:vector size="6" baseType="variant">
      <vt:variant>
        <vt:lpstr>Używane czcionki</vt:lpstr>
      </vt:variant>
      <vt:variant>
        <vt:i4>4</vt:i4>
      </vt:variant>
      <vt:variant>
        <vt:lpstr>Motyw</vt:lpstr>
      </vt:variant>
      <vt:variant>
        <vt:i4>2</vt:i4>
      </vt:variant>
      <vt:variant>
        <vt:lpstr>Tytuły slajdów</vt:lpstr>
      </vt:variant>
      <vt:variant>
        <vt:i4>62</vt:i4>
      </vt:variant>
    </vt:vector>
  </HeadingPairs>
  <TitlesOfParts>
    <vt:vector size="68" baseType="lpstr">
      <vt:lpstr>Arial</vt:lpstr>
      <vt:lpstr>Calibri</vt:lpstr>
      <vt:lpstr>StarSymbol</vt:lpstr>
      <vt:lpstr>Times New Roman</vt:lpstr>
      <vt:lpstr>Default</vt:lpstr>
      <vt:lpstr>Domyślnie</vt:lpstr>
      <vt:lpstr>   Digestive system diseases</vt:lpstr>
      <vt:lpstr>Achalasia</vt:lpstr>
      <vt:lpstr>Reflux disease</vt:lpstr>
      <vt:lpstr>Complications</vt:lpstr>
      <vt:lpstr>Prezentacja programu PowerPoint</vt:lpstr>
      <vt:lpstr>Esophageal cancer</vt:lpstr>
      <vt:lpstr>Symptoms</vt:lpstr>
      <vt:lpstr>Stomach ulcer disease and duodenum</vt:lpstr>
      <vt:lpstr>Symptoms</vt:lpstr>
      <vt:lpstr>Prezentacja programu PowerPoint</vt:lpstr>
      <vt:lpstr>Causes of bleeding from pp</vt:lpstr>
      <vt:lpstr>Complications of ulcer disease</vt:lpstr>
      <vt:lpstr>Perforation</vt:lpstr>
      <vt:lpstr>Air above the dome</vt:lpstr>
      <vt:lpstr>Complications of ulcer disease</vt:lpstr>
      <vt:lpstr>Treatment</vt:lpstr>
      <vt:lpstr>Zollnger-Ellison syndrome</vt:lpstr>
      <vt:lpstr>Stomach cancer</vt:lpstr>
      <vt:lpstr>Malabsorption syndrome</vt:lpstr>
      <vt:lpstr>Leśniewski-Croma disease</vt:lpstr>
      <vt:lpstr>Ulcerative colitis</vt:lpstr>
      <vt:lpstr>Ulcerative colitis</vt:lpstr>
      <vt:lpstr>Colon and rectal cancer</vt:lpstr>
      <vt:lpstr>Colon and rectal cancer</vt:lpstr>
      <vt:lpstr>Colon and rectal cancer</vt:lpstr>
      <vt:lpstr>Colon and rectal cancer</vt:lpstr>
      <vt:lpstr>Acute pancreatic blockage</vt:lpstr>
      <vt:lpstr>Acute pancreatic blockage</vt:lpstr>
      <vt:lpstr>Acute pancreatic blockage</vt:lpstr>
      <vt:lpstr>Chronic pancreatic blockage</vt:lpstr>
      <vt:lpstr>Chronic pancreatic blockage</vt:lpstr>
      <vt:lpstr>Jaundice</vt:lpstr>
      <vt:lpstr>Jaundice</vt:lpstr>
      <vt:lpstr>Jaundice</vt:lpstr>
      <vt:lpstr>Jaundice</vt:lpstr>
      <vt:lpstr>Cholestatic jaundice</vt:lpstr>
      <vt:lpstr>Jaundice</vt:lpstr>
      <vt:lpstr>Hepatitis A virus (HAV)</vt:lpstr>
      <vt:lpstr>Hepatitis B virus (HBV)</vt:lpstr>
      <vt:lpstr>Hepatitis B virus (HBV)</vt:lpstr>
      <vt:lpstr>Hepatitis B virus (HBV)</vt:lpstr>
      <vt:lpstr>Hepatitis B virus (HBV)</vt:lpstr>
      <vt:lpstr>Hepatitis D virus (HDV)</vt:lpstr>
      <vt:lpstr>Hepatitis C virus (HCV)</vt:lpstr>
      <vt:lpstr>Hepatitis C virus (HCV)</vt:lpstr>
      <vt:lpstr>Hepatitis C virus (HCV)</vt:lpstr>
      <vt:lpstr>Autoimmune chronic liver disease</vt:lpstr>
      <vt:lpstr>Primary liver cirrhosis</vt:lpstr>
      <vt:lpstr>Primary liver cirrhosis</vt:lpstr>
      <vt:lpstr>Secondary hypertension</vt:lpstr>
      <vt:lpstr>Secondary hypertension</vt:lpstr>
      <vt:lpstr>Hepatic encephalopathy and hepatic coma.</vt:lpstr>
      <vt:lpstr>Prezentacja programu PowerPoint</vt:lpstr>
      <vt:lpstr>Prezentacja programu PowerPoint</vt:lpstr>
      <vt:lpstr>Cholelithiasis</vt:lpstr>
      <vt:lpstr>Symptoms</vt:lpstr>
      <vt:lpstr>Acute cholecystitis</vt:lpstr>
      <vt:lpstr>Acute cholecystitis</vt:lpstr>
      <vt:lpstr>Prezentacja programu PowerPoint</vt:lpstr>
      <vt:lpstr>Ductal stones</vt:lpstr>
      <vt:lpstr>Ductal stones</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Digestive system diseases</dc:title>
  <dc:creator>lic. Mateusz Grądzki</dc:creator>
  <cp:lastModifiedBy>lic. Mateusz Grądzki</cp:lastModifiedBy>
  <cp:revision>47</cp:revision>
  <dcterms:created xsi:type="dcterms:W3CDTF">2009-04-16T11:32:32Z</dcterms:created>
  <dcterms:modified xsi:type="dcterms:W3CDTF">2024-05-16T13:07:40Z</dcterms:modified>
</cp:coreProperties>
</file>