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3"/>
  </p:sldMasterIdLst>
  <p:notesMasterIdLst>
    <p:notesMasterId r:id="rId29"/>
  </p:notesMasterIdLst>
  <p:sldIdLst>
    <p:sldId id="256" r:id="rId4"/>
    <p:sldId id="261" r:id="rId5"/>
    <p:sldId id="263" r:id="rId6"/>
    <p:sldId id="264" r:id="rId7"/>
    <p:sldId id="265" r:id="rId8"/>
    <p:sldId id="266" r:id="rId9"/>
    <p:sldId id="267" r:id="rId10"/>
    <p:sldId id="268" r:id="rId11"/>
    <p:sldId id="283" r:id="rId12"/>
    <p:sldId id="270" r:id="rId13"/>
    <p:sldId id="284" r:id="rId14"/>
    <p:sldId id="272" r:id="rId15"/>
    <p:sldId id="273" r:id="rId16"/>
    <p:sldId id="274" r:id="rId17"/>
    <p:sldId id="275" r:id="rId18"/>
    <p:sldId id="285" r:id="rId19"/>
    <p:sldId id="276" r:id="rId20"/>
    <p:sldId id="277" r:id="rId21"/>
    <p:sldId id="286" r:id="rId22"/>
    <p:sldId id="278" r:id="rId23"/>
    <p:sldId id="279" r:id="rId24"/>
    <p:sldId id="287" r:id="rId25"/>
    <p:sldId id="280" r:id="rId26"/>
    <p:sldId id="281" r:id="rId27"/>
    <p:sldId id="282" r:id="rId28"/>
  </p:sldIdLst>
  <p:sldSz cx="9144000" cy="6858000" type="screen4x3"/>
  <p:notesSz cx="6797675" cy="9926638"/>
  <p:embeddedFontLst>
    <p:embeddedFont>
      <p:font typeface="Arial Black" panose="020B0A04020102020204" pitchFamily="34" charset="0"/>
      <p:bold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5" roundtripDataSignature="AMtx7mimHmwOUsGAyaCXqg/Pg3ka69Bj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FEDBD"/>
    <a:srgbClr val="005C8D"/>
    <a:srgbClr val="91AAC6"/>
    <a:srgbClr val="CADFEB"/>
    <a:srgbClr val="595959"/>
    <a:srgbClr val="3D6C9D"/>
    <a:srgbClr val="FFC000"/>
    <a:srgbClr val="DDEAF6"/>
    <a:srgbClr val="146C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20"/>
    <p:restoredTop sz="94248" autoAdjust="0"/>
  </p:normalViewPr>
  <p:slideViewPr>
    <p:cSldViewPr snapToGrid="0">
      <p:cViewPr varScale="1">
        <p:scale>
          <a:sx n="108" d="100"/>
          <a:sy n="108" d="100"/>
        </p:scale>
        <p:origin x="876" y="120"/>
      </p:cViewPr>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68"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6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66"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65" Type="http://customschemas.google.com/relationships/presentationmetadata" Target="meta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font" Target="fonts/font1.fntdata"/><Relationship Id="rId69" Type="http://schemas.openxmlformats.org/officeDocument/2006/relationships/tableStyles" Target="tableStyles.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spPr>
            <a:ln w="28575" cap="rnd">
              <a:solidFill>
                <a:srgbClr val="005C8D"/>
              </a:solidFill>
              <a:round/>
            </a:ln>
            <a:effectLst/>
          </c:spPr>
          <c:marker>
            <c:symbol val="none"/>
          </c:marker>
          <c:cat>
            <c:numRef>
              <c:f>Sheet1!$A$2:$A$13</c:f>
              <c:numCache>
                <c:formatCode>General</c:formatCode>
                <c:ptCount val="12"/>
                <c:pt idx="1">
                  <c:v>1</c:v>
                </c:pt>
                <c:pt idx="3">
                  <c:v>3</c:v>
                </c:pt>
                <c:pt idx="5">
                  <c:v>5</c:v>
                </c:pt>
                <c:pt idx="7">
                  <c:v>7</c:v>
                </c:pt>
                <c:pt idx="9">
                  <c:v>9</c:v>
                </c:pt>
              </c:numCache>
            </c:numRef>
          </c:cat>
          <c:val>
            <c:numRef>
              <c:f>Sheet1!$B$2:$B$13</c:f>
              <c:numCache>
                <c:formatCode>General</c:formatCode>
                <c:ptCount val="12"/>
                <c:pt idx="0">
                  <c:v>0</c:v>
                </c:pt>
                <c:pt idx="1">
                  <c:v>18</c:v>
                </c:pt>
                <c:pt idx="2">
                  <c:v>28</c:v>
                </c:pt>
                <c:pt idx="3">
                  <c:v>37</c:v>
                </c:pt>
                <c:pt idx="4">
                  <c:v>18</c:v>
                </c:pt>
                <c:pt idx="5">
                  <c:v>12</c:v>
                </c:pt>
                <c:pt idx="6">
                  <c:v>8</c:v>
                </c:pt>
                <c:pt idx="7">
                  <c:v>5</c:v>
                </c:pt>
                <c:pt idx="8">
                  <c:v>3</c:v>
                </c:pt>
                <c:pt idx="9">
                  <c:v>1</c:v>
                </c:pt>
                <c:pt idx="10">
                  <c:v>0</c:v>
                </c:pt>
                <c:pt idx="11">
                  <c:v>0</c:v>
                </c:pt>
              </c:numCache>
            </c:numRef>
          </c:val>
          <c:smooth val="1"/>
          <c:extLst>
            <c:ext xmlns:c16="http://schemas.microsoft.com/office/drawing/2014/chart" uri="{C3380CC4-5D6E-409C-BE32-E72D297353CC}">
              <c16:uniqueId val="{00000000-89C8-C645-AE34-E4021953E150}"/>
            </c:ext>
          </c:extLst>
        </c:ser>
        <c:dLbls>
          <c:showLegendKey val="0"/>
          <c:showVal val="0"/>
          <c:showCatName val="0"/>
          <c:showSerName val="0"/>
          <c:showPercent val="0"/>
          <c:showBubbleSize val="0"/>
        </c:dLbls>
        <c:smooth val="0"/>
        <c:axId val="894476064"/>
        <c:axId val="894477712"/>
      </c:lineChart>
      <c:catAx>
        <c:axId val="89447606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200" b="0" i="0">
                    <a:latin typeface="Arial" panose="020B0604020202020204" pitchFamily="34" charset="0"/>
                    <a:cs typeface="Arial" panose="020B0604020202020204" pitchFamily="34" charset="0"/>
                  </a:rPr>
                  <a:t>Days of symptoms</a:t>
                </a:r>
              </a:p>
            </c:rich>
          </c:tx>
          <c:layout>
            <c:manualLayout>
              <c:xMode val="edge"/>
              <c:yMode val="edge"/>
              <c:x val="0.42604266336466484"/>
              <c:y val="0.8863834720995237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pl-PL"/>
            </a:p>
          </c:txPr>
        </c:title>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pl-PL"/>
          </a:p>
        </c:txPr>
        <c:crossAx val="894477712"/>
        <c:crosses val="autoZero"/>
        <c:auto val="1"/>
        <c:lblAlgn val="ctr"/>
        <c:lblOffset val="100"/>
        <c:noMultiLvlLbl val="0"/>
      </c:catAx>
      <c:valAx>
        <c:axId val="894477712"/>
        <c:scaling>
          <c:orientation val="minMax"/>
        </c:scaling>
        <c:delete val="1"/>
        <c:axPos val="l"/>
        <c:majorGridlines>
          <c:spPr>
            <a:ln w="9525" cap="flat" cmpd="sng" algn="ctr">
              <a:solidFill>
                <a:schemeClr val="bg1"/>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200" b="0" i="0">
                    <a:latin typeface="Arial" panose="020B0604020202020204" pitchFamily="34" charset="0"/>
                    <a:cs typeface="Arial" panose="020B0604020202020204" pitchFamily="34" charset="0"/>
                  </a:rPr>
                  <a:t>Viral Charge</a:t>
                </a:r>
              </a:p>
            </c:rich>
          </c:tx>
          <c:layout>
            <c:manualLayout>
              <c:xMode val="edge"/>
              <c:yMode val="edge"/>
              <c:x val="4.6216057277828132E-3"/>
              <c:y val="0.13255643448505899"/>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pl-PL"/>
            </a:p>
          </c:txPr>
        </c:title>
        <c:numFmt formatCode="General" sourceLinked="1"/>
        <c:majorTickMark val="out"/>
        <c:minorTickMark val="none"/>
        <c:tickLblPos val="nextTo"/>
        <c:crossAx val="894476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spPr>
            <a:ln w="28575" cap="rnd">
              <a:solidFill>
                <a:srgbClr val="005C8D"/>
              </a:solidFill>
              <a:round/>
            </a:ln>
            <a:effectLst/>
          </c:spPr>
          <c:marker>
            <c:symbol val="none"/>
          </c:marker>
          <c:cat>
            <c:numRef>
              <c:f>Sheet1!$A$2:$A$9</c:f>
              <c:numCache>
                <c:formatCode>General</c:formatCode>
                <c:ptCount val="8"/>
                <c:pt idx="1">
                  <c:v>5</c:v>
                </c:pt>
                <c:pt idx="2">
                  <c:v>15</c:v>
                </c:pt>
                <c:pt idx="3">
                  <c:v>5</c:v>
                </c:pt>
                <c:pt idx="4">
                  <c:v>15</c:v>
                </c:pt>
              </c:numCache>
            </c:numRef>
          </c:cat>
          <c:val>
            <c:numRef>
              <c:f>Sheet1!$B$2:$B$9</c:f>
              <c:numCache>
                <c:formatCode>General</c:formatCode>
                <c:ptCount val="8"/>
                <c:pt idx="1">
                  <c:v>0</c:v>
                </c:pt>
                <c:pt idx="2">
                  <c:v>7</c:v>
                </c:pt>
                <c:pt idx="3">
                  <c:v>1</c:v>
                </c:pt>
                <c:pt idx="4">
                  <c:v>18</c:v>
                </c:pt>
                <c:pt idx="5">
                  <c:v>5</c:v>
                </c:pt>
                <c:pt idx="6">
                  <c:v>4</c:v>
                </c:pt>
                <c:pt idx="7">
                  <c:v>4</c:v>
                </c:pt>
              </c:numCache>
            </c:numRef>
          </c:val>
          <c:smooth val="1"/>
          <c:extLst>
            <c:ext xmlns:c16="http://schemas.microsoft.com/office/drawing/2014/chart" uri="{C3380CC4-5D6E-409C-BE32-E72D297353CC}">
              <c16:uniqueId val="{00000000-89C8-C645-AE34-E4021953E150}"/>
            </c:ext>
          </c:extLst>
        </c:ser>
        <c:dLbls>
          <c:showLegendKey val="0"/>
          <c:showVal val="0"/>
          <c:showCatName val="0"/>
          <c:showSerName val="0"/>
          <c:showPercent val="0"/>
          <c:showBubbleSize val="0"/>
        </c:dLbls>
        <c:smooth val="0"/>
        <c:axId val="894476064"/>
        <c:axId val="894477712"/>
      </c:lineChart>
      <c:catAx>
        <c:axId val="894476064"/>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pl-PL"/>
          </a:p>
        </c:txPr>
        <c:crossAx val="894477712"/>
        <c:crosses val="autoZero"/>
        <c:auto val="1"/>
        <c:lblAlgn val="ctr"/>
        <c:lblOffset val="100"/>
        <c:noMultiLvlLbl val="0"/>
      </c:catAx>
      <c:valAx>
        <c:axId val="894477712"/>
        <c:scaling>
          <c:orientation val="minMax"/>
        </c:scaling>
        <c:delete val="1"/>
        <c:axPos val="l"/>
        <c:majorGridlines>
          <c:spPr>
            <a:ln w="9525" cap="flat" cmpd="sng" algn="ctr">
              <a:solidFill>
                <a:schemeClr val="bg1"/>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200" b="0" i="0">
                    <a:latin typeface="Arial" panose="020B0604020202020204" pitchFamily="34" charset="0"/>
                    <a:cs typeface="Arial" panose="020B0604020202020204" pitchFamily="34" charset="0"/>
                  </a:rPr>
                  <a:t>Antibodies</a:t>
                </a:r>
              </a:p>
            </c:rich>
          </c:tx>
          <c:layout>
            <c:manualLayout>
              <c:xMode val="edge"/>
              <c:yMode val="edge"/>
              <c:x val="4.6216057277828132E-3"/>
              <c:y val="0.2408270983568648"/>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pl-PL"/>
            </a:p>
          </c:txPr>
        </c:title>
        <c:numFmt formatCode="General" sourceLinked="1"/>
        <c:majorTickMark val="none"/>
        <c:minorTickMark val="none"/>
        <c:tickLblPos val="nextTo"/>
        <c:crossAx val="894476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3063" cy="46196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13062" cy="46196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38213" y="769938"/>
            <a:ext cx="4921250" cy="3692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890588" y="4694238"/>
            <a:ext cx="5016500" cy="44624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64675"/>
            <a:ext cx="2913063" cy="4619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9464675"/>
            <a:ext cx="2913062"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Stage of infection when the sample is collected. </a:t>
            </a:r>
            <a:r>
              <a:rPr lang="en-US" sz="1200" dirty="0">
                <a:effectLst/>
                <a:latin typeface="Calibri" panose="020F0502020204030204" pitchFamily="34" charset="0"/>
                <a:ea typeface="Calibri" panose="020F0502020204030204" pitchFamily="34" charset="0"/>
                <a:cs typeface="Times New Roman" panose="02020603050405020304" pitchFamily="18" charset="0"/>
              </a:rPr>
              <a:t>This refers to the stage of infection when the sample is taken.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It is very important that we know what we can find and when we can find what we will detect in the laboratory.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curve above shows a typical viral load of a person infected with influenza virus. Viral load is present approximately 10 days after the onset of symptoms. However, its concentration drops considerably after 5 days. Due to the high concentration of viruses, the preferable time for sample collection is between the first 2 to 3 days.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lower curve shows the antibody stimulation curves in a primary and secondary infection. Collection of serum samples for antibody identification should be performed in the first 7 days for the acute sample (first sample in the acute phase of infection) and the second or convalescence phase taken approximately 2 to 3 weeks after the acute phase. </a:t>
            </a:r>
          </a:p>
          <a:p>
            <a:pPr algn="just"/>
            <a:r>
              <a:rPr lang="en-US" dirty="0"/>
              <a:t> </a:t>
            </a:r>
          </a:p>
          <a:p>
            <a:endParaRPr lang="es-ES_tradnl"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21294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vertical y texto" userDrawn="1">
  <p:cSld name="Cover">
    <p:spTree>
      <p:nvGrpSpPr>
        <p:cNvPr id="1" name="Shape 113"/>
        <p:cNvGrpSpPr/>
        <p:nvPr/>
      </p:nvGrpSpPr>
      <p:grpSpPr>
        <a:xfrm>
          <a:off x="0" y="0"/>
          <a:ext cx="0" cy="0"/>
          <a:chOff x="0" y="0"/>
          <a:chExt cx="0" cy="0"/>
        </a:xfrm>
      </p:grpSpPr>
      <p:sp>
        <p:nvSpPr>
          <p:cNvPr id="18" name="Freeform 17">
            <a:extLst>
              <a:ext uri="{FF2B5EF4-FFF2-40B4-BE49-F238E27FC236}">
                <a16:creationId xmlns:a16="http://schemas.microsoft.com/office/drawing/2014/main" id="{0EB95CD6-ED2F-894E-BDF8-2665DB281128}"/>
              </a:ext>
            </a:extLst>
          </p:cNvPr>
          <p:cNvSpPr/>
          <p:nvPr userDrawn="1"/>
        </p:nvSpPr>
        <p:spPr>
          <a:xfrm>
            <a:off x="0" y="-60767"/>
            <a:ext cx="9143999" cy="3394650"/>
          </a:xfrm>
          <a:custGeom>
            <a:avLst/>
            <a:gdLst>
              <a:gd name="connsiteX0" fmla="*/ 0 w 9134372"/>
              <a:gd name="connsiteY0" fmla="*/ 0 h 3394650"/>
              <a:gd name="connsiteX1" fmla="*/ 9134372 w 9134372"/>
              <a:gd name="connsiteY1" fmla="*/ 0 h 3394650"/>
              <a:gd name="connsiteX2" fmla="*/ 9134372 w 9134372"/>
              <a:gd name="connsiteY2" fmla="*/ 3394650 h 3394650"/>
              <a:gd name="connsiteX3" fmla="*/ 7134907 w 9134372"/>
              <a:gd name="connsiteY3" fmla="*/ 1146414 h 3394650"/>
              <a:gd name="connsiteX4" fmla="*/ 7112110 w 9134372"/>
              <a:gd name="connsiteY4" fmla="*/ 1121384 h 3394650"/>
              <a:gd name="connsiteX5" fmla="*/ 7088763 w 9134372"/>
              <a:gd name="connsiteY5" fmla="*/ 1096939 h 3394650"/>
              <a:gd name="connsiteX6" fmla="*/ 7064877 w 9134372"/>
              <a:gd name="connsiteY6" fmla="*/ 1073080 h 3394650"/>
              <a:gd name="connsiteX7" fmla="*/ 7040460 w 9134372"/>
              <a:gd name="connsiteY7" fmla="*/ 1049813 h 3394650"/>
              <a:gd name="connsiteX8" fmla="*/ 7015522 w 9134372"/>
              <a:gd name="connsiteY8" fmla="*/ 1027140 h 3394650"/>
              <a:gd name="connsiteX9" fmla="*/ 6990074 w 9134372"/>
              <a:gd name="connsiteY9" fmla="*/ 1005063 h 3394650"/>
              <a:gd name="connsiteX10" fmla="*/ 6964123 w 9134372"/>
              <a:gd name="connsiteY10" fmla="*/ 983587 h 3394650"/>
              <a:gd name="connsiteX11" fmla="*/ 6937680 w 9134372"/>
              <a:gd name="connsiteY11" fmla="*/ 962714 h 3394650"/>
              <a:gd name="connsiteX12" fmla="*/ 6910755 w 9134372"/>
              <a:gd name="connsiteY12" fmla="*/ 942446 h 3394650"/>
              <a:gd name="connsiteX13" fmla="*/ 6883357 w 9134372"/>
              <a:gd name="connsiteY13" fmla="*/ 922789 h 3394650"/>
              <a:gd name="connsiteX14" fmla="*/ 6855496 w 9134372"/>
              <a:gd name="connsiteY14" fmla="*/ 903744 h 3394650"/>
              <a:gd name="connsiteX15" fmla="*/ 6827181 w 9134372"/>
              <a:gd name="connsiteY15" fmla="*/ 885314 h 3394650"/>
              <a:gd name="connsiteX16" fmla="*/ 6798420 w 9134372"/>
              <a:gd name="connsiteY16" fmla="*/ 867504 h 3394650"/>
              <a:gd name="connsiteX17" fmla="*/ 6769227 w 9134372"/>
              <a:gd name="connsiteY17" fmla="*/ 850315 h 3394650"/>
              <a:gd name="connsiteX18" fmla="*/ 6739607 w 9134372"/>
              <a:gd name="connsiteY18" fmla="*/ 833752 h 3394650"/>
              <a:gd name="connsiteX19" fmla="*/ 6709572 w 9134372"/>
              <a:gd name="connsiteY19" fmla="*/ 817816 h 3394650"/>
              <a:gd name="connsiteX20" fmla="*/ 6679131 w 9134372"/>
              <a:gd name="connsiteY20" fmla="*/ 802512 h 3394650"/>
              <a:gd name="connsiteX21" fmla="*/ 6648293 w 9134372"/>
              <a:gd name="connsiteY21" fmla="*/ 787843 h 3394650"/>
              <a:gd name="connsiteX22" fmla="*/ 6617069 w 9134372"/>
              <a:gd name="connsiteY22" fmla="*/ 773810 h 3394650"/>
              <a:gd name="connsiteX23" fmla="*/ 6585468 w 9134372"/>
              <a:gd name="connsiteY23" fmla="*/ 760419 h 3394650"/>
              <a:gd name="connsiteX24" fmla="*/ 6553498 w 9134372"/>
              <a:gd name="connsiteY24" fmla="*/ 747672 h 3394650"/>
              <a:gd name="connsiteX25" fmla="*/ 6521171 w 9134372"/>
              <a:gd name="connsiteY25" fmla="*/ 735571 h 3394650"/>
              <a:gd name="connsiteX26" fmla="*/ 6488495 w 9134372"/>
              <a:gd name="connsiteY26" fmla="*/ 724120 h 3394650"/>
              <a:gd name="connsiteX27" fmla="*/ 6455479 w 9134372"/>
              <a:gd name="connsiteY27" fmla="*/ 713324 h 3394650"/>
              <a:gd name="connsiteX28" fmla="*/ 6422135 w 9134372"/>
              <a:gd name="connsiteY28" fmla="*/ 703183 h 3394650"/>
              <a:gd name="connsiteX29" fmla="*/ 6388470 w 9134372"/>
              <a:gd name="connsiteY29" fmla="*/ 693701 h 3394650"/>
              <a:gd name="connsiteX30" fmla="*/ 6354495 w 9134372"/>
              <a:gd name="connsiteY30" fmla="*/ 684882 h 3394650"/>
              <a:gd name="connsiteX31" fmla="*/ 6320219 w 9134372"/>
              <a:gd name="connsiteY31" fmla="*/ 676729 h 3394650"/>
              <a:gd name="connsiteX32" fmla="*/ 6285652 w 9134372"/>
              <a:gd name="connsiteY32" fmla="*/ 669246 h 3394650"/>
              <a:gd name="connsiteX33" fmla="*/ 6250804 w 9134372"/>
              <a:gd name="connsiteY33" fmla="*/ 662433 h 3394650"/>
              <a:gd name="connsiteX34" fmla="*/ 6215683 w 9134372"/>
              <a:gd name="connsiteY34" fmla="*/ 656296 h 3394650"/>
              <a:gd name="connsiteX35" fmla="*/ 6180300 w 9134372"/>
              <a:gd name="connsiteY35" fmla="*/ 650838 h 3394650"/>
              <a:gd name="connsiteX36" fmla="*/ 6144664 w 9134372"/>
              <a:gd name="connsiteY36" fmla="*/ 646060 h 3394650"/>
              <a:gd name="connsiteX37" fmla="*/ 6108784 w 9134372"/>
              <a:gd name="connsiteY37" fmla="*/ 641967 h 3394650"/>
              <a:gd name="connsiteX38" fmla="*/ 6072671 w 9134372"/>
              <a:gd name="connsiteY38" fmla="*/ 638562 h 3394650"/>
              <a:gd name="connsiteX39" fmla="*/ 6036333 w 9134372"/>
              <a:gd name="connsiteY39" fmla="*/ 635848 h 3394650"/>
              <a:gd name="connsiteX40" fmla="*/ 5999780 w 9134372"/>
              <a:gd name="connsiteY40" fmla="*/ 633827 h 3394650"/>
              <a:gd name="connsiteX41" fmla="*/ 5963023 w 9134372"/>
              <a:gd name="connsiteY41" fmla="*/ 632504 h 3394650"/>
              <a:gd name="connsiteX42" fmla="*/ 5926070 w 9134372"/>
              <a:gd name="connsiteY42" fmla="*/ 631881 h 3394650"/>
              <a:gd name="connsiteX43" fmla="*/ 5888930 w 9134372"/>
              <a:gd name="connsiteY43" fmla="*/ 631961 h 3394650"/>
              <a:gd name="connsiteX44" fmla="*/ 5851615 w 9134372"/>
              <a:gd name="connsiteY44" fmla="*/ 632747 h 3394650"/>
              <a:gd name="connsiteX45" fmla="*/ 5814133 w 9134372"/>
              <a:gd name="connsiteY45" fmla="*/ 634243 h 3394650"/>
              <a:gd name="connsiteX46" fmla="*/ 5776493 w 9134372"/>
              <a:gd name="connsiteY46" fmla="*/ 636452 h 3394650"/>
              <a:gd name="connsiteX47" fmla="*/ 5738705 w 9134372"/>
              <a:gd name="connsiteY47" fmla="*/ 639377 h 3394650"/>
              <a:gd name="connsiteX48" fmla="*/ 5700780 w 9134372"/>
              <a:gd name="connsiteY48" fmla="*/ 643020 h 3394650"/>
              <a:gd name="connsiteX49" fmla="*/ 5662726 w 9134372"/>
              <a:gd name="connsiteY49" fmla="*/ 647386 h 3394650"/>
              <a:gd name="connsiteX50" fmla="*/ 5624553 w 9134372"/>
              <a:gd name="connsiteY50" fmla="*/ 652477 h 3394650"/>
              <a:gd name="connsiteX51" fmla="*/ 0 w 9134372"/>
              <a:gd name="connsiteY51" fmla="*/ 1593011 h 3394650"/>
              <a:gd name="connsiteX52" fmla="*/ 0 w 9134372"/>
              <a:gd name="connsiteY52" fmla="*/ 0 h 339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134372" h="3394650">
                <a:moveTo>
                  <a:pt x="0" y="0"/>
                </a:moveTo>
                <a:lnTo>
                  <a:pt x="9134372" y="0"/>
                </a:lnTo>
                <a:lnTo>
                  <a:pt x="9134372" y="3394650"/>
                </a:lnTo>
                <a:lnTo>
                  <a:pt x="7134907" y="1146414"/>
                </a:lnTo>
                <a:lnTo>
                  <a:pt x="7112110" y="1121384"/>
                </a:lnTo>
                <a:lnTo>
                  <a:pt x="7088763" y="1096939"/>
                </a:lnTo>
                <a:lnTo>
                  <a:pt x="7064877" y="1073080"/>
                </a:lnTo>
                <a:lnTo>
                  <a:pt x="7040460" y="1049813"/>
                </a:lnTo>
                <a:lnTo>
                  <a:pt x="7015522" y="1027140"/>
                </a:lnTo>
                <a:lnTo>
                  <a:pt x="6990074" y="1005063"/>
                </a:lnTo>
                <a:lnTo>
                  <a:pt x="6964123" y="983587"/>
                </a:lnTo>
                <a:lnTo>
                  <a:pt x="6937680" y="962714"/>
                </a:lnTo>
                <a:lnTo>
                  <a:pt x="6910755" y="942446"/>
                </a:lnTo>
                <a:lnTo>
                  <a:pt x="6883357" y="922789"/>
                </a:lnTo>
                <a:lnTo>
                  <a:pt x="6855496" y="903744"/>
                </a:lnTo>
                <a:lnTo>
                  <a:pt x="6827181" y="885314"/>
                </a:lnTo>
                <a:lnTo>
                  <a:pt x="6798420" y="867504"/>
                </a:lnTo>
                <a:lnTo>
                  <a:pt x="6769227" y="850315"/>
                </a:lnTo>
                <a:lnTo>
                  <a:pt x="6739607" y="833752"/>
                </a:lnTo>
                <a:lnTo>
                  <a:pt x="6709572" y="817816"/>
                </a:lnTo>
                <a:lnTo>
                  <a:pt x="6679131" y="802512"/>
                </a:lnTo>
                <a:lnTo>
                  <a:pt x="6648293" y="787843"/>
                </a:lnTo>
                <a:lnTo>
                  <a:pt x="6617069" y="773810"/>
                </a:lnTo>
                <a:lnTo>
                  <a:pt x="6585468" y="760419"/>
                </a:lnTo>
                <a:lnTo>
                  <a:pt x="6553498" y="747672"/>
                </a:lnTo>
                <a:lnTo>
                  <a:pt x="6521171" y="735571"/>
                </a:lnTo>
                <a:lnTo>
                  <a:pt x="6488495" y="724120"/>
                </a:lnTo>
                <a:lnTo>
                  <a:pt x="6455479" y="713324"/>
                </a:lnTo>
                <a:lnTo>
                  <a:pt x="6422135" y="703183"/>
                </a:lnTo>
                <a:lnTo>
                  <a:pt x="6388470" y="693701"/>
                </a:lnTo>
                <a:lnTo>
                  <a:pt x="6354495" y="684882"/>
                </a:lnTo>
                <a:lnTo>
                  <a:pt x="6320219" y="676729"/>
                </a:lnTo>
                <a:lnTo>
                  <a:pt x="6285652" y="669246"/>
                </a:lnTo>
                <a:lnTo>
                  <a:pt x="6250804" y="662433"/>
                </a:lnTo>
                <a:lnTo>
                  <a:pt x="6215683" y="656296"/>
                </a:lnTo>
                <a:lnTo>
                  <a:pt x="6180300" y="650838"/>
                </a:lnTo>
                <a:lnTo>
                  <a:pt x="6144664" y="646060"/>
                </a:lnTo>
                <a:lnTo>
                  <a:pt x="6108784" y="641967"/>
                </a:lnTo>
                <a:lnTo>
                  <a:pt x="6072671" y="638562"/>
                </a:lnTo>
                <a:lnTo>
                  <a:pt x="6036333" y="635848"/>
                </a:lnTo>
                <a:lnTo>
                  <a:pt x="5999780" y="633827"/>
                </a:lnTo>
                <a:lnTo>
                  <a:pt x="5963023" y="632504"/>
                </a:lnTo>
                <a:lnTo>
                  <a:pt x="5926070" y="631881"/>
                </a:lnTo>
                <a:lnTo>
                  <a:pt x="5888930" y="631961"/>
                </a:lnTo>
                <a:lnTo>
                  <a:pt x="5851615" y="632747"/>
                </a:lnTo>
                <a:lnTo>
                  <a:pt x="5814133" y="634243"/>
                </a:lnTo>
                <a:lnTo>
                  <a:pt x="5776493" y="636452"/>
                </a:lnTo>
                <a:lnTo>
                  <a:pt x="5738705" y="639377"/>
                </a:lnTo>
                <a:lnTo>
                  <a:pt x="5700780" y="643020"/>
                </a:lnTo>
                <a:lnTo>
                  <a:pt x="5662726" y="647386"/>
                </a:lnTo>
                <a:lnTo>
                  <a:pt x="5624553" y="652477"/>
                </a:lnTo>
                <a:lnTo>
                  <a:pt x="0" y="1593011"/>
                </a:lnTo>
                <a:lnTo>
                  <a:pt x="0" y="0"/>
                </a:lnTo>
                <a:close/>
              </a:path>
            </a:pathLst>
          </a:custGeom>
          <a:solidFill>
            <a:srgbClr val="3D6C9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
        <p:nvSpPr>
          <p:cNvPr id="30" name="Freeform 29">
            <a:extLst>
              <a:ext uri="{FF2B5EF4-FFF2-40B4-BE49-F238E27FC236}">
                <a16:creationId xmlns:a16="http://schemas.microsoft.com/office/drawing/2014/main" id="{B1B2352F-EB38-0C41-98C4-266328149D28}"/>
              </a:ext>
            </a:extLst>
          </p:cNvPr>
          <p:cNvSpPr/>
          <p:nvPr userDrawn="1"/>
        </p:nvSpPr>
        <p:spPr>
          <a:xfrm>
            <a:off x="0" y="5884945"/>
            <a:ext cx="1729148" cy="973055"/>
          </a:xfrm>
          <a:custGeom>
            <a:avLst/>
            <a:gdLst>
              <a:gd name="connsiteX0" fmla="*/ 0 w 1729148"/>
              <a:gd name="connsiteY0" fmla="*/ 0 h 973055"/>
              <a:gd name="connsiteX1" fmla="*/ 1729148 w 1729148"/>
              <a:gd name="connsiteY1" fmla="*/ 973055 h 973055"/>
              <a:gd name="connsiteX2" fmla="*/ 0 w 1729148"/>
              <a:gd name="connsiteY2" fmla="*/ 973055 h 973055"/>
              <a:gd name="connsiteX3" fmla="*/ 0 w 1729148"/>
              <a:gd name="connsiteY3" fmla="*/ 0 h 973055"/>
            </a:gdLst>
            <a:ahLst/>
            <a:cxnLst>
              <a:cxn ang="0">
                <a:pos x="connsiteX0" y="connsiteY0"/>
              </a:cxn>
              <a:cxn ang="0">
                <a:pos x="connsiteX1" y="connsiteY1"/>
              </a:cxn>
              <a:cxn ang="0">
                <a:pos x="connsiteX2" y="connsiteY2"/>
              </a:cxn>
              <a:cxn ang="0">
                <a:pos x="connsiteX3" y="connsiteY3"/>
              </a:cxn>
            </a:cxnLst>
            <a:rect l="l" t="t" r="r" b="b"/>
            <a:pathLst>
              <a:path w="1729148" h="973055">
                <a:moveTo>
                  <a:pt x="0" y="0"/>
                </a:moveTo>
                <a:lnTo>
                  <a:pt x="1729148" y="973055"/>
                </a:lnTo>
                <a:lnTo>
                  <a:pt x="0" y="973055"/>
                </a:lnTo>
                <a:lnTo>
                  <a:pt x="0" y="0"/>
                </a:lnTo>
                <a:close/>
              </a:path>
            </a:pathLst>
          </a:custGeom>
          <a:solidFill>
            <a:srgbClr val="3D6C9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
        <p:nvSpPr>
          <p:cNvPr id="35" name="Freeform 34">
            <a:extLst>
              <a:ext uri="{FF2B5EF4-FFF2-40B4-BE49-F238E27FC236}">
                <a16:creationId xmlns:a16="http://schemas.microsoft.com/office/drawing/2014/main" id="{D06AA9D9-23FA-B344-B836-AC9BB9BE9009}"/>
              </a:ext>
            </a:extLst>
          </p:cNvPr>
          <p:cNvSpPr/>
          <p:nvPr userDrawn="1"/>
        </p:nvSpPr>
        <p:spPr>
          <a:xfrm>
            <a:off x="3893971" y="5042564"/>
            <a:ext cx="5250028" cy="1815436"/>
          </a:xfrm>
          <a:custGeom>
            <a:avLst/>
            <a:gdLst>
              <a:gd name="connsiteX0" fmla="*/ 2660625 w 5250028"/>
              <a:gd name="connsiteY0" fmla="*/ 0 h 1815436"/>
              <a:gd name="connsiteX1" fmla="*/ 2693132 w 5250028"/>
              <a:gd name="connsiteY1" fmla="*/ 509 h 1815436"/>
              <a:gd name="connsiteX2" fmla="*/ 2725585 w 5250028"/>
              <a:gd name="connsiteY2" fmla="*/ 1753 h 1815436"/>
              <a:gd name="connsiteX3" fmla="*/ 2757974 w 5250028"/>
              <a:gd name="connsiteY3" fmla="*/ 3733 h 1815436"/>
              <a:gd name="connsiteX4" fmla="*/ 2790290 w 5250028"/>
              <a:gd name="connsiteY4" fmla="*/ 6452 h 1815436"/>
              <a:gd name="connsiteX5" fmla="*/ 2822523 w 5250028"/>
              <a:gd name="connsiteY5" fmla="*/ 9912 h 1815436"/>
              <a:gd name="connsiteX6" fmla="*/ 2854665 w 5250028"/>
              <a:gd name="connsiteY6" fmla="*/ 14115 h 1815436"/>
              <a:gd name="connsiteX7" fmla="*/ 2886705 w 5250028"/>
              <a:gd name="connsiteY7" fmla="*/ 19064 h 1815436"/>
              <a:gd name="connsiteX8" fmla="*/ 2918634 w 5250028"/>
              <a:gd name="connsiteY8" fmla="*/ 24761 h 1815436"/>
              <a:gd name="connsiteX9" fmla="*/ 2950444 w 5250028"/>
              <a:gd name="connsiteY9" fmla="*/ 31209 h 1815436"/>
              <a:gd name="connsiteX10" fmla="*/ 2982123 w 5250028"/>
              <a:gd name="connsiteY10" fmla="*/ 38410 h 1815436"/>
              <a:gd name="connsiteX11" fmla="*/ 3013664 w 5250028"/>
              <a:gd name="connsiteY11" fmla="*/ 46365 h 1815436"/>
              <a:gd name="connsiteX12" fmla="*/ 3045057 w 5250028"/>
              <a:gd name="connsiteY12" fmla="*/ 55078 h 1815436"/>
              <a:gd name="connsiteX13" fmla="*/ 5250028 w 5250028"/>
              <a:gd name="connsiteY13" fmla="*/ 695320 h 1815436"/>
              <a:gd name="connsiteX14" fmla="*/ 5250028 w 5250028"/>
              <a:gd name="connsiteY14" fmla="*/ 1815436 h 1815436"/>
              <a:gd name="connsiteX15" fmla="*/ 0 w 5250028"/>
              <a:gd name="connsiteY15" fmla="*/ 1815436 h 1815436"/>
              <a:gd name="connsiteX16" fmla="*/ 1561637 w 5250028"/>
              <a:gd name="connsiteY16" fmla="*/ 426337 h 1815436"/>
              <a:gd name="connsiteX17" fmla="*/ 1590127 w 5250028"/>
              <a:gd name="connsiteY17" fmla="*/ 402636 h 1815436"/>
              <a:gd name="connsiteX18" fmla="*/ 1618892 w 5250028"/>
              <a:gd name="connsiteY18" fmla="*/ 379587 h 1815436"/>
              <a:gd name="connsiteX19" fmla="*/ 1647921 w 5250028"/>
              <a:gd name="connsiteY19" fmla="*/ 357193 h 1815436"/>
              <a:gd name="connsiteX20" fmla="*/ 1677207 w 5250028"/>
              <a:gd name="connsiteY20" fmla="*/ 335455 h 1815436"/>
              <a:gd name="connsiteX21" fmla="*/ 1706739 w 5250028"/>
              <a:gd name="connsiteY21" fmla="*/ 314375 h 1815436"/>
              <a:gd name="connsiteX22" fmla="*/ 1736508 w 5250028"/>
              <a:gd name="connsiteY22" fmla="*/ 293957 h 1815436"/>
              <a:gd name="connsiteX23" fmla="*/ 1766504 w 5250028"/>
              <a:gd name="connsiteY23" fmla="*/ 274202 h 1815436"/>
              <a:gd name="connsiteX24" fmla="*/ 1796718 w 5250028"/>
              <a:gd name="connsiteY24" fmla="*/ 255114 h 1815436"/>
              <a:gd name="connsiteX25" fmla="*/ 1827142 w 5250028"/>
              <a:gd name="connsiteY25" fmla="*/ 236692 h 1815436"/>
              <a:gd name="connsiteX26" fmla="*/ 1857764 w 5250028"/>
              <a:gd name="connsiteY26" fmla="*/ 218943 h 1815436"/>
              <a:gd name="connsiteX27" fmla="*/ 1888577 w 5250028"/>
              <a:gd name="connsiteY27" fmla="*/ 201865 h 1815436"/>
              <a:gd name="connsiteX28" fmla="*/ 1919570 w 5250028"/>
              <a:gd name="connsiteY28" fmla="*/ 185464 h 1815436"/>
              <a:gd name="connsiteX29" fmla="*/ 1950734 w 5250028"/>
              <a:gd name="connsiteY29" fmla="*/ 169739 h 1815436"/>
              <a:gd name="connsiteX30" fmla="*/ 1982059 w 5250028"/>
              <a:gd name="connsiteY30" fmla="*/ 154695 h 1815436"/>
              <a:gd name="connsiteX31" fmla="*/ 2013537 w 5250028"/>
              <a:gd name="connsiteY31" fmla="*/ 140333 h 1815436"/>
              <a:gd name="connsiteX32" fmla="*/ 2045158 w 5250028"/>
              <a:gd name="connsiteY32" fmla="*/ 126656 h 1815436"/>
              <a:gd name="connsiteX33" fmla="*/ 2076913 w 5250028"/>
              <a:gd name="connsiteY33" fmla="*/ 113665 h 1815436"/>
              <a:gd name="connsiteX34" fmla="*/ 2108792 w 5250028"/>
              <a:gd name="connsiteY34" fmla="*/ 101364 h 1815436"/>
              <a:gd name="connsiteX35" fmla="*/ 2140786 w 5250028"/>
              <a:gd name="connsiteY35" fmla="*/ 89755 h 1815436"/>
              <a:gd name="connsiteX36" fmla="*/ 2172885 w 5250028"/>
              <a:gd name="connsiteY36" fmla="*/ 78840 h 1815436"/>
              <a:gd name="connsiteX37" fmla="*/ 2205079 w 5250028"/>
              <a:gd name="connsiteY37" fmla="*/ 68621 h 1815436"/>
              <a:gd name="connsiteX38" fmla="*/ 2237361 w 5250028"/>
              <a:gd name="connsiteY38" fmla="*/ 59101 h 1815436"/>
              <a:gd name="connsiteX39" fmla="*/ 2269720 w 5250028"/>
              <a:gd name="connsiteY39" fmla="*/ 50283 h 1815436"/>
              <a:gd name="connsiteX40" fmla="*/ 2302146 w 5250028"/>
              <a:gd name="connsiteY40" fmla="*/ 42167 h 1815436"/>
              <a:gd name="connsiteX41" fmla="*/ 2334631 w 5250028"/>
              <a:gd name="connsiteY41" fmla="*/ 34758 h 1815436"/>
              <a:gd name="connsiteX42" fmla="*/ 2367165 w 5250028"/>
              <a:gd name="connsiteY42" fmla="*/ 28056 h 1815436"/>
              <a:gd name="connsiteX43" fmla="*/ 2399739 w 5250028"/>
              <a:gd name="connsiteY43" fmla="*/ 22065 h 1815436"/>
              <a:gd name="connsiteX44" fmla="*/ 2432342 w 5250028"/>
              <a:gd name="connsiteY44" fmla="*/ 16788 h 1815436"/>
              <a:gd name="connsiteX45" fmla="*/ 2464967 w 5250028"/>
              <a:gd name="connsiteY45" fmla="*/ 12225 h 1815436"/>
              <a:gd name="connsiteX46" fmla="*/ 2497603 w 5250028"/>
              <a:gd name="connsiteY46" fmla="*/ 8380 h 1815436"/>
              <a:gd name="connsiteX47" fmla="*/ 2530240 w 5250028"/>
              <a:gd name="connsiteY47" fmla="*/ 5254 h 1815436"/>
              <a:gd name="connsiteX48" fmla="*/ 2562871 w 5250028"/>
              <a:gd name="connsiteY48" fmla="*/ 2851 h 1815436"/>
              <a:gd name="connsiteX49" fmla="*/ 2595485 w 5250028"/>
              <a:gd name="connsiteY49" fmla="*/ 1173 h 1815436"/>
              <a:gd name="connsiteX50" fmla="*/ 2628073 w 5250028"/>
              <a:gd name="connsiteY50" fmla="*/ 222 h 1815436"/>
              <a:gd name="connsiteX51" fmla="*/ 2660625 w 5250028"/>
              <a:gd name="connsiteY51" fmla="*/ 0 h 1815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250028" h="1815436">
                <a:moveTo>
                  <a:pt x="2660625" y="0"/>
                </a:moveTo>
                <a:lnTo>
                  <a:pt x="2693132" y="509"/>
                </a:lnTo>
                <a:lnTo>
                  <a:pt x="2725585" y="1753"/>
                </a:lnTo>
                <a:lnTo>
                  <a:pt x="2757974" y="3733"/>
                </a:lnTo>
                <a:lnTo>
                  <a:pt x="2790290" y="6452"/>
                </a:lnTo>
                <a:lnTo>
                  <a:pt x="2822523" y="9912"/>
                </a:lnTo>
                <a:lnTo>
                  <a:pt x="2854665" y="14115"/>
                </a:lnTo>
                <a:lnTo>
                  <a:pt x="2886705" y="19064"/>
                </a:lnTo>
                <a:lnTo>
                  <a:pt x="2918634" y="24761"/>
                </a:lnTo>
                <a:lnTo>
                  <a:pt x="2950444" y="31209"/>
                </a:lnTo>
                <a:lnTo>
                  <a:pt x="2982123" y="38410"/>
                </a:lnTo>
                <a:lnTo>
                  <a:pt x="3013664" y="46365"/>
                </a:lnTo>
                <a:lnTo>
                  <a:pt x="3045057" y="55078"/>
                </a:lnTo>
                <a:lnTo>
                  <a:pt x="5250028" y="695320"/>
                </a:lnTo>
                <a:lnTo>
                  <a:pt x="5250028" y="1815436"/>
                </a:lnTo>
                <a:lnTo>
                  <a:pt x="0" y="1815436"/>
                </a:lnTo>
                <a:lnTo>
                  <a:pt x="1561637" y="426337"/>
                </a:lnTo>
                <a:lnTo>
                  <a:pt x="1590127" y="402636"/>
                </a:lnTo>
                <a:lnTo>
                  <a:pt x="1618892" y="379587"/>
                </a:lnTo>
                <a:lnTo>
                  <a:pt x="1647921" y="357193"/>
                </a:lnTo>
                <a:lnTo>
                  <a:pt x="1677207" y="335455"/>
                </a:lnTo>
                <a:lnTo>
                  <a:pt x="1706739" y="314375"/>
                </a:lnTo>
                <a:lnTo>
                  <a:pt x="1736508" y="293957"/>
                </a:lnTo>
                <a:lnTo>
                  <a:pt x="1766504" y="274202"/>
                </a:lnTo>
                <a:lnTo>
                  <a:pt x="1796718" y="255114"/>
                </a:lnTo>
                <a:lnTo>
                  <a:pt x="1827142" y="236692"/>
                </a:lnTo>
                <a:lnTo>
                  <a:pt x="1857764" y="218943"/>
                </a:lnTo>
                <a:lnTo>
                  <a:pt x="1888577" y="201865"/>
                </a:lnTo>
                <a:lnTo>
                  <a:pt x="1919570" y="185464"/>
                </a:lnTo>
                <a:lnTo>
                  <a:pt x="1950734" y="169739"/>
                </a:lnTo>
                <a:lnTo>
                  <a:pt x="1982059" y="154695"/>
                </a:lnTo>
                <a:lnTo>
                  <a:pt x="2013537" y="140333"/>
                </a:lnTo>
                <a:lnTo>
                  <a:pt x="2045158" y="126656"/>
                </a:lnTo>
                <a:lnTo>
                  <a:pt x="2076913" y="113665"/>
                </a:lnTo>
                <a:lnTo>
                  <a:pt x="2108792" y="101364"/>
                </a:lnTo>
                <a:lnTo>
                  <a:pt x="2140786" y="89755"/>
                </a:lnTo>
                <a:lnTo>
                  <a:pt x="2172885" y="78840"/>
                </a:lnTo>
                <a:lnTo>
                  <a:pt x="2205079" y="68621"/>
                </a:lnTo>
                <a:lnTo>
                  <a:pt x="2237361" y="59101"/>
                </a:lnTo>
                <a:lnTo>
                  <a:pt x="2269720" y="50283"/>
                </a:lnTo>
                <a:lnTo>
                  <a:pt x="2302146" y="42167"/>
                </a:lnTo>
                <a:lnTo>
                  <a:pt x="2334631" y="34758"/>
                </a:lnTo>
                <a:lnTo>
                  <a:pt x="2367165" y="28056"/>
                </a:lnTo>
                <a:lnTo>
                  <a:pt x="2399739" y="22065"/>
                </a:lnTo>
                <a:lnTo>
                  <a:pt x="2432342" y="16788"/>
                </a:lnTo>
                <a:lnTo>
                  <a:pt x="2464967" y="12225"/>
                </a:lnTo>
                <a:lnTo>
                  <a:pt x="2497603" y="8380"/>
                </a:lnTo>
                <a:lnTo>
                  <a:pt x="2530240" y="5254"/>
                </a:lnTo>
                <a:lnTo>
                  <a:pt x="2562871" y="2851"/>
                </a:lnTo>
                <a:lnTo>
                  <a:pt x="2595485" y="1173"/>
                </a:lnTo>
                <a:lnTo>
                  <a:pt x="2628073" y="222"/>
                </a:lnTo>
                <a:lnTo>
                  <a:pt x="2660625" y="0"/>
                </a:lnTo>
                <a:close/>
              </a:path>
            </a:pathLst>
          </a:custGeom>
          <a:solidFill>
            <a:srgbClr val="DDEAF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Slide 1">
    <p:spTree>
      <p:nvGrpSpPr>
        <p:cNvPr id="1" name="Shape 113"/>
        <p:cNvGrpSpPr/>
        <p:nvPr/>
      </p:nvGrpSpPr>
      <p:grpSpPr>
        <a:xfrm>
          <a:off x="0" y="0"/>
          <a:ext cx="0" cy="0"/>
          <a:chOff x="0" y="0"/>
          <a:chExt cx="0" cy="0"/>
        </a:xfrm>
      </p:grpSpPr>
      <p:pic>
        <p:nvPicPr>
          <p:cNvPr id="11" name="Google Shape;29;p70">
            <a:extLst>
              <a:ext uri="{FF2B5EF4-FFF2-40B4-BE49-F238E27FC236}">
                <a16:creationId xmlns:a16="http://schemas.microsoft.com/office/drawing/2014/main" id="{5560A487-77CE-2C48-80F6-7D8A25F53A80}"/>
              </a:ext>
            </a:extLst>
          </p:cNvPr>
          <p:cNvPicPr preferRelativeResize="0"/>
          <p:nvPr userDrawn="1"/>
        </p:nvPicPr>
        <p:blipFill rotWithShape="1">
          <a:blip r:embed="rId2">
            <a:alphaModFix/>
          </a:blip>
          <a:srcRect/>
          <a:stretch/>
        </p:blipFill>
        <p:spPr>
          <a:xfrm>
            <a:off x="-74754" y="0"/>
            <a:ext cx="9218754" cy="6917265"/>
          </a:xfrm>
          <a:prstGeom prst="rect">
            <a:avLst/>
          </a:prstGeom>
          <a:noFill/>
          <a:ln>
            <a:noFill/>
          </a:ln>
        </p:spPr>
      </p:pic>
    </p:spTree>
    <p:extLst>
      <p:ext uri="{BB962C8B-B14F-4D97-AF65-F5344CB8AC3E}">
        <p14:creationId xmlns:p14="http://schemas.microsoft.com/office/powerpoint/2010/main" val="3843024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Slide 2">
    <p:spTree>
      <p:nvGrpSpPr>
        <p:cNvPr id="1" name="Shape 113"/>
        <p:cNvGrpSpPr/>
        <p:nvPr/>
      </p:nvGrpSpPr>
      <p:grpSpPr>
        <a:xfrm>
          <a:off x="0" y="0"/>
          <a:ext cx="0" cy="0"/>
          <a:chOff x="0" y="0"/>
          <a:chExt cx="0" cy="0"/>
        </a:xfrm>
      </p:grpSpPr>
      <p:pic>
        <p:nvPicPr>
          <p:cNvPr id="3" name="Google Shape;31;p71">
            <a:extLst>
              <a:ext uri="{FF2B5EF4-FFF2-40B4-BE49-F238E27FC236}">
                <a16:creationId xmlns:a16="http://schemas.microsoft.com/office/drawing/2014/main" id="{827832F4-40FA-0E4B-8725-F5CE7D9C8C3D}"/>
              </a:ext>
            </a:extLst>
          </p:cNvPr>
          <p:cNvPicPr preferRelativeResize="0"/>
          <p:nvPr userDrawn="1"/>
        </p:nvPicPr>
        <p:blipFill rotWithShape="1">
          <a:blip r:embed="rId2">
            <a:alphaModFix/>
          </a:blip>
          <a:srcRect/>
          <a:stretch/>
        </p:blipFill>
        <p:spPr>
          <a:xfrm>
            <a:off x="-45154" y="-37072"/>
            <a:ext cx="9234308" cy="6932143"/>
          </a:xfrm>
          <a:prstGeom prst="rect">
            <a:avLst/>
          </a:prstGeom>
          <a:noFill/>
          <a:ln>
            <a:noFill/>
          </a:ln>
        </p:spPr>
      </p:pic>
    </p:spTree>
    <p:extLst>
      <p:ext uri="{BB962C8B-B14F-4D97-AF65-F5344CB8AC3E}">
        <p14:creationId xmlns:p14="http://schemas.microsoft.com/office/powerpoint/2010/main" val="398000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1_Título vertical y texto">
    <p:spTree>
      <p:nvGrpSpPr>
        <p:cNvPr id="1" name="Shape 113"/>
        <p:cNvGrpSpPr/>
        <p:nvPr/>
      </p:nvGrpSpPr>
      <p:grpSpPr>
        <a:xfrm>
          <a:off x="0" y="0"/>
          <a:ext cx="0" cy="0"/>
          <a:chOff x="0" y="0"/>
          <a:chExt cx="0" cy="0"/>
        </a:xfrm>
      </p:grpSpPr>
    </p:spTree>
    <p:extLst>
      <p:ext uri="{BB962C8B-B14F-4D97-AF65-F5344CB8AC3E}">
        <p14:creationId xmlns:p14="http://schemas.microsoft.com/office/powerpoint/2010/main" val="179083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1_Título vertical y texto">
    <p:spTree>
      <p:nvGrpSpPr>
        <p:cNvPr id="1" name="Shape 113"/>
        <p:cNvGrpSpPr/>
        <p:nvPr/>
      </p:nvGrpSpPr>
      <p:grpSpPr>
        <a:xfrm>
          <a:off x="0" y="0"/>
          <a:ext cx="0" cy="0"/>
          <a:chOff x="0" y="0"/>
          <a:chExt cx="0" cy="0"/>
        </a:xfrm>
      </p:grpSpPr>
      <p:pic>
        <p:nvPicPr>
          <p:cNvPr id="3" name="Picture 2" descr="A blue and white rectangles&#10;&#10;Description automatically generated">
            <a:extLst>
              <a:ext uri="{FF2B5EF4-FFF2-40B4-BE49-F238E27FC236}">
                <a16:creationId xmlns:a16="http://schemas.microsoft.com/office/drawing/2014/main" id="{1CB92FF9-5FCD-1095-09DD-6026F2B03088}"/>
              </a:ext>
            </a:extLst>
          </p:cNvPr>
          <p:cNvPicPr>
            <a:picLocks noChangeAspect="1"/>
          </p:cNvPicPr>
          <p:nvPr userDrawn="1"/>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7103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1_Título vertical y texto">
    <p:spTree>
      <p:nvGrpSpPr>
        <p:cNvPr id="1" name="Shape 113"/>
        <p:cNvGrpSpPr/>
        <p:nvPr/>
      </p:nvGrpSpPr>
      <p:grpSpPr>
        <a:xfrm>
          <a:off x="0" y="0"/>
          <a:ext cx="0" cy="0"/>
          <a:chOff x="0" y="0"/>
          <a:chExt cx="0" cy="0"/>
        </a:xfrm>
      </p:grpSpPr>
      <p:pic>
        <p:nvPicPr>
          <p:cNvPr id="3" name="Picture 2">
            <a:extLst>
              <a:ext uri="{FF2B5EF4-FFF2-40B4-BE49-F238E27FC236}">
                <a16:creationId xmlns:a16="http://schemas.microsoft.com/office/drawing/2014/main" id="{1CB92FF9-5FCD-1095-09DD-6026F2B03088}"/>
              </a:ext>
            </a:extLst>
          </p:cNvPr>
          <p:cNvPicPr>
            <a:picLocks noChangeAspect="1"/>
          </p:cNvPicPr>
          <p:nvPr userDrawn="1"/>
        </p:nvPicPr>
        <p:blipFill>
          <a:blip r:embed="rId2"/>
          <a:srcRect/>
          <a:stretch/>
        </p:blipFill>
        <p:spPr>
          <a:xfrm>
            <a:off x="0" y="0"/>
            <a:ext cx="9144000" cy="6858000"/>
          </a:xfrm>
          <a:prstGeom prst="rect">
            <a:avLst/>
          </a:prstGeom>
        </p:spPr>
      </p:pic>
    </p:spTree>
    <p:extLst>
      <p:ext uri="{BB962C8B-B14F-4D97-AF65-F5344CB8AC3E}">
        <p14:creationId xmlns:p14="http://schemas.microsoft.com/office/powerpoint/2010/main" val="357533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ítulo vertical y texto" preserve="1" userDrawn="1">
  <p:cSld name="1_Título vertical y texto">
    <p:bg>
      <p:bgPr>
        <a:solidFill>
          <a:srgbClr val="3C6C9D">
            <a:alpha val="80000"/>
          </a:srgbClr>
        </a:solidFill>
        <a:effectLst/>
      </p:bgPr>
    </p:bg>
    <p:spTree>
      <p:nvGrpSpPr>
        <p:cNvPr id="1" name="Shape 113"/>
        <p:cNvGrpSpPr/>
        <p:nvPr/>
      </p:nvGrpSpPr>
      <p:grpSpPr>
        <a:xfrm>
          <a:off x="0" y="0"/>
          <a:ext cx="0" cy="0"/>
          <a:chOff x="0" y="0"/>
          <a:chExt cx="0" cy="0"/>
        </a:xfrm>
      </p:grpSpPr>
      <p:sp>
        <p:nvSpPr>
          <p:cNvPr id="5" name="Freeform 4">
            <a:extLst>
              <a:ext uri="{FF2B5EF4-FFF2-40B4-BE49-F238E27FC236}">
                <a16:creationId xmlns:a16="http://schemas.microsoft.com/office/drawing/2014/main" id="{8AD1FB86-E245-F247-A8D9-B444AFCB2039}"/>
              </a:ext>
            </a:extLst>
          </p:cNvPr>
          <p:cNvSpPr/>
          <p:nvPr userDrawn="1"/>
        </p:nvSpPr>
        <p:spPr>
          <a:xfrm flipH="1">
            <a:off x="-1" y="3081130"/>
            <a:ext cx="9143998" cy="3776870"/>
          </a:xfrm>
          <a:custGeom>
            <a:avLst/>
            <a:gdLst>
              <a:gd name="connsiteX0" fmla="*/ 2660625 w 5250028"/>
              <a:gd name="connsiteY0" fmla="*/ 0 h 1815436"/>
              <a:gd name="connsiteX1" fmla="*/ 2693132 w 5250028"/>
              <a:gd name="connsiteY1" fmla="*/ 509 h 1815436"/>
              <a:gd name="connsiteX2" fmla="*/ 2725585 w 5250028"/>
              <a:gd name="connsiteY2" fmla="*/ 1753 h 1815436"/>
              <a:gd name="connsiteX3" fmla="*/ 2757974 w 5250028"/>
              <a:gd name="connsiteY3" fmla="*/ 3733 h 1815436"/>
              <a:gd name="connsiteX4" fmla="*/ 2790290 w 5250028"/>
              <a:gd name="connsiteY4" fmla="*/ 6452 h 1815436"/>
              <a:gd name="connsiteX5" fmla="*/ 2822523 w 5250028"/>
              <a:gd name="connsiteY5" fmla="*/ 9912 h 1815436"/>
              <a:gd name="connsiteX6" fmla="*/ 2854665 w 5250028"/>
              <a:gd name="connsiteY6" fmla="*/ 14115 h 1815436"/>
              <a:gd name="connsiteX7" fmla="*/ 2886705 w 5250028"/>
              <a:gd name="connsiteY7" fmla="*/ 19064 h 1815436"/>
              <a:gd name="connsiteX8" fmla="*/ 2918634 w 5250028"/>
              <a:gd name="connsiteY8" fmla="*/ 24761 h 1815436"/>
              <a:gd name="connsiteX9" fmla="*/ 2950444 w 5250028"/>
              <a:gd name="connsiteY9" fmla="*/ 31209 h 1815436"/>
              <a:gd name="connsiteX10" fmla="*/ 2982123 w 5250028"/>
              <a:gd name="connsiteY10" fmla="*/ 38410 h 1815436"/>
              <a:gd name="connsiteX11" fmla="*/ 3013664 w 5250028"/>
              <a:gd name="connsiteY11" fmla="*/ 46365 h 1815436"/>
              <a:gd name="connsiteX12" fmla="*/ 3045057 w 5250028"/>
              <a:gd name="connsiteY12" fmla="*/ 55078 h 1815436"/>
              <a:gd name="connsiteX13" fmla="*/ 5250028 w 5250028"/>
              <a:gd name="connsiteY13" fmla="*/ 695320 h 1815436"/>
              <a:gd name="connsiteX14" fmla="*/ 5250028 w 5250028"/>
              <a:gd name="connsiteY14" fmla="*/ 1815436 h 1815436"/>
              <a:gd name="connsiteX15" fmla="*/ 0 w 5250028"/>
              <a:gd name="connsiteY15" fmla="*/ 1815436 h 1815436"/>
              <a:gd name="connsiteX16" fmla="*/ 1561637 w 5250028"/>
              <a:gd name="connsiteY16" fmla="*/ 426337 h 1815436"/>
              <a:gd name="connsiteX17" fmla="*/ 1590127 w 5250028"/>
              <a:gd name="connsiteY17" fmla="*/ 402636 h 1815436"/>
              <a:gd name="connsiteX18" fmla="*/ 1618892 w 5250028"/>
              <a:gd name="connsiteY18" fmla="*/ 379587 h 1815436"/>
              <a:gd name="connsiteX19" fmla="*/ 1647921 w 5250028"/>
              <a:gd name="connsiteY19" fmla="*/ 357193 h 1815436"/>
              <a:gd name="connsiteX20" fmla="*/ 1677207 w 5250028"/>
              <a:gd name="connsiteY20" fmla="*/ 335455 h 1815436"/>
              <a:gd name="connsiteX21" fmla="*/ 1706739 w 5250028"/>
              <a:gd name="connsiteY21" fmla="*/ 314375 h 1815436"/>
              <a:gd name="connsiteX22" fmla="*/ 1736508 w 5250028"/>
              <a:gd name="connsiteY22" fmla="*/ 293957 h 1815436"/>
              <a:gd name="connsiteX23" fmla="*/ 1766504 w 5250028"/>
              <a:gd name="connsiteY23" fmla="*/ 274202 h 1815436"/>
              <a:gd name="connsiteX24" fmla="*/ 1796718 w 5250028"/>
              <a:gd name="connsiteY24" fmla="*/ 255114 h 1815436"/>
              <a:gd name="connsiteX25" fmla="*/ 1827142 w 5250028"/>
              <a:gd name="connsiteY25" fmla="*/ 236692 h 1815436"/>
              <a:gd name="connsiteX26" fmla="*/ 1857764 w 5250028"/>
              <a:gd name="connsiteY26" fmla="*/ 218943 h 1815436"/>
              <a:gd name="connsiteX27" fmla="*/ 1888577 w 5250028"/>
              <a:gd name="connsiteY27" fmla="*/ 201865 h 1815436"/>
              <a:gd name="connsiteX28" fmla="*/ 1919570 w 5250028"/>
              <a:gd name="connsiteY28" fmla="*/ 185464 h 1815436"/>
              <a:gd name="connsiteX29" fmla="*/ 1950734 w 5250028"/>
              <a:gd name="connsiteY29" fmla="*/ 169739 h 1815436"/>
              <a:gd name="connsiteX30" fmla="*/ 1982059 w 5250028"/>
              <a:gd name="connsiteY30" fmla="*/ 154695 h 1815436"/>
              <a:gd name="connsiteX31" fmla="*/ 2013537 w 5250028"/>
              <a:gd name="connsiteY31" fmla="*/ 140333 h 1815436"/>
              <a:gd name="connsiteX32" fmla="*/ 2045158 w 5250028"/>
              <a:gd name="connsiteY32" fmla="*/ 126656 h 1815436"/>
              <a:gd name="connsiteX33" fmla="*/ 2076913 w 5250028"/>
              <a:gd name="connsiteY33" fmla="*/ 113665 h 1815436"/>
              <a:gd name="connsiteX34" fmla="*/ 2108792 w 5250028"/>
              <a:gd name="connsiteY34" fmla="*/ 101364 h 1815436"/>
              <a:gd name="connsiteX35" fmla="*/ 2140786 w 5250028"/>
              <a:gd name="connsiteY35" fmla="*/ 89755 h 1815436"/>
              <a:gd name="connsiteX36" fmla="*/ 2172885 w 5250028"/>
              <a:gd name="connsiteY36" fmla="*/ 78840 h 1815436"/>
              <a:gd name="connsiteX37" fmla="*/ 2205079 w 5250028"/>
              <a:gd name="connsiteY37" fmla="*/ 68621 h 1815436"/>
              <a:gd name="connsiteX38" fmla="*/ 2237361 w 5250028"/>
              <a:gd name="connsiteY38" fmla="*/ 59101 h 1815436"/>
              <a:gd name="connsiteX39" fmla="*/ 2269720 w 5250028"/>
              <a:gd name="connsiteY39" fmla="*/ 50283 h 1815436"/>
              <a:gd name="connsiteX40" fmla="*/ 2302146 w 5250028"/>
              <a:gd name="connsiteY40" fmla="*/ 42167 h 1815436"/>
              <a:gd name="connsiteX41" fmla="*/ 2334631 w 5250028"/>
              <a:gd name="connsiteY41" fmla="*/ 34758 h 1815436"/>
              <a:gd name="connsiteX42" fmla="*/ 2367165 w 5250028"/>
              <a:gd name="connsiteY42" fmla="*/ 28056 h 1815436"/>
              <a:gd name="connsiteX43" fmla="*/ 2399739 w 5250028"/>
              <a:gd name="connsiteY43" fmla="*/ 22065 h 1815436"/>
              <a:gd name="connsiteX44" fmla="*/ 2432342 w 5250028"/>
              <a:gd name="connsiteY44" fmla="*/ 16788 h 1815436"/>
              <a:gd name="connsiteX45" fmla="*/ 2464967 w 5250028"/>
              <a:gd name="connsiteY45" fmla="*/ 12225 h 1815436"/>
              <a:gd name="connsiteX46" fmla="*/ 2497603 w 5250028"/>
              <a:gd name="connsiteY46" fmla="*/ 8380 h 1815436"/>
              <a:gd name="connsiteX47" fmla="*/ 2530240 w 5250028"/>
              <a:gd name="connsiteY47" fmla="*/ 5254 h 1815436"/>
              <a:gd name="connsiteX48" fmla="*/ 2562871 w 5250028"/>
              <a:gd name="connsiteY48" fmla="*/ 2851 h 1815436"/>
              <a:gd name="connsiteX49" fmla="*/ 2595485 w 5250028"/>
              <a:gd name="connsiteY49" fmla="*/ 1173 h 1815436"/>
              <a:gd name="connsiteX50" fmla="*/ 2628073 w 5250028"/>
              <a:gd name="connsiteY50" fmla="*/ 222 h 1815436"/>
              <a:gd name="connsiteX51" fmla="*/ 2660625 w 5250028"/>
              <a:gd name="connsiteY51" fmla="*/ 0 h 1815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250028" h="1815436">
                <a:moveTo>
                  <a:pt x="2660625" y="0"/>
                </a:moveTo>
                <a:lnTo>
                  <a:pt x="2693132" y="509"/>
                </a:lnTo>
                <a:lnTo>
                  <a:pt x="2725585" y="1753"/>
                </a:lnTo>
                <a:lnTo>
                  <a:pt x="2757974" y="3733"/>
                </a:lnTo>
                <a:lnTo>
                  <a:pt x="2790290" y="6452"/>
                </a:lnTo>
                <a:lnTo>
                  <a:pt x="2822523" y="9912"/>
                </a:lnTo>
                <a:lnTo>
                  <a:pt x="2854665" y="14115"/>
                </a:lnTo>
                <a:lnTo>
                  <a:pt x="2886705" y="19064"/>
                </a:lnTo>
                <a:lnTo>
                  <a:pt x="2918634" y="24761"/>
                </a:lnTo>
                <a:lnTo>
                  <a:pt x="2950444" y="31209"/>
                </a:lnTo>
                <a:lnTo>
                  <a:pt x="2982123" y="38410"/>
                </a:lnTo>
                <a:lnTo>
                  <a:pt x="3013664" y="46365"/>
                </a:lnTo>
                <a:lnTo>
                  <a:pt x="3045057" y="55078"/>
                </a:lnTo>
                <a:lnTo>
                  <a:pt x="5250028" y="695320"/>
                </a:lnTo>
                <a:lnTo>
                  <a:pt x="5250028" y="1815436"/>
                </a:lnTo>
                <a:lnTo>
                  <a:pt x="0" y="1815436"/>
                </a:lnTo>
                <a:lnTo>
                  <a:pt x="1561637" y="426337"/>
                </a:lnTo>
                <a:lnTo>
                  <a:pt x="1590127" y="402636"/>
                </a:lnTo>
                <a:lnTo>
                  <a:pt x="1618892" y="379587"/>
                </a:lnTo>
                <a:lnTo>
                  <a:pt x="1647921" y="357193"/>
                </a:lnTo>
                <a:lnTo>
                  <a:pt x="1677207" y="335455"/>
                </a:lnTo>
                <a:lnTo>
                  <a:pt x="1706739" y="314375"/>
                </a:lnTo>
                <a:lnTo>
                  <a:pt x="1736508" y="293957"/>
                </a:lnTo>
                <a:lnTo>
                  <a:pt x="1766504" y="274202"/>
                </a:lnTo>
                <a:lnTo>
                  <a:pt x="1796718" y="255114"/>
                </a:lnTo>
                <a:lnTo>
                  <a:pt x="1827142" y="236692"/>
                </a:lnTo>
                <a:lnTo>
                  <a:pt x="1857764" y="218943"/>
                </a:lnTo>
                <a:lnTo>
                  <a:pt x="1888577" y="201865"/>
                </a:lnTo>
                <a:lnTo>
                  <a:pt x="1919570" y="185464"/>
                </a:lnTo>
                <a:lnTo>
                  <a:pt x="1950734" y="169739"/>
                </a:lnTo>
                <a:lnTo>
                  <a:pt x="1982059" y="154695"/>
                </a:lnTo>
                <a:lnTo>
                  <a:pt x="2013537" y="140333"/>
                </a:lnTo>
                <a:lnTo>
                  <a:pt x="2045158" y="126656"/>
                </a:lnTo>
                <a:lnTo>
                  <a:pt x="2076913" y="113665"/>
                </a:lnTo>
                <a:lnTo>
                  <a:pt x="2108792" y="101364"/>
                </a:lnTo>
                <a:lnTo>
                  <a:pt x="2140786" y="89755"/>
                </a:lnTo>
                <a:lnTo>
                  <a:pt x="2172885" y="78840"/>
                </a:lnTo>
                <a:lnTo>
                  <a:pt x="2205079" y="68621"/>
                </a:lnTo>
                <a:lnTo>
                  <a:pt x="2237361" y="59101"/>
                </a:lnTo>
                <a:lnTo>
                  <a:pt x="2269720" y="50283"/>
                </a:lnTo>
                <a:lnTo>
                  <a:pt x="2302146" y="42167"/>
                </a:lnTo>
                <a:lnTo>
                  <a:pt x="2334631" y="34758"/>
                </a:lnTo>
                <a:lnTo>
                  <a:pt x="2367165" y="28056"/>
                </a:lnTo>
                <a:lnTo>
                  <a:pt x="2399739" y="22065"/>
                </a:lnTo>
                <a:lnTo>
                  <a:pt x="2432342" y="16788"/>
                </a:lnTo>
                <a:lnTo>
                  <a:pt x="2464967" y="12225"/>
                </a:lnTo>
                <a:lnTo>
                  <a:pt x="2497603" y="8380"/>
                </a:lnTo>
                <a:lnTo>
                  <a:pt x="2530240" y="5254"/>
                </a:lnTo>
                <a:lnTo>
                  <a:pt x="2562871" y="2851"/>
                </a:lnTo>
                <a:lnTo>
                  <a:pt x="2595485" y="1173"/>
                </a:lnTo>
                <a:lnTo>
                  <a:pt x="2628073" y="222"/>
                </a:lnTo>
                <a:lnTo>
                  <a:pt x="2660625" y="0"/>
                </a:lnTo>
                <a:close/>
              </a:path>
            </a:pathLst>
          </a:custGeom>
          <a:solidFill>
            <a:srgbClr val="537BA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
        <p:nvSpPr>
          <p:cNvPr id="18" name="Freeform 17">
            <a:extLst>
              <a:ext uri="{FF2B5EF4-FFF2-40B4-BE49-F238E27FC236}">
                <a16:creationId xmlns:a16="http://schemas.microsoft.com/office/drawing/2014/main" id="{0EB95CD6-ED2F-894E-BDF8-2665DB281128}"/>
              </a:ext>
            </a:extLst>
          </p:cNvPr>
          <p:cNvSpPr/>
          <p:nvPr userDrawn="1"/>
        </p:nvSpPr>
        <p:spPr>
          <a:xfrm>
            <a:off x="0" y="-60767"/>
            <a:ext cx="9143999" cy="3394650"/>
          </a:xfrm>
          <a:custGeom>
            <a:avLst/>
            <a:gdLst>
              <a:gd name="connsiteX0" fmla="*/ 0 w 9134372"/>
              <a:gd name="connsiteY0" fmla="*/ 0 h 3394650"/>
              <a:gd name="connsiteX1" fmla="*/ 9134372 w 9134372"/>
              <a:gd name="connsiteY1" fmla="*/ 0 h 3394650"/>
              <a:gd name="connsiteX2" fmla="*/ 9134372 w 9134372"/>
              <a:gd name="connsiteY2" fmla="*/ 3394650 h 3394650"/>
              <a:gd name="connsiteX3" fmla="*/ 7134907 w 9134372"/>
              <a:gd name="connsiteY3" fmla="*/ 1146414 h 3394650"/>
              <a:gd name="connsiteX4" fmla="*/ 7112110 w 9134372"/>
              <a:gd name="connsiteY4" fmla="*/ 1121384 h 3394650"/>
              <a:gd name="connsiteX5" fmla="*/ 7088763 w 9134372"/>
              <a:gd name="connsiteY5" fmla="*/ 1096939 h 3394650"/>
              <a:gd name="connsiteX6" fmla="*/ 7064877 w 9134372"/>
              <a:gd name="connsiteY6" fmla="*/ 1073080 h 3394650"/>
              <a:gd name="connsiteX7" fmla="*/ 7040460 w 9134372"/>
              <a:gd name="connsiteY7" fmla="*/ 1049813 h 3394650"/>
              <a:gd name="connsiteX8" fmla="*/ 7015522 w 9134372"/>
              <a:gd name="connsiteY8" fmla="*/ 1027140 h 3394650"/>
              <a:gd name="connsiteX9" fmla="*/ 6990074 w 9134372"/>
              <a:gd name="connsiteY9" fmla="*/ 1005063 h 3394650"/>
              <a:gd name="connsiteX10" fmla="*/ 6964123 w 9134372"/>
              <a:gd name="connsiteY10" fmla="*/ 983587 h 3394650"/>
              <a:gd name="connsiteX11" fmla="*/ 6937680 w 9134372"/>
              <a:gd name="connsiteY11" fmla="*/ 962714 h 3394650"/>
              <a:gd name="connsiteX12" fmla="*/ 6910755 w 9134372"/>
              <a:gd name="connsiteY12" fmla="*/ 942446 h 3394650"/>
              <a:gd name="connsiteX13" fmla="*/ 6883357 w 9134372"/>
              <a:gd name="connsiteY13" fmla="*/ 922789 h 3394650"/>
              <a:gd name="connsiteX14" fmla="*/ 6855496 w 9134372"/>
              <a:gd name="connsiteY14" fmla="*/ 903744 h 3394650"/>
              <a:gd name="connsiteX15" fmla="*/ 6827181 w 9134372"/>
              <a:gd name="connsiteY15" fmla="*/ 885314 h 3394650"/>
              <a:gd name="connsiteX16" fmla="*/ 6798420 w 9134372"/>
              <a:gd name="connsiteY16" fmla="*/ 867504 h 3394650"/>
              <a:gd name="connsiteX17" fmla="*/ 6769227 w 9134372"/>
              <a:gd name="connsiteY17" fmla="*/ 850315 h 3394650"/>
              <a:gd name="connsiteX18" fmla="*/ 6739607 w 9134372"/>
              <a:gd name="connsiteY18" fmla="*/ 833752 h 3394650"/>
              <a:gd name="connsiteX19" fmla="*/ 6709572 w 9134372"/>
              <a:gd name="connsiteY19" fmla="*/ 817816 h 3394650"/>
              <a:gd name="connsiteX20" fmla="*/ 6679131 w 9134372"/>
              <a:gd name="connsiteY20" fmla="*/ 802512 h 3394650"/>
              <a:gd name="connsiteX21" fmla="*/ 6648293 w 9134372"/>
              <a:gd name="connsiteY21" fmla="*/ 787843 h 3394650"/>
              <a:gd name="connsiteX22" fmla="*/ 6617069 w 9134372"/>
              <a:gd name="connsiteY22" fmla="*/ 773810 h 3394650"/>
              <a:gd name="connsiteX23" fmla="*/ 6585468 w 9134372"/>
              <a:gd name="connsiteY23" fmla="*/ 760419 h 3394650"/>
              <a:gd name="connsiteX24" fmla="*/ 6553498 w 9134372"/>
              <a:gd name="connsiteY24" fmla="*/ 747672 h 3394650"/>
              <a:gd name="connsiteX25" fmla="*/ 6521171 w 9134372"/>
              <a:gd name="connsiteY25" fmla="*/ 735571 h 3394650"/>
              <a:gd name="connsiteX26" fmla="*/ 6488495 w 9134372"/>
              <a:gd name="connsiteY26" fmla="*/ 724120 h 3394650"/>
              <a:gd name="connsiteX27" fmla="*/ 6455479 w 9134372"/>
              <a:gd name="connsiteY27" fmla="*/ 713324 h 3394650"/>
              <a:gd name="connsiteX28" fmla="*/ 6422135 w 9134372"/>
              <a:gd name="connsiteY28" fmla="*/ 703183 h 3394650"/>
              <a:gd name="connsiteX29" fmla="*/ 6388470 w 9134372"/>
              <a:gd name="connsiteY29" fmla="*/ 693701 h 3394650"/>
              <a:gd name="connsiteX30" fmla="*/ 6354495 w 9134372"/>
              <a:gd name="connsiteY30" fmla="*/ 684882 h 3394650"/>
              <a:gd name="connsiteX31" fmla="*/ 6320219 w 9134372"/>
              <a:gd name="connsiteY31" fmla="*/ 676729 h 3394650"/>
              <a:gd name="connsiteX32" fmla="*/ 6285652 w 9134372"/>
              <a:gd name="connsiteY32" fmla="*/ 669246 h 3394650"/>
              <a:gd name="connsiteX33" fmla="*/ 6250804 w 9134372"/>
              <a:gd name="connsiteY33" fmla="*/ 662433 h 3394650"/>
              <a:gd name="connsiteX34" fmla="*/ 6215683 w 9134372"/>
              <a:gd name="connsiteY34" fmla="*/ 656296 h 3394650"/>
              <a:gd name="connsiteX35" fmla="*/ 6180300 w 9134372"/>
              <a:gd name="connsiteY35" fmla="*/ 650838 h 3394650"/>
              <a:gd name="connsiteX36" fmla="*/ 6144664 w 9134372"/>
              <a:gd name="connsiteY36" fmla="*/ 646060 h 3394650"/>
              <a:gd name="connsiteX37" fmla="*/ 6108784 w 9134372"/>
              <a:gd name="connsiteY37" fmla="*/ 641967 h 3394650"/>
              <a:gd name="connsiteX38" fmla="*/ 6072671 w 9134372"/>
              <a:gd name="connsiteY38" fmla="*/ 638562 h 3394650"/>
              <a:gd name="connsiteX39" fmla="*/ 6036333 w 9134372"/>
              <a:gd name="connsiteY39" fmla="*/ 635848 h 3394650"/>
              <a:gd name="connsiteX40" fmla="*/ 5999780 w 9134372"/>
              <a:gd name="connsiteY40" fmla="*/ 633827 h 3394650"/>
              <a:gd name="connsiteX41" fmla="*/ 5963023 w 9134372"/>
              <a:gd name="connsiteY41" fmla="*/ 632504 h 3394650"/>
              <a:gd name="connsiteX42" fmla="*/ 5926070 w 9134372"/>
              <a:gd name="connsiteY42" fmla="*/ 631881 h 3394650"/>
              <a:gd name="connsiteX43" fmla="*/ 5888930 w 9134372"/>
              <a:gd name="connsiteY43" fmla="*/ 631961 h 3394650"/>
              <a:gd name="connsiteX44" fmla="*/ 5851615 w 9134372"/>
              <a:gd name="connsiteY44" fmla="*/ 632747 h 3394650"/>
              <a:gd name="connsiteX45" fmla="*/ 5814133 w 9134372"/>
              <a:gd name="connsiteY45" fmla="*/ 634243 h 3394650"/>
              <a:gd name="connsiteX46" fmla="*/ 5776493 w 9134372"/>
              <a:gd name="connsiteY46" fmla="*/ 636452 h 3394650"/>
              <a:gd name="connsiteX47" fmla="*/ 5738705 w 9134372"/>
              <a:gd name="connsiteY47" fmla="*/ 639377 h 3394650"/>
              <a:gd name="connsiteX48" fmla="*/ 5700780 w 9134372"/>
              <a:gd name="connsiteY48" fmla="*/ 643020 h 3394650"/>
              <a:gd name="connsiteX49" fmla="*/ 5662726 w 9134372"/>
              <a:gd name="connsiteY49" fmla="*/ 647386 h 3394650"/>
              <a:gd name="connsiteX50" fmla="*/ 5624553 w 9134372"/>
              <a:gd name="connsiteY50" fmla="*/ 652477 h 3394650"/>
              <a:gd name="connsiteX51" fmla="*/ 0 w 9134372"/>
              <a:gd name="connsiteY51" fmla="*/ 1593011 h 3394650"/>
              <a:gd name="connsiteX52" fmla="*/ 0 w 9134372"/>
              <a:gd name="connsiteY52" fmla="*/ 0 h 339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134372" h="3394650">
                <a:moveTo>
                  <a:pt x="0" y="0"/>
                </a:moveTo>
                <a:lnTo>
                  <a:pt x="9134372" y="0"/>
                </a:lnTo>
                <a:lnTo>
                  <a:pt x="9134372" y="3394650"/>
                </a:lnTo>
                <a:lnTo>
                  <a:pt x="7134907" y="1146414"/>
                </a:lnTo>
                <a:lnTo>
                  <a:pt x="7112110" y="1121384"/>
                </a:lnTo>
                <a:lnTo>
                  <a:pt x="7088763" y="1096939"/>
                </a:lnTo>
                <a:lnTo>
                  <a:pt x="7064877" y="1073080"/>
                </a:lnTo>
                <a:lnTo>
                  <a:pt x="7040460" y="1049813"/>
                </a:lnTo>
                <a:lnTo>
                  <a:pt x="7015522" y="1027140"/>
                </a:lnTo>
                <a:lnTo>
                  <a:pt x="6990074" y="1005063"/>
                </a:lnTo>
                <a:lnTo>
                  <a:pt x="6964123" y="983587"/>
                </a:lnTo>
                <a:lnTo>
                  <a:pt x="6937680" y="962714"/>
                </a:lnTo>
                <a:lnTo>
                  <a:pt x="6910755" y="942446"/>
                </a:lnTo>
                <a:lnTo>
                  <a:pt x="6883357" y="922789"/>
                </a:lnTo>
                <a:lnTo>
                  <a:pt x="6855496" y="903744"/>
                </a:lnTo>
                <a:lnTo>
                  <a:pt x="6827181" y="885314"/>
                </a:lnTo>
                <a:lnTo>
                  <a:pt x="6798420" y="867504"/>
                </a:lnTo>
                <a:lnTo>
                  <a:pt x="6769227" y="850315"/>
                </a:lnTo>
                <a:lnTo>
                  <a:pt x="6739607" y="833752"/>
                </a:lnTo>
                <a:lnTo>
                  <a:pt x="6709572" y="817816"/>
                </a:lnTo>
                <a:lnTo>
                  <a:pt x="6679131" y="802512"/>
                </a:lnTo>
                <a:lnTo>
                  <a:pt x="6648293" y="787843"/>
                </a:lnTo>
                <a:lnTo>
                  <a:pt x="6617069" y="773810"/>
                </a:lnTo>
                <a:lnTo>
                  <a:pt x="6585468" y="760419"/>
                </a:lnTo>
                <a:lnTo>
                  <a:pt x="6553498" y="747672"/>
                </a:lnTo>
                <a:lnTo>
                  <a:pt x="6521171" y="735571"/>
                </a:lnTo>
                <a:lnTo>
                  <a:pt x="6488495" y="724120"/>
                </a:lnTo>
                <a:lnTo>
                  <a:pt x="6455479" y="713324"/>
                </a:lnTo>
                <a:lnTo>
                  <a:pt x="6422135" y="703183"/>
                </a:lnTo>
                <a:lnTo>
                  <a:pt x="6388470" y="693701"/>
                </a:lnTo>
                <a:lnTo>
                  <a:pt x="6354495" y="684882"/>
                </a:lnTo>
                <a:lnTo>
                  <a:pt x="6320219" y="676729"/>
                </a:lnTo>
                <a:lnTo>
                  <a:pt x="6285652" y="669246"/>
                </a:lnTo>
                <a:lnTo>
                  <a:pt x="6250804" y="662433"/>
                </a:lnTo>
                <a:lnTo>
                  <a:pt x="6215683" y="656296"/>
                </a:lnTo>
                <a:lnTo>
                  <a:pt x="6180300" y="650838"/>
                </a:lnTo>
                <a:lnTo>
                  <a:pt x="6144664" y="646060"/>
                </a:lnTo>
                <a:lnTo>
                  <a:pt x="6108784" y="641967"/>
                </a:lnTo>
                <a:lnTo>
                  <a:pt x="6072671" y="638562"/>
                </a:lnTo>
                <a:lnTo>
                  <a:pt x="6036333" y="635848"/>
                </a:lnTo>
                <a:lnTo>
                  <a:pt x="5999780" y="633827"/>
                </a:lnTo>
                <a:lnTo>
                  <a:pt x="5963023" y="632504"/>
                </a:lnTo>
                <a:lnTo>
                  <a:pt x="5926070" y="631881"/>
                </a:lnTo>
                <a:lnTo>
                  <a:pt x="5888930" y="631961"/>
                </a:lnTo>
                <a:lnTo>
                  <a:pt x="5851615" y="632747"/>
                </a:lnTo>
                <a:lnTo>
                  <a:pt x="5814133" y="634243"/>
                </a:lnTo>
                <a:lnTo>
                  <a:pt x="5776493" y="636452"/>
                </a:lnTo>
                <a:lnTo>
                  <a:pt x="5738705" y="639377"/>
                </a:lnTo>
                <a:lnTo>
                  <a:pt x="5700780" y="643020"/>
                </a:lnTo>
                <a:lnTo>
                  <a:pt x="5662726" y="647386"/>
                </a:lnTo>
                <a:lnTo>
                  <a:pt x="5624553" y="652477"/>
                </a:lnTo>
                <a:lnTo>
                  <a:pt x="0" y="1593011"/>
                </a:lnTo>
                <a:lnTo>
                  <a:pt x="0" y="0"/>
                </a:lnTo>
                <a:close/>
              </a:path>
            </a:pathLst>
          </a:custGeom>
          <a:solidFill>
            <a:srgbClr val="3D6C9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
        <p:nvSpPr>
          <p:cNvPr id="30" name="Freeform 29">
            <a:extLst>
              <a:ext uri="{FF2B5EF4-FFF2-40B4-BE49-F238E27FC236}">
                <a16:creationId xmlns:a16="http://schemas.microsoft.com/office/drawing/2014/main" id="{B1B2352F-EB38-0C41-98C4-266328149D28}"/>
              </a:ext>
            </a:extLst>
          </p:cNvPr>
          <p:cNvSpPr/>
          <p:nvPr userDrawn="1"/>
        </p:nvSpPr>
        <p:spPr>
          <a:xfrm>
            <a:off x="0" y="5884945"/>
            <a:ext cx="1729148" cy="973055"/>
          </a:xfrm>
          <a:custGeom>
            <a:avLst/>
            <a:gdLst>
              <a:gd name="connsiteX0" fmla="*/ 0 w 1729148"/>
              <a:gd name="connsiteY0" fmla="*/ 0 h 973055"/>
              <a:gd name="connsiteX1" fmla="*/ 1729148 w 1729148"/>
              <a:gd name="connsiteY1" fmla="*/ 973055 h 973055"/>
              <a:gd name="connsiteX2" fmla="*/ 0 w 1729148"/>
              <a:gd name="connsiteY2" fmla="*/ 973055 h 973055"/>
              <a:gd name="connsiteX3" fmla="*/ 0 w 1729148"/>
              <a:gd name="connsiteY3" fmla="*/ 0 h 973055"/>
            </a:gdLst>
            <a:ahLst/>
            <a:cxnLst>
              <a:cxn ang="0">
                <a:pos x="connsiteX0" y="connsiteY0"/>
              </a:cxn>
              <a:cxn ang="0">
                <a:pos x="connsiteX1" y="connsiteY1"/>
              </a:cxn>
              <a:cxn ang="0">
                <a:pos x="connsiteX2" y="connsiteY2"/>
              </a:cxn>
              <a:cxn ang="0">
                <a:pos x="connsiteX3" y="connsiteY3"/>
              </a:cxn>
            </a:cxnLst>
            <a:rect l="l" t="t" r="r" b="b"/>
            <a:pathLst>
              <a:path w="1729148" h="973055">
                <a:moveTo>
                  <a:pt x="0" y="0"/>
                </a:moveTo>
                <a:lnTo>
                  <a:pt x="1729148" y="973055"/>
                </a:lnTo>
                <a:lnTo>
                  <a:pt x="0" y="973055"/>
                </a:lnTo>
                <a:lnTo>
                  <a:pt x="0" y="0"/>
                </a:lnTo>
                <a:close/>
              </a:path>
            </a:pathLst>
          </a:custGeom>
          <a:solidFill>
            <a:srgbClr val="3D6C9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
        <p:nvSpPr>
          <p:cNvPr id="35" name="Freeform 34">
            <a:extLst>
              <a:ext uri="{FF2B5EF4-FFF2-40B4-BE49-F238E27FC236}">
                <a16:creationId xmlns:a16="http://schemas.microsoft.com/office/drawing/2014/main" id="{D06AA9D9-23FA-B344-B836-AC9BB9BE9009}"/>
              </a:ext>
            </a:extLst>
          </p:cNvPr>
          <p:cNvSpPr/>
          <p:nvPr userDrawn="1"/>
        </p:nvSpPr>
        <p:spPr>
          <a:xfrm>
            <a:off x="3893971" y="5042564"/>
            <a:ext cx="5250028" cy="1815436"/>
          </a:xfrm>
          <a:custGeom>
            <a:avLst/>
            <a:gdLst>
              <a:gd name="connsiteX0" fmla="*/ 2660625 w 5250028"/>
              <a:gd name="connsiteY0" fmla="*/ 0 h 1815436"/>
              <a:gd name="connsiteX1" fmla="*/ 2693132 w 5250028"/>
              <a:gd name="connsiteY1" fmla="*/ 509 h 1815436"/>
              <a:gd name="connsiteX2" fmla="*/ 2725585 w 5250028"/>
              <a:gd name="connsiteY2" fmla="*/ 1753 h 1815436"/>
              <a:gd name="connsiteX3" fmla="*/ 2757974 w 5250028"/>
              <a:gd name="connsiteY3" fmla="*/ 3733 h 1815436"/>
              <a:gd name="connsiteX4" fmla="*/ 2790290 w 5250028"/>
              <a:gd name="connsiteY4" fmla="*/ 6452 h 1815436"/>
              <a:gd name="connsiteX5" fmla="*/ 2822523 w 5250028"/>
              <a:gd name="connsiteY5" fmla="*/ 9912 h 1815436"/>
              <a:gd name="connsiteX6" fmla="*/ 2854665 w 5250028"/>
              <a:gd name="connsiteY6" fmla="*/ 14115 h 1815436"/>
              <a:gd name="connsiteX7" fmla="*/ 2886705 w 5250028"/>
              <a:gd name="connsiteY7" fmla="*/ 19064 h 1815436"/>
              <a:gd name="connsiteX8" fmla="*/ 2918634 w 5250028"/>
              <a:gd name="connsiteY8" fmla="*/ 24761 h 1815436"/>
              <a:gd name="connsiteX9" fmla="*/ 2950444 w 5250028"/>
              <a:gd name="connsiteY9" fmla="*/ 31209 h 1815436"/>
              <a:gd name="connsiteX10" fmla="*/ 2982123 w 5250028"/>
              <a:gd name="connsiteY10" fmla="*/ 38410 h 1815436"/>
              <a:gd name="connsiteX11" fmla="*/ 3013664 w 5250028"/>
              <a:gd name="connsiteY11" fmla="*/ 46365 h 1815436"/>
              <a:gd name="connsiteX12" fmla="*/ 3045057 w 5250028"/>
              <a:gd name="connsiteY12" fmla="*/ 55078 h 1815436"/>
              <a:gd name="connsiteX13" fmla="*/ 5250028 w 5250028"/>
              <a:gd name="connsiteY13" fmla="*/ 695320 h 1815436"/>
              <a:gd name="connsiteX14" fmla="*/ 5250028 w 5250028"/>
              <a:gd name="connsiteY14" fmla="*/ 1815436 h 1815436"/>
              <a:gd name="connsiteX15" fmla="*/ 0 w 5250028"/>
              <a:gd name="connsiteY15" fmla="*/ 1815436 h 1815436"/>
              <a:gd name="connsiteX16" fmla="*/ 1561637 w 5250028"/>
              <a:gd name="connsiteY16" fmla="*/ 426337 h 1815436"/>
              <a:gd name="connsiteX17" fmla="*/ 1590127 w 5250028"/>
              <a:gd name="connsiteY17" fmla="*/ 402636 h 1815436"/>
              <a:gd name="connsiteX18" fmla="*/ 1618892 w 5250028"/>
              <a:gd name="connsiteY18" fmla="*/ 379587 h 1815436"/>
              <a:gd name="connsiteX19" fmla="*/ 1647921 w 5250028"/>
              <a:gd name="connsiteY19" fmla="*/ 357193 h 1815436"/>
              <a:gd name="connsiteX20" fmla="*/ 1677207 w 5250028"/>
              <a:gd name="connsiteY20" fmla="*/ 335455 h 1815436"/>
              <a:gd name="connsiteX21" fmla="*/ 1706739 w 5250028"/>
              <a:gd name="connsiteY21" fmla="*/ 314375 h 1815436"/>
              <a:gd name="connsiteX22" fmla="*/ 1736508 w 5250028"/>
              <a:gd name="connsiteY22" fmla="*/ 293957 h 1815436"/>
              <a:gd name="connsiteX23" fmla="*/ 1766504 w 5250028"/>
              <a:gd name="connsiteY23" fmla="*/ 274202 h 1815436"/>
              <a:gd name="connsiteX24" fmla="*/ 1796718 w 5250028"/>
              <a:gd name="connsiteY24" fmla="*/ 255114 h 1815436"/>
              <a:gd name="connsiteX25" fmla="*/ 1827142 w 5250028"/>
              <a:gd name="connsiteY25" fmla="*/ 236692 h 1815436"/>
              <a:gd name="connsiteX26" fmla="*/ 1857764 w 5250028"/>
              <a:gd name="connsiteY26" fmla="*/ 218943 h 1815436"/>
              <a:gd name="connsiteX27" fmla="*/ 1888577 w 5250028"/>
              <a:gd name="connsiteY27" fmla="*/ 201865 h 1815436"/>
              <a:gd name="connsiteX28" fmla="*/ 1919570 w 5250028"/>
              <a:gd name="connsiteY28" fmla="*/ 185464 h 1815436"/>
              <a:gd name="connsiteX29" fmla="*/ 1950734 w 5250028"/>
              <a:gd name="connsiteY29" fmla="*/ 169739 h 1815436"/>
              <a:gd name="connsiteX30" fmla="*/ 1982059 w 5250028"/>
              <a:gd name="connsiteY30" fmla="*/ 154695 h 1815436"/>
              <a:gd name="connsiteX31" fmla="*/ 2013537 w 5250028"/>
              <a:gd name="connsiteY31" fmla="*/ 140333 h 1815436"/>
              <a:gd name="connsiteX32" fmla="*/ 2045158 w 5250028"/>
              <a:gd name="connsiteY32" fmla="*/ 126656 h 1815436"/>
              <a:gd name="connsiteX33" fmla="*/ 2076913 w 5250028"/>
              <a:gd name="connsiteY33" fmla="*/ 113665 h 1815436"/>
              <a:gd name="connsiteX34" fmla="*/ 2108792 w 5250028"/>
              <a:gd name="connsiteY34" fmla="*/ 101364 h 1815436"/>
              <a:gd name="connsiteX35" fmla="*/ 2140786 w 5250028"/>
              <a:gd name="connsiteY35" fmla="*/ 89755 h 1815436"/>
              <a:gd name="connsiteX36" fmla="*/ 2172885 w 5250028"/>
              <a:gd name="connsiteY36" fmla="*/ 78840 h 1815436"/>
              <a:gd name="connsiteX37" fmla="*/ 2205079 w 5250028"/>
              <a:gd name="connsiteY37" fmla="*/ 68621 h 1815436"/>
              <a:gd name="connsiteX38" fmla="*/ 2237361 w 5250028"/>
              <a:gd name="connsiteY38" fmla="*/ 59101 h 1815436"/>
              <a:gd name="connsiteX39" fmla="*/ 2269720 w 5250028"/>
              <a:gd name="connsiteY39" fmla="*/ 50283 h 1815436"/>
              <a:gd name="connsiteX40" fmla="*/ 2302146 w 5250028"/>
              <a:gd name="connsiteY40" fmla="*/ 42167 h 1815436"/>
              <a:gd name="connsiteX41" fmla="*/ 2334631 w 5250028"/>
              <a:gd name="connsiteY41" fmla="*/ 34758 h 1815436"/>
              <a:gd name="connsiteX42" fmla="*/ 2367165 w 5250028"/>
              <a:gd name="connsiteY42" fmla="*/ 28056 h 1815436"/>
              <a:gd name="connsiteX43" fmla="*/ 2399739 w 5250028"/>
              <a:gd name="connsiteY43" fmla="*/ 22065 h 1815436"/>
              <a:gd name="connsiteX44" fmla="*/ 2432342 w 5250028"/>
              <a:gd name="connsiteY44" fmla="*/ 16788 h 1815436"/>
              <a:gd name="connsiteX45" fmla="*/ 2464967 w 5250028"/>
              <a:gd name="connsiteY45" fmla="*/ 12225 h 1815436"/>
              <a:gd name="connsiteX46" fmla="*/ 2497603 w 5250028"/>
              <a:gd name="connsiteY46" fmla="*/ 8380 h 1815436"/>
              <a:gd name="connsiteX47" fmla="*/ 2530240 w 5250028"/>
              <a:gd name="connsiteY47" fmla="*/ 5254 h 1815436"/>
              <a:gd name="connsiteX48" fmla="*/ 2562871 w 5250028"/>
              <a:gd name="connsiteY48" fmla="*/ 2851 h 1815436"/>
              <a:gd name="connsiteX49" fmla="*/ 2595485 w 5250028"/>
              <a:gd name="connsiteY49" fmla="*/ 1173 h 1815436"/>
              <a:gd name="connsiteX50" fmla="*/ 2628073 w 5250028"/>
              <a:gd name="connsiteY50" fmla="*/ 222 h 1815436"/>
              <a:gd name="connsiteX51" fmla="*/ 2660625 w 5250028"/>
              <a:gd name="connsiteY51" fmla="*/ 0 h 1815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250028" h="1815436">
                <a:moveTo>
                  <a:pt x="2660625" y="0"/>
                </a:moveTo>
                <a:lnTo>
                  <a:pt x="2693132" y="509"/>
                </a:lnTo>
                <a:lnTo>
                  <a:pt x="2725585" y="1753"/>
                </a:lnTo>
                <a:lnTo>
                  <a:pt x="2757974" y="3733"/>
                </a:lnTo>
                <a:lnTo>
                  <a:pt x="2790290" y="6452"/>
                </a:lnTo>
                <a:lnTo>
                  <a:pt x="2822523" y="9912"/>
                </a:lnTo>
                <a:lnTo>
                  <a:pt x="2854665" y="14115"/>
                </a:lnTo>
                <a:lnTo>
                  <a:pt x="2886705" y="19064"/>
                </a:lnTo>
                <a:lnTo>
                  <a:pt x="2918634" y="24761"/>
                </a:lnTo>
                <a:lnTo>
                  <a:pt x="2950444" y="31209"/>
                </a:lnTo>
                <a:lnTo>
                  <a:pt x="2982123" y="38410"/>
                </a:lnTo>
                <a:lnTo>
                  <a:pt x="3013664" y="46365"/>
                </a:lnTo>
                <a:lnTo>
                  <a:pt x="3045057" y="55078"/>
                </a:lnTo>
                <a:lnTo>
                  <a:pt x="5250028" y="695320"/>
                </a:lnTo>
                <a:lnTo>
                  <a:pt x="5250028" y="1815436"/>
                </a:lnTo>
                <a:lnTo>
                  <a:pt x="0" y="1815436"/>
                </a:lnTo>
                <a:lnTo>
                  <a:pt x="1561637" y="426337"/>
                </a:lnTo>
                <a:lnTo>
                  <a:pt x="1590127" y="402636"/>
                </a:lnTo>
                <a:lnTo>
                  <a:pt x="1618892" y="379587"/>
                </a:lnTo>
                <a:lnTo>
                  <a:pt x="1647921" y="357193"/>
                </a:lnTo>
                <a:lnTo>
                  <a:pt x="1677207" y="335455"/>
                </a:lnTo>
                <a:lnTo>
                  <a:pt x="1706739" y="314375"/>
                </a:lnTo>
                <a:lnTo>
                  <a:pt x="1736508" y="293957"/>
                </a:lnTo>
                <a:lnTo>
                  <a:pt x="1766504" y="274202"/>
                </a:lnTo>
                <a:lnTo>
                  <a:pt x="1796718" y="255114"/>
                </a:lnTo>
                <a:lnTo>
                  <a:pt x="1827142" y="236692"/>
                </a:lnTo>
                <a:lnTo>
                  <a:pt x="1857764" y="218943"/>
                </a:lnTo>
                <a:lnTo>
                  <a:pt x="1888577" y="201865"/>
                </a:lnTo>
                <a:lnTo>
                  <a:pt x="1919570" y="185464"/>
                </a:lnTo>
                <a:lnTo>
                  <a:pt x="1950734" y="169739"/>
                </a:lnTo>
                <a:lnTo>
                  <a:pt x="1982059" y="154695"/>
                </a:lnTo>
                <a:lnTo>
                  <a:pt x="2013537" y="140333"/>
                </a:lnTo>
                <a:lnTo>
                  <a:pt x="2045158" y="126656"/>
                </a:lnTo>
                <a:lnTo>
                  <a:pt x="2076913" y="113665"/>
                </a:lnTo>
                <a:lnTo>
                  <a:pt x="2108792" y="101364"/>
                </a:lnTo>
                <a:lnTo>
                  <a:pt x="2140786" y="89755"/>
                </a:lnTo>
                <a:lnTo>
                  <a:pt x="2172885" y="78840"/>
                </a:lnTo>
                <a:lnTo>
                  <a:pt x="2205079" y="68621"/>
                </a:lnTo>
                <a:lnTo>
                  <a:pt x="2237361" y="59101"/>
                </a:lnTo>
                <a:lnTo>
                  <a:pt x="2269720" y="50283"/>
                </a:lnTo>
                <a:lnTo>
                  <a:pt x="2302146" y="42167"/>
                </a:lnTo>
                <a:lnTo>
                  <a:pt x="2334631" y="34758"/>
                </a:lnTo>
                <a:lnTo>
                  <a:pt x="2367165" y="28056"/>
                </a:lnTo>
                <a:lnTo>
                  <a:pt x="2399739" y="22065"/>
                </a:lnTo>
                <a:lnTo>
                  <a:pt x="2432342" y="16788"/>
                </a:lnTo>
                <a:lnTo>
                  <a:pt x="2464967" y="12225"/>
                </a:lnTo>
                <a:lnTo>
                  <a:pt x="2497603" y="8380"/>
                </a:lnTo>
                <a:lnTo>
                  <a:pt x="2530240" y="5254"/>
                </a:lnTo>
                <a:lnTo>
                  <a:pt x="2562871" y="2851"/>
                </a:lnTo>
                <a:lnTo>
                  <a:pt x="2595485" y="1173"/>
                </a:lnTo>
                <a:lnTo>
                  <a:pt x="2628073" y="222"/>
                </a:lnTo>
                <a:lnTo>
                  <a:pt x="2660625" y="0"/>
                </a:lnTo>
                <a:close/>
              </a:path>
            </a:pathLst>
          </a:custGeom>
          <a:solidFill>
            <a:srgbClr val="3C6B9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RO"/>
          </a:p>
        </p:txBody>
      </p:sp>
    </p:spTree>
    <p:extLst>
      <p:ext uri="{BB962C8B-B14F-4D97-AF65-F5344CB8AC3E}">
        <p14:creationId xmlns:p14="http://schemas.microsoft.com/office/powerpoint/2010/main" val="281041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78" userDrawn="1">
          <p15:clr>
            <a:srgbClr val="F26B43"/>
          </p15:clr>
        </p15:guide>
        <p15:guide id="2" pos="272" userDrawn="1">
          <p15:clr>
            <a:srgbClr val="F26B43"/>
          </p15:clr>
        </p15:guide>
        <p15:guide id="3" orient="horz" pos="4020" userDrawn="1">
          <p15:clr>
            <a:srgbClr val="F26B43"/>
          </p15:clr>
        </p15:guide>
        <p15:guide id="4" pos="546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25C061-23E2-C142-9551-034E271C4A73}"/>
              </a:ext>
            </a:extLst>
          </p:cNvPr>
          <p:cNvSpPr txBox="1"/>
          <p:nvPr/>
        </p:nvSpPr>
        <p:spPr>
          <a:xfrm>
            <a:off x="431799" y="3059669"/>
            <a:ext cx="7398408" cy="738664"/>
          </a:xfrm>
          <a:prstGeom prst="rect">
            <a:avLst/>
          </a:prstGeom>
          <a:noFill/>
        </p:spPr>
        <p:txBody>
          <a:bodyPr wrap="square" lIns="0" tIns="0" rIns="0" bIns="0" rtlCol="0" anchor="ctr" anchorCtr="0">
            <a:spAutoFit/>
          </a:bodyPr>
          <a:lstStyle/>
          <a:p>
            <a:r>
              <a:rPr lang="en-GB" sz="4800" b="1" spc="-200" dirty="0" err="1">
                <a:solidFill>
                  <a:srgbClr val="3D6C9D"/>
                </a:solidFill>
                <a:latin typeface="Arial Black" panose="020B0604020202020204" pitchFamily="34" charset="0"/>
                <a:cs typeface="Arial Black" panose="020B0604020202020204" pitchFamily="34" charset="0"/>
              </a:rPr>
              <a:t>Laboratory tests</a:t>
            </a:r>
          </a:p>
        </p:txBody>
      </p:sp>
    </p:spTree>
    <p:extLst>
      <p:ext uri="{BB962C8B-B14F-4D97-AF65-F5344CB8AC3E}">
        <p14:creationId xmlns:p14="http://schemas.microsoft.com/office/powerpoint/2010/main" val="4260645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Microscopic</a:t>
            </a:r>
          </a:p>
        </p:txBody>
      </p:sp>
      <p:sp>
        <p:nvSpPr>
          <p:cNvPr id="18" name="Graphic 18">
            <a:extLst>
              <a:ext uri="{FF2B5EF4-FFF2-40B4-BE49-F238E27FC236}">
                <a16:creationId xmlns:a16="http://schemas.microsoft.com/office/drawing/2014/main" id="{58371517-125B-544B-A70C-E8A18BA3682B}"/>
              </a:ext>
            </a:extLst>
          </p:cNvPr>
          <p:cNvSpPr>
            <a:spLocks noChangeAspect="1"/>
          </p:cNvSpPr>
          <p:nvPr/>
        </p:nvSpPr>
        <p:spPr>
          <a:xfrm>
            <a:off x="7365096" y="1524656"/>
            <a:ext cx="976379" cy="1440000"/>
          </a:xfrm>
          <a:custGeom>
            <a:avLst/>
            <a:gdLst>
              <a:gd name="connsiteX0" fmla="*/ 0 w 116498"/>
              <a:gd name="connsiteY0" fmla="*/ 171816 h 171816"/>
              <a:gd name="connsiteX1" fmla="*/ 0 w 116498"/>
              <a:gd name="connsiteY1" fmla="*/ 162291 h 171816"/>
              <a:gd name="connsiteX2" fmla="*/ 47625 w 116498"/>
              <a:gd name="connsiteY2" fmla="*/ 162291 h 171816"/>
              <a:gd name="connsiteX3" fmla="*/ 47625 w 116498"/>
              <a:gd name="connsiteY3" fmla="*/ 133716 h 171816"/>
              <a:gd name="connsiteX4" fmla="*/ 42863 w 116498"/>
              <a:gd name="connsiteY4" fmla="*/ 133716 h 171816"/>
              <a:gd name="connsiteX5" fmla="*/ 12537 w 116498"/>
              <a:gd name="connsiteY5" fmla="*/ 121179 h 171816"/>
              <a:gd name="connsiteX6" fmla="*/ 0 w 116498"/>
              <a:gd name="connsiteY6" fmla="*/ 90854 h 171816"/>
              <a:gd name="connsiteX7" fmla="*/ 7611 w 116498"/>
              <a:gd name="connsiteY7" fmla="*/ 66821 h 171816"/>
              <a:gd name="connsiteX8" fmla="*/ 27696 w 116498"/>
              <a:gd name="connsiteY8" fmla="*/ 51069 h 171816"/>
              <a:gd name="connsiteX9" fmla="*/ 36058 w 116498"/>
              <a:gd name="connsiteY9" fmla="*/ 35957 h 171816"/>
              <a:gd name="connsiteX10" fmla="*/ 52864 w 116498"/>
              <a:gd name="connsiteY10" fmla="*/ 33704 h 171816"/>
              <a:gd name="connsiteX11" fmla="*/ 46526 w 116498"/>
              <a:gd name="connsiteY11" fmla="*/ 16376 h 171816"/>
              <a:gd name="connsiteX12" fmla="*/ 55575 w 116498"/>
              <a:gd name="connsiteY12" fmla="*/ 13042 h 171816"/>
              <a:gd name="connsiteX13" fmla="*/ 52241 w 116498"/>
              <a:gd name="connsiteY13" fmla="*/ 4103 h 171816"/>
              <a:gd name="connsiteX14" fmla="*/ 63378 w 116498"/>
              <a:gd name="connsiteY14" fmla="*/ 0 h 171816"/>
              <a:gd name="connsiteX15" fmla="*/ 66602 w 116498"/>
              <a:gd name="connsiteY15" fmla="*/ 9049 h 171816"/>
              <a:gd name="connsiteX16" fmla="*/ 74918 w 116498"/>
              <a:gd name="connsiteY16" fmla="*/ 6081 h 171816"/>
              <a:gd name="connsiteX17" fmla="*/ 98547 w 116498"/>
              <a:gd name="connsiteY17" fmla="*/ 70558 h 171816"/>
              <a:gd name="connsiteX18" fmla="*/ 90231 w 116498"/>
              <a:gd name="connsiteY18" fmla="*/ 73892 h 171816"/>
              <a:gd name="connsiteX19" fmla="*/ 93565 w 116498"/>
              <a:gd name="connsiteY19" fmla="*/ 82941 h 171816"/>
              <a:gd name="connsiteX20" fmla="*/ 82428 w 116498"/>
              <a:gd name="connsiteY20" fmla="*/ 87044 h 171816"/>
              <a:gd name="connsiteX21" fmla="*/ 79204 w 116498"/>
              <a:gd name="connsiteY21" fmla="*/ 77995 h 171816"/>
              <a:gd name="connsiteX22" fmla="*/ 70155 w 116498"/>
              <a:gd name="connsiteY22" fmla="*/ 81695 h 171816"/>
              <a:gd name="connsiteX23" fmla="*/ 64074 w 116498"/>
              <a:gd name="connsiteY23" fmla="*/ 64147 h 171816"/>
              <a:gd name="connsiteX24" fmla="*/ 56775 w 116498"/>
              <a:gd name="connsiteY24" fmla="*/ 70613 h 171816"/>
              <a:gd name="connsiteX25" fmla="*/ 47185 w 116498"/>
              <a:gd name="connsiteY25" fmla="*/ 72903 h 171816"/>
              <a:gd name="connsiteX26" fmla="*/ 36415 w 116498"/>
              <a:gd name="connsiteY26" fmla="*/ 69414 h 171816"/>
              <a:gd name="connsiteX27" fmla="*/ 29198 w 116498"/>
              <a:gd name="connsiteY27" fmla="*/ 60704 h 171816"/>
              <a:gd name="connsiteX28" fmla="*/ 14865 w 116498"/>
              <a:gd name="connsiteY28" fmla="*/ 72775 h 171816"/>
              <a:gd name="connsiteX29" fmla="*/ 9525 w 116498"/>
              <a:gd name="connsiteY29" fmla="*/ 90854 h 171816"/>
              <a:gd name="connsiteX30" fmla="*/ 19249 w 116498"/>
              <a:gd name="connsiteY30" fmla="*/ 114468 h 171816"/>
              <a:gd name="connsiteX31" fmla="*/ 42863 w 116498"/>
              <a:gd name="connsiteY31" fmla="*/ 124191 h 171816"/>
              <a:gd name="connsiteX32" fmla="*/ 114300 w 116498"/>
              <a:gd name="connsiteY32" fmla="*/ 124191 h 171816"/>
              <a:gd name="connsiteX33" fmla="*/ 114300 w 116498"/>
              <a:gd name="connsiteY33" fmla="*/ 133716 h 171816"/>
              <a:gd name="connsiteX34" fmla="*/ 59348 w 116498"/>
              <a:gd name="connsiteY34" fmla="*/ 133716 h 171816"/>
              <a:gd name="connsiteX35" fmla="*/ 59348 w 116498"/>
              <a:gd name="connsiteY35" fmla="*/ 162291 h 171816"/>
              <a:gd name="connsiteX36" fmla="*/ 116498 w 116498"/>
              <a:gd name="connsiteY36" fmla="*/ 162291 h 171816"/>
              <a:gd name="connsiteX37" fmla="*/ 116498 w 116498"/>
              <a:gd name="connsiteY37" fmla="*/ 171816 h 171816"/>
              <a:gd name="connsiteX38" fmla="*/ 0 w 116498"/>
              <a:gd name="connsiteY38" fmla="*/ 171816 h 171816"/>
              <a:gd name="connsiteX39" fmla="*/ 75431 w 116498"/>
              <a:gd name="connsiteY39" fmla="*/ 70449 h 171816"/>
              <a:gd name="connsiteX40" fmla="*/ 87667 w 116498"/>
              <a:gd name="connsiteY40" fmla="*/ 65649 h 171816"/>
              <a:gd name="connsiteX41" fmla="*/ 70009 w 116498"/>
              <a:gd name="connsiteY41" fmla="*/ 16852 h 171816"/>
              <a:gd name="connsiteX42" fmla="*/ 57297 w 116498"/>
              <a:gd name="connsiteY42" fmla="*/ 21285 h 171816"/>
              <a:gd name="connsiteX43" fmla="*/ 75431 w 116498"/>
              <a:gd name="connsiteY43" fmla="*/ 70449 h 171816"/>
              <a:gd name="connsiteX44" fmla="*/ 47612 w 116498"/>
              <a:gd name="connsiteY44" fmla="*/ 64477 h 171816"/>
              <a:gd name="connsiteX45" fmla="*/ 55969 w 116498"/>
              <a:gd name="connsiteY45" fmla="*/ 61110 h 171816"/>
              <a:gd name="connsiteX46" fmla="*/ 59348 w 116498"/>
              <a:gd name="connsiteY46" fmla="*/ 52767 h 171816"/>
              <a:gd name="connsiteX47" fmla="*/ 55982 w 116498"/>
              <a:gd name="connsiteY47" fmla="*/ 44411 h 171816"/>
              <a:gd name="connsiteX48" fmla="*/ 47638 w 116498"/>
              <a:gd name="connsiteY48" fmla="*/ 41031 h 171816"/>
              <a:gd name="connsiteX49" fmla="*/ 39282 w 116498"/>
              <a:gd name="connsiteY49" fmla="*/ 44398 h 171816"/>
              <a:gd name="connsiteX50" fmla="*/ 35902 w 116498"/>
              <a:gd name="connsiteY50" fmla="*/ 52741 h 171816"/>
              <a:gd name="connsiteX51" fmla="*/ 39269 w 116498"/>
              <a:gd name="connsiteY51" fmla="*/ 61097 h 171816"/>
              <a:gd name="connsiteX52" fmla="*/ 47612 w 116498"/>
              <a:gd name="connsiteY52" fmla="*/ 64477 h 171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6498" h="171816">
                <a:moveTo>
                  <a:pt x="0" y="171816"/>
                </a:moveTo>
                <a:lnTo>
                  <a:pt x="0" y="162291"/>
                </a:lnTo>
                <a:lnTo>
                  <a:pt x="47625" y="162291"/>
                </a:lnTo>
                <a:lnTo>
                  <a:pt x="47625" y="133716"/>
                </a:lnTo>
                <a:lnTo>
                  <a:pt x="42863" y="133716"/>
                </a:lnTo>
                <a:cubicBezTo>
                  <a:pt x="31004" y="133716"/>
                  <a:pt x="20895" y="129537"/>
                  <a:pt x="12537" y="121179"/>
                </a:cubicBezTo>
                <a:cubicBezTo>
                  <a:pt x="4179" y="112821"/>
                  <a:pt x="0" y="102713"/>
                  <a:pt x="0" y="90854"/>
                </a:cubicBezTo>
                <a:cubicBezTo>
                  <a:pt x="0" y="82049"/>
                  <a:pt x="2537" y="74038"/>
                  <a:pt x="7611" y="66821"/>
                </a:cubicBezTo>
                <a:cubicBezTo>
                  <a:pt x="12685" y="59605"/>
                  <a:pt x="19380" y="54354"/>
                  <a:pt x="27696" y="51069"/>
                </a:cubicBezTo>
                <a:cubicBezTo>
                  <a:pt x="27989" y="44572"/>
                  <a:pt x="30776" y="39535"/>
                  <a:pt x="36058" y="35957"/>
                </a:cubicBezTo>
                <a:cubicBezTo>
                  <a:pt x="41339" y="32379"/>
                  <a:pt x="46941" y="31628"/>
                  <a:pt x="52864" y="33704"/>
                </a:cubicBezTo>
                <a:lnTo>
                  <a:pt x="46526" y="16376"/>
                </a:lnTo>
                <a:lnTo>
                  <a:pt x="55575" y="13042"/>
                </a:lnTo>
                <a:lnTo>
                  <a:pt x="52241" y="4103"/>
                </a:lnTo>
                <a:lnTo>
                  <a:pt x="63378" y="0"/>
                </a:lnTo>
                <a:lnTo>
                  <a:pt x="66602" y="9049"/>
                </a:lnTo>
                <a:lnTo>
                  <a:pt x="74918" y="6081"/>
                </a:lnTo>
                <a:lnTo>
                  <a:pt x="98547" y="70558"/>
                </a:lnTo>
                <a:lnTo>
                  <a:pt x="90231" y="73892"/>
                </a:lnTo>
                <a:lnTo>
                  <a:pt x="93565" y="82941"/>
                </a:lnTo>
                <a:lnTo>
                  <a:pt x="82428" y="87044"/>
                </a:lnTo>
                <a:lnTo>
                  <a:pt x="79204" y="77995"/>
                </a:lnTo>
                <a:lnTo>
                  <a:pt x="70155" y="81695"/>
                </a:lnTo>
                <a:lnTo>
                  <a:pt x="64074" y="64147"/>
                </a:lnTo>
                <a:cubicBezTo>
                  <a:pt x="62181" y="66858"/>
                  <a:pt x="59748" y="69014"/>
                  <a:pt x="56775" y="70613"/>
                </a:cubicBezTo>
                <a:cubicBezTo>
                  <a:pt x="53801" y="72213"/>
                  <a:pt x="50605" y="72976"/>
                  <a:pt x="47185" y="72903"/>
                </a:cubicBezTo>
                <a:cubicBezTo>
                  <a:pt x="43204" y="72830"/>
                  <a:pt x="39614" y="71667"/>
                  <a:pt x="36415" y="69414"/>
                </a:cubicBezTo>
                <a:cubicBezTo>
                  <a:pt x="33216" y="67161"/>
                  <a:pt x="30810" y="64257"/>
                  <a:pt x="29198" y="60704"/>
                </a:cubicBezTo>
                <a:cubicBezTo>
                  <a:pt x="23202" y="63366"/>
                  <a:pt x="18424" y="67390"/>
                  <a:pt x="14865" y="72775"/>
                </a:cubicBezTo>
                <a:cubicBezTo>
                  <a:pt x="11305" y="78160"/>
                  <a:pt x="9525" y="84186"/>
                  <a:pt x="9525" y="90854"/>
                </a:cubicBezTo>
                <a:cubicBezTo>
                  <a:pt x="9525" y="100114"/>
                  <a:pt x="12766" y="107986"/>
                  <a:pt x="19249" y="114468"/>
                </a:cubicBezTo>
                <a:cubicBezTo>
                  <a:pt x="25731" y="120950"/>
                  <a:pt x="33602" y="124191"/>
                  <a:pt x="42863" y="124191"/>
                </a:cubicBezTo>
                <a:lnTo>
                  <a:pt x="114300" y="124191"/>
                </a:lnTo>
                <a:lnTo>
                  <a:pt x="114300" y="133716"/>
                </a:lnTo>
                <a:lnTo>
                  <a:pt x="59348" y="133716"/>
                </a:lnTo>
                <a:lnTo>
                  <a:pt x="59348" y="162291"/>
                </a:lnTo>
                <a:lnTo>
                  <a:pt x="116498" y="162291"/>
                </a:lnTo>
                <a:lnTo>
                  <a:pt x="116498" y="171816"/>
                </a:lnTo>
                <a:lnTo>
                  <a:pt x="0" y="171816"/>
                </a:lnTo>
                <a:close/>
                <a:moveTo>
                  <a:pt x="75431" y="70449"/>
                </a:moveTo>
                <a:lnTo>
                  <a:pt x="87667" y="65649"/>
                </a:lnTo>
                <a:lnTo>
                  <a:pt x="70009" y="16852"/>
                </a:lnTo>
                <a:lnTo>
                  <a:pt x="57297" y="21285"/>
                </a:lnTo>
                <a:lnTo>
                  <a:pt x="75431" y="70449"/>
                </a:lnTo>
                <a:close/>
                <a:moveTo>
                  <a:pt x="47612" y="64477"/>
                </a:moveTo>
                <a:cubicBezTo>
                  <a:pt x="50930" y="64477"/>
                  <a:pt x="53716" y="63355"/>
                  <a:pt x="55969" y="61110"/>
                </a:cubicBezTo>
                <a:cubicBezTo>
                  <a:pt x="58222" y="58866"/>
                  <a:pt x="59348" y="56085"/>
                  <a:pt x="59348" y="52767"/>
                </a:cubicBezTo>
                <a:cubicBezTo>
                  <a:pt x="59348" y="49449"/>
                  <a:pt x="58226" y="46664"/>
                  <a:pt x="55982" y="44411"/>
                </a:cubicBezTo>
                <a:cubicBezTo>
                  <a:pt x="53737" y="42157"/>
                  <a:pt x="50956" y="41031"/>
                  <a:pt x="47638" y="41031"/>
                </a:cubicBezTo>
                <a:cubicBezTo>
                  <a:pt x="44320" y="41031"/>
                  <a:pt x="41535" y="42153"/>
                  <a:pt x="39282" y="44398"/>
                </a:cubicBezTo>
                <a:cubicBezTo>
                  <a:pt x="37029" y="46642"/>
                  <a:pt x="35902" y="49423"/>
                  <a:pt x="35902" y="52741"/>
                </a:cubicBezTo>
                <a:cubicBezTo>
                  <a:pt x="35902" y="56059"/>
                  <a:pt x="37024" y="58844"/>
                  <a:pt x="39269" y="61097"/>
                </a:cubicBezTo>
                <a:cubicBezTo>
                  <a:pt x="41513" y="63351"/>
                  <a:pt x="44294" y="64477"/>
                  <a:pt x="47612" y="64477"/>
                </a:cubicBezTo>
                <a:close/>
              </a:path>
            </a:pathLst>
          </a:custGeom>
          <a:solidFill>
            <a:schemeClr val="bg1"/>
          </a:solidFill>
          <a:ln w="238" cap="flat">
            <a:noFill/>
            <a:prstDash val="solid"/>
            <a:miter/>
          </a:ln>
        </p:spPr>
        <p:txBody>
          <a:bodyPr rtlCol="0" anchor="ctr"/>
          <a:lstStyle/>
          <a:p>
            <a:endParaRPr lang="en-RO"/>
          </a:p>
        </p:txBody>
      </p:sp>
      <p:sp>
        <p:nvSpPr>
          <p:cNvPr id="15" name="TextBox 14">
            <a:extLst>
              <a:ext uri="{FF2B5EF4-FFF2-40B4-BE49-F238E27FC236}">
                <a16:creationId xmlns:a16="http://schemas.microsoft.com/office/drawing/2014/main" id="{47242DF0-085B-9A4A-A316-DAF3FA575173}"/>
              </a:ext>
            </a:extLst>
          </p:cNvPr>
          <p:cNvSpPr txBox="1"/>
          <p:nvPr/>
        </p:nvSpPr>
        <p:spPr>
          <a:xfrm>
            <a:off x="431799" y="1524656"/>
            <a:ext cx="5161479" cy="4857095"/>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Consists of using special instruments such as magnifying glasses and microscopes to magnify the size of structures that are invisible to the naked human eye, such as viruses, bacteria, and parasites. </a:t>
            </a:r>
          </a:p>
          <a:p>
            <a:pPr marL="342900" indent="-342900">
              <a:spcAft>
                <a:spcPts val="800"/>
              </a:spcAft>
              <a:buFont typeface="Arial" panose="020B0604020202020204" pitchFamily="34" charset="0"/>
              <a:buChar char="•"/>
            </a:pPr>
            <a:r>
              <a:rPr lang="en-GB" sz="1600" dirty="0" err="1">
                <a:solidFill>
                  <a:schemeClr val="tx1"/>
                </a:solidFill>
              </a:rPr>
              <a:t>Microscopic observation is necessary in the field of parasitology. </a:t>
            </a:r>
          </a:p>
          <a:p>
            <a:pPr marL="342900" indent="-342900">
              <a:spcAft>
                <a:spcPts val="800"/>
              </a:spcAft>
              <a:buFont typeface="Arial" panose="020B0604020202020204" pitchFamily="34" charset="0"/>
              <a:buChar char="•"/>
            </a:pPr>
            <a:r>
              <a:rPr lang="en-GB" sz="1600" dirty="0" err="1">
                <a:solidFill>
                  <a:schemeClr val="tx1"/>
                </a:solidFill>
              </a:rPr>
              <a:t>Modes of observation vary based on strategies employed and range from micrometric to nanometric observation. </a:t>
            </a:r>
          </a:p>
          <a:p>
            <a:pPr marL="342900" indent="-342900">
              <a:spcAft>
                <a:spcPts val="800"/>
              </a:spcAft>
              <a:buFont typeface="Arial" panose="020B0604020202020204" pitchFamily="34" charset="0"/>
              <a:buChar char="•"/>
            </a:pPr>
            <a:r>
              <a:rPr lang="en-GB" sz="1600" dirty="0" err="1">
                <a:solidFill>
                  <a:schemeClr val="tx1"/>
                </a:solidFill>
              </a:rPr>
              <a:t>Therefore, various types of microscopes are required, such as photonic and electronic (scanning, transmission, and atomic energy).</a:t>
            </a:r>
          </a:p>
        </p:txBody>
      </p:sp>
    </p:spTree>
    <p:extLst>
      <p:ext uri="{BB962C8B-B14F-4D97-AF65-F5344CB8AC3E}">
        <p14:creationId xmlns:p14="http://schemas.microsoft.com/office/powerpoint/2010/main" val="391542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Microscopic</a:t>
            </a:r>
          </a:p>
        </p:txBody>
      </p:sp>
      <p:sp>
        <p:nvSpPr>
          <p:cNvPr id="18" name="Graphic 18">
            <a:extLst>
              <a:ext uri="{FF2B5EF4-FFF2-40B4-BE49-F238E27FC236}">
                <a16:creationId xmlns:a16="http://schemas.microsoft.com/office/drawing/2014/main" id="{58371517-125B-544B-A70C-E8A18BA3682B}"/>
              </a:ext>
            </a:extLst>
          </p:cNvPr>
          <p:cNvSpPr>
            <a:spLocks noChangeAspect="1"/>
          </p:cNvSpPr>
          <p:nvPr/>
        </p:nvSpPr>
        <p:spPr>
          <a:xfrm>
            <a:off x="7365096" y="1524656"/>
            <a:ext cx="976379" cy="1440000"/>
          </a:xfrm>
          <a:custGeom>
            <a:avLst/>
            <a:gdLst>
              <a:gd name="connsiteX0" fmla="*/ 0 w 116498"/>
              <a:gd name="connsiteY0" fmla="*/ 171816 h 171816"/>
              <a:gd name="connsiteX1" fmla="*/ 0 w 116498"/>
              <a:gd name="connsiteY1" fmla="*/ 162291 h 171816"/>
              <a:gd name="connsiteX2" fmla="*/ 47625 w 116498"/>
              <a:gd name="connsiteY2" fmla="*/ 162291 h 171816"/>
              <a:gd name="connsiteX3" fmla="*/ 47625 w 116498"/>
              <a:gd name="connsiteY3" fmla="*/ 133716 h 171816"/>
              <a:gd name="connsiteX4" fmla="*/ 42863 w 116498"/>
              <a:gd name="connsiteY4" fmla="*/ 133716 h 171816"/>
              <a:gd name="connsiteX5" fmla="*/ 12537 w 116498"/>
              <a:gd name="connsiteY5" fmla="*/ 121179 h 171816"/>
              <a:gd name="connsiteX6" fmla="*/ 0 w 116498"/>
              <a:gd name="connsiteY6" fmla="*/ 90854 h 171816"/>
              <a:gd name="connsiteX7" fmla="*/ 7611 w 116498"/>
              <a:gd name="connsiteY7" fmla="*/ 66821 h 171816"/>
              <a:gd name="connsiteX8" fmla="*/ 27696 w 116498"/>
              <a:gd name="connsiteY8" fmla="*/ 51069 h 171816"/>
              <a:gd name="connsiteX9" fmla="*/ 36058 w 116498"/>
              <a:gd name="connsiteY9" fmla="*/ 35957 h 171816"/>
              <a:gd name="connsiteX10" fmla="*/ 52864 w 116498"/>
              <a:gd name="connsiteY10" fmla="*/ 33704 h 171816"/>
              <a:gd name="connsiteX11" fmla="*/ 46526 w 116498"/>
              <a:gd name="connsiteY11" fmla="*/ 16376 h 171816"/>
              <a:gd name="connsiteX12" fmla="*/ 55575 w 116498"/>
              <a:gd name="connsiteY12" fmla="*/ 13042 h 171816"/>
              <a:gd name="connsiteX13" fmla="*/ 52241 w 116498"/>
              <a:gd name="connsiteY13" fmla="*/ 4103 h 171816"/>
              <a:gd name="connsiteX14" fmla="*/ 63378 w 116498"/>
              <a:gd name="connsiteY14" fmla="*/ 0 h 171816"/>
              <a:gd name="connsiteX15" fmla="*/ 66602 w 116498"/>
              <a:gd name="connsiteY15" fmla="*/ 9049 h 171816"/>
              <a:gd name="connsiteX16" fmla="*/ 74918 w 116498"/>
              <a:gd name="connsiteY16" fmla="*/ 6081 h 171816"/>
              <a:gd name="connsiteX17" fmla="*/ 98547 w 116498"/>
              <a:gd name="connsiteY17" fmla="*/ 70558 h 171816"/>
              <a:gd name="connsiteX18" fmla="*/ 90231 w 116498"/>
              <a:gd name="connsiteY18" fmla="*/ 73892 h 171816"/>
              <a:gd name="connsiteX19" fmla="*/ 93565 w 116498"/>
              <a:gd name="connsiteY19" fmla="*/ 82941 h 171816"/>
              <a:gd name="connsiteX20" fmla="*/ 82428 w 116498"/>
              <a:gd name="connsiteY20" fmla="*/ 87044 h 171816"/>
              <a:gd name="connsiteX21" fmla="*/ 79204 w 116498"/>
              <a:gd name="connsiteY21" fmla="*/ 77995 h 171816"/>
              <a:gd name="connsiteX22" fmla="*/ 70155 w 116498"/>
              <a:gd name="connsiteY22" fmla="*/ 81695 h 171816"/>
              <a:gd name="connsiteX23" fmla="*/ 64074 w 116498"/>
              <a:gd name="connsiteY23" fmla="*/ 64147 h 171816"/>
              <a:gd name="connsiteX24" fmla="*/ 56775 w 116498"/>
              <a:gd name="connsiteY24" fmla="*/ 70613 h 171816"/>
              <a:gd name="connsiteX25" fmla="*/ 47185 w 116498"/>
              <a:gd name="connsiteY25" fmla="*/ 72903 h 171816"/>
              <a:gd name="connsiteX26" fmla="*/ 36415 w 116498"/>
              <a:gd name="connsiteY26" fmla="*/ 69414 h 171816"/>
              <a:gd name="connsiteX27" fmla="*/ 29198 w 116498"/>
              <a:gd name="connsiteY27" fmla="*/ 60704 h 171816"/>
              <a:gd name="connsiteX28" fmla="*/ 14865 w 116498"/>
              <a:gd name="connsiteY28" fmla="*/ 72775 h 171816"/>
              <a:gd name="connsiteX29" fmla="*/ 9525 w 116498"/>
              <a:gd name="connsiteY29" fmla="*/ 90854 h 171816"/>
              <a:gd name="connsiteX30" fmla="*/ 19249 w 116498"/>
              <a:gd name="connsiteY30" fmla="*/ 114468 h 171816"/>
              <a:gd name="connsiteX31" fmla="*/ 42863 w 116498"/>
              <a:gd name="connsiteY31" fmla="*/ 124191 h 171816"/>
              <a:gd name="connsiteX32" fmla="*/ 114300 w 116498"/>
              <a:gd name="connsiteY32" fmla="*/ 124191 h 171816"/>
              <a:gd name="connsiteX33" fmla="*/ 114300 w 116498"/>
              <a:gd name="connsiteY33" fmla="*/ 133716 h 171816"/>
              <a:gd name="connsiteX34" fmla="*/ 59348 w 116498"/>
              <a:gd name="connsiteY34" fmla="*/ 133716 h 171816"/>
              <a:gd name="connsiteX35" fmla="*/ 59348 w 116498"/>
              <a:gd name="connsiteY35" fmla="*/ 162291 h 171816"/>
              <a:gd name="connsiteX36" fmla="*/ 116498 w 116498"/>
              <a:gd name="connsiteY36" fmla="*/ 162291 h 171816"/>
              <a:gd name="connsiteX37" fmla="*/ 116498 w 116498"/>
              <a:gd name="connsiteY37" fmla="*/ 171816 h 171816"/>
              <a:gd name="connsiteX38" fmla="*/ 0 w 116498"/>
              <a:gd name="connsiteY38" fmla="*/ 171816 h 171816"/>
              <a:gd name="connsiteX39" fmla="*/ 75431 w 116498"/>
              <a:gd name="connsiteY39" fmla="*/ 70449 h 171816"/>
              <a:gd name="connsiteX40" fmla="*/ 87667 w 116498"/>
              <a:gd name="connsiteY40" fmla="*/ 65649 h 171816"/>
              <a:gd name="connsiteX41" fmla="*/ 70009 w 116498"/>
              <a:gd name="connsiteY41" fmla="*/ 16852 h 171816"/>
              <a:gd name="connsiteX42" fmla="*/ 57297 w 116498"/>
              <a:gd name="connsiteY42" fmla="*/ 21285 h 171816"/>
              <a:gd name="connsiteX43" fmla="*/ 75431 w 116498"/>
              <a:gd name="connsiteY43" fmla="*/ 70449 h 171816"/>
              <a:gd name="connsiteX44" fmla="*/ 47612 w 116498"/>
              <a:gd name="connsiteY44" fmla="*/ 64477 h 171816"/>
              <a:gd name="connsiteX45" fmla="*/ 55969 w 116498"/>
              <a:gd name="connsiteY45" fmla="*/ 61110 h 171816"/>
              <a:gd name="connsiteX46" fmla="*/ 59348 w 116498"/>
              <a:gd name="connsiteY46" fmla="*/ 52767 h 171816"/>
              <a:gd name="connsiteX47" fmla="*/ 55982 w 116498"/>
              <a:gd name="connsiteY47" fmla="*/ 44411 h 171816"/>
              <a:gd name="connsiteX48" fmla="*/ 47638 w 116498"/>
              <a:gd name="connsiteY48" fmla="*/ 41031 h 171816"/>
              <a:gd name="connsiteX49" fmla="*/ 39282 w 116498"/>
              <a:gd name="connsiteY49" fmla="*/ 44398 h 171816"/>
              <a:gd name="connsiteX50" fmla="*/ 35902 w 116498"/>
              <a:gd name="connsiteY50" fmla="*/ 52741 h 171816"/>
              <a:gd name="connsiteX51" fmla="*/ 39269 w 116498"/>
              <a:gd name="connsiteY51" fmla="*/ 61097 h 171816"/>
              <a:gd name="connsiteX52" fmla="*/ 47612 w 116498"/>
              <a:gd name="connsiteY52" fmla="*/ 64477 h 171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6498" h="171816">
                <a:moveTo>
                  <a:pt x="0" y="171816"/>
                </a:moveTo>
                <a:lnTo>
                  <a:pt x="0" y="162291"/>
                </a:lnTo>
                <a:lnTo>
                  <a:pt x="47625" y="162291"/>
                </a:lnTo>
                <a:lnTo>
                  <a:pt x="47625" y="133716"/>
                </a:lnTo>
                <a:lnTo>
                  <a:pt x="42863" y="133716"/>
                </a:lnTo>
                <a:cubicBezTo>
                  <a:pt x="31004" y="133716"/>
                  <a:pt x="20895" y="129537"/>
                  <a:pt x="12537" y="121179"/>
                </a:cubicBezTo>
                <a:cubicBezTo>
                  <a:pt x="4179" y="112821"/>
                  <a:pt x="0" y="102713"/>
                  <a:pt x="0" y="90854"/>
                </a:cubicBezTo>
                <a:cubicBezTo>
                  <a:pt x="0" y="82049"/>
                  <a:pt x="2537" y="74038"/>
                  <a:pt x="7611" y="66821"/>
                </a:cubicBezTo>
                <a:cubicBezTo>
                  <a:pt x="12685" y="59605"/>
                  <a:pt x="19380" y="54354"/>
                  <a:pt x="27696" y="51069"/>
                </a:cubicBezTo>
                <a:cubicBezTo>
                  <a:pt x="27989" y="44572"/>
                  <a:pt x="30776" y="39535"/>
                  <a:pt x="36058" y="35957"/>
                </a:cubicBezTo>
                <a:cubicBezTo>
                  <a:pt x="41339" y="32379"/>
                  <a:pt x="46941" y="31628"/>
                  <a:pt x="52864" y="33704"/>
                </a:cubicBezTo>
                <a:lnTo>
                  <a:pt x="46526" y="16376"/>
                </a:lnTo>
                <a:lnTo>
                  <a:pt x="55575" y="13042"/>
                </a:lnTo>
                <a:lnTo>
                  <a:pt x="52241" y="4103"/>
                </a:lnTo>
                <a:lnTo>
                  <a:pt x="63378" y="0"/>
                </a:lnTo>
                <a:lnTo>
                  <a:pt x="66602" y="9049"/>
                </a:lnTo>
                <a:lnTo>
                  <a:pt x="74918" y="6081"/>
                </a:lnTo>
                <a:lnTo>
                  <a:pt x="98547" y="70558"/>
                </a:lnTo>
                <a:lnTo>
                  <a:pt x="90231" y="73892"/>
                </a:lnTo>
                <a:lnTo>
                  <a:pt x="93565" y="82941"/>
                </a:lnTo>
                <a:lnTo>
                  <a:pt x="82428" y="87044"/>
                </a:lnTo>
                <a:lnTo>
                  <a:pt x="79204" y="77995"/>
                </a:lnTo>
                <a:lnTo>
                  <a:pt x="70155" y="81695"/>
                </a:lnTo>
                <a:lnTo>
                  <a:pt x="64074" y="64147"/>
                </a:lnTo>
                <a:cubicBezTo>
                  <a:pt x="62181" y="66858"/>
                  <a:pt x="59748" y="69014"/>
                  <a:pt x="56775" y="70613"/>
                </a:cubicBezTo>
                <a:cubicBezTo>
                  <a:pt x="53801" y="72213"/>
                  <a:pt x="50605" y="72976"/>
                  <a:pt x="47185" y="72903"/>
                </a:cubicBezTo>
                <a:cubicBezTo>
                  <a:pt x="43204" y="72830"/>
                  <a:pt x="39614" y="71667"/>
                  <a:pt x="36415" y="69414"/>
                </a:cubicBezTo>
                <a:cubicBezTo>
                  <a:pt x="33216" y="67161"/>
                  <a:pt x="30810" y="64257"/>
                  <a:pt x="29198" y="60704"/>
                </a:cubicBezTo>
                <a:cubicBezTo>
                  <a:pt x="23202" y="63366"/>
                  <a:pt x="18424" y="67390"/>
                  <a:pt x="14865" y="72775"/>
                </a:cubicBezTo>
                <a:cubicBezTo>
                  <a:pt x="11305" y="78160"/>
                  <a:pt x="9525" y="84186"/>
                  <a:pt x="9525" y="90854"/>
                </a:cubicBezTo>
                <a:cubicBezTo>
                  <a:pt x="9525" y="100114"/>
                  <a:pt x="12766" y="107986"/>
                  <a:pt x="19249" y="114468"/>
                </a:cubicBezTo>
                <a:cubicBezTo>
                  <a:pt x="25731" y="120950"/>
                  <a:pt x="33602" y="124191"/>
                  <a:pt x="42863" y="124191"/>
                </a:cubicBezTo>
                <a:lnTo>
                  <a:pt x="114300" y="124191"/>
                </a:lnTo>
                <a:lnTo>
                  <a:pt x="114300" y="133716"/>
                </a:lnTo>
                <a:lnTo>
                  <a:pt x="59348" y="133716"/>
                </a:lnTo>
                <a:lnTo>
                  <a:pt x="59348" y="162291"/>
                </a:lnTo>
                <a:lnTo>
                  <a:pt x="116498" y="162291"/>
                </a:lnTo>
                <a:lnTo>
                  <a:pt x="116498" y="171816"/>
                </a:lnTo>
                <a:lnTo>
                  <a:pt x="0" y="171816"/>
                </a:lnTo>
                <a:close/>
                <a:moveTo>
                  <a:pt x="75431" y="70449"/>
                </a:moveTo>
                <a:lnTo>
                  <a:pt x="87667" y="65649"/>
                </a:lnTo>
                <a:lnTo>
                  <a:pt x="70009" y="16852"/>
                </a:lnTo>
                <a:lnTo>
                  <a:pt x="57297" y="21285"/>
                </a:lnTo>
                <a:lnTo>
                  <a:pt x="75431" y="70449"/>
                </a:lnTo>
                <a:close/>
                <a:moveTo>
                  <a:pt x="47612" y="64477"/>
                </a:moveTo>
                <a:cubicBezTo>
                  <a:pt x="50930" y="64477"/>
                  <a:pt x="53716" y="63355"/>
                  <a:pt x="55969" y="61110"/>
                </a:cubicBezTo>
                <a:cubicBezTo>
                  <a:pt x="58222" y="58866"/>
                  <a:pt x="59348" y="56085"/>
                  <a:pt x="59348" y="52767"/>
                </a:cubicBezTo>
                <a:cubicBezTo>
                  <a:pt x="59348" y="49449"/>
                  <a:pt x="58226" y="46664"/>
                  <a:pt x="55982" y="44411"/>
                </a:cubicBezTo>
                <a:cubicBezTo>
                  <a:pt x="53737" y="42157"/>
                  <a:pt x="50956" y="41031"/>
                  <a:pt x="47638" y="41031"/>
                </a:cubicBezTo>
                <a:cubicBezTo>
                  <a:pt x="44320" y="41031"/>
                  <a:pt x="41535" y="42153"/>
                  <a:pt x="39282" y="44398"/>
                </a:cubicBezTo>
                <a:cubicBezTo>
                  <a:pt x="37029" y="46642"/>
                  <a:pt x="35902" y="49423"/>
                  <a:pt x="35902" y="52741"/>
                </a:cubicBezTo>
                <a:cubicBezTo>
                  <a:pt x="35902" y="56059"/>
                  <a:pt x="37024" y="58844"/>
                  <a:pt x="39269" y="61097"/>
                </a:cubicBezTo>
                <a:cubicBezTo>
                  <a:pt x="41513" y="63351"/>
                  <a:pt x="44294" y="64477"/>
                  <a:pt x="47612" y="64477"/>
                </a:cubicBezTo>
                <a:close/>
              </a:path>
            </a:pathLst>
          </a:custGeom>
          <a:solidFill>
            <a:schemeClr val="bg1"/>
          </a:solidFill>
          <a:ln w="238" cap="flat">
            <a:noFill/>
            <a:prstDash val="solid"/>
            <a:miter/>
          </a:ln>
        </p:spPr>
        <p:txBody>
          <a:bodyPr rtlCol="0" anchor="ctr"/>
          <a:lstStyle/>
          <a:p>
            <a:endParaRPr lang="en-RO"/>
          </a:p>
        </p:txBody>
      </p:sp>
      <p:sp>
        <p:nvSpPr>
          <p:cNvPr id="15" name="TextBox 14">
            <a:extLst>
              <a:ext uri="{FF2B5EF4-FFF2-40B4-BE49-F238E27FC236}">
                <a16:creationId xmlns:a16="http://schemas.microsoft.com/office/drawing/2014/main" id="{47242DF0-085B-9A4A-A316-DAF3FA575173}"/>
              </a:ext>
            </a:extLst>
          </p:cNvPr>
          <p:cNvSpPr txBox="1"/>
          <p:nvPr/>
        </p:nvSpPr>
        <p:spPr>
          <a:xfrm>
            <a:off x="431799" y="1930966"/>
            <a:ext cx="5161479" cy="4450786"/>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Optical microscopy technique allows us to visualize bacteria and parasites simply by examining the sample with a microscope.</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For bacteria, a Gram stain (a purple stain) is often performed first. Bacteria is classified as follows:</a:t>
            </a:r>
          </a:p>
          <a:p>
            <a:pPr marL="446088" indent="-128588">
              <a:spcAft>
                <a:spcPts val="800"/>
              </a:spcAft>
            </a:pPr>
            <a:r>
              <a:rPr lang="en-GB" sz="1200" b="1" dirty="0" err="1">
                <a:solidFill>
                  <a:schemeClr val="tx1"/>
                </a:solidFill>
              </a:rPr>
              <a:t>– Gram positive </a:t>
            </a:r>
            <a:r>
              <a:rPr lang="en-GB" sz="1200" dirty="0" err="1">
                <a:solidFill>
                  <a:schemeClr val="tx1"/>
                </a:solidFill>
              </a:rPr>
              <a:t>(appear blue because they retain the Gram stain)</a:t>
            </a:r>
          </a:p>
          <a:p>
            <a:pPr marL="446088" indent="-128588">
              <a:spcAft>
                <a:spcPts val="800"/>
              </a:spcAft>
            </a:pPr>
            <a:r>
              <a:rPr lang="en-GB" sz="1200" b="1" dirty="0" err="1">
                <a:solidFill>
                  <a:schemeClr val="tx1"/>
                </a:solidFill>
              </a:rPr>
              <a:t>– Gram negative </a:t>
            </a:r>
            <a:r>
              <a:rPr lang="en-GB" sz="1200" dirty="0" err="1">
                <a:solidFill>
                  <a:schemeClr val="tx1"/>
                </a:solidFill>
              </a:rPr>
              <a:t>(appear red because they do not capture the stain)</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A blood swab is performed to detect parasites found in the blood, such as filariasis, malaria, or babesiosis. For this test, a drop of blood is placed on a microscope slide, stained, and examined under the microscope to visualize the parasite.</a:t>
            </a:r>
          </a:p>
        </p:txBody>
      </p:sp>
      <p:sp>
        <p:nvSpPr>
          <p:cNvPr id="5" name="TextBox 4">
            <a:extLst>
              <a:ext uri="{FF2B5EF4-FFF2-40B4-BE49-F238E27FC236}">
                <a16:creationId xmlns:a16="http://schemas.microsoft.com/office/drawing/2014/main" id="{49EC6320-E65B-284D-BEBE-8622326FAC58}"/>
              </a:ext>
            </a:extLst>
          </p:cNvPr>
          <p:cNvSpPr txBox="1"/>
          <p:nvPr/>
        </p:nvSpPr>
        <p:spPr>
          <a:xfrm>
            <a:off x="431799" y="1401545"/>
            <a:ext cx="4947722" cy="246221"/>
          </a:xfrm>
          <a:prstGeom prst="rect">
            <a:avLst/>
          </a:prstGeom>
          <a:noFill/>
        </p:spPr>
        <p:txBody>
          <a:bodyPr wrap="square" lIns="0" tIns="0" rIns="0" bIns="0" rtlCol="0">
            <a:spAutoFit/>
          </a:bodyPr>
          <a:lstStyle/>
          <a:p>
            <a:r>
              <a:rPr lang="en-GB" sz="1600" b="1" dirty="0" err="1">
                <a:solidFill>
                  <a:schemeClr val="tx1"/>
                </a:solidFill>
              </a:rPr>
              <a:t>Optical microscopy</a:t>
            </a:r>
          </a:p>
        </p:txBody>
      </p:sp>
    </p:spTree>
    <p:extLst>
      <p:ext uri="{BB962C8B-B14F-4D97-AF65-F5344CB8AC3E}">
        <p14:creationId xmlns:p14="http://schemas.microsoft.com/office/powerpoint/2010/main" val="1928225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Sample type, collection, and conservation</a:t>
            </a:r>
          </a:p>
        </p:txBody>
      </p:sp>
      <p:sp>
        <p:nvSpPr>
          <p:cNvPr id="12" name="TextBox 11">
            <a:extLst>
              <a:ext uri="{FF2B5EF4-FFF2-40B4-BE49-F238E27FC236}">
                <a16:creationId xmlns:a16="http://schemas.microsoft.com/office/drawing/2014/main" id="{1F7EB549-E4D8-AB4B-ACF1-F029787A928B}"/>
              </a:ext>
            </a:extLst>
          </p:cNvPr>
          <p:cNvSpPr txBox="1"/>
          <p:nvPr/>
        </p:nvSpPr>
        <p:spPr>
          <a:xfrm>
            <a:off x="431800" y="1908759"/>
            <a:ext cx="6598392" cy="492443"/>
          </a:xfrm>
          <a:prstGeom prst="rect">
            <a:avLst/>
          </a:prstGeom>
          <a:noFill/>
        </p:spPr>
        <p:txBody>
          <a:bodyPr wrap="square" lIns="0" tIns="0" rIns="0" bIns="0" rtlCol="0">
            <a:spAutoFit/>
          </a:bodyPr>
          <a:lstStyle/>
          <a:p>
            <a:r>
              <a:rPr lang="en-GB" sz="1600" b="1" dirty="0" err="1">
                <a:solidFill>
                  <a:schemeClr val="tx1"/>
                </a:solidFill>
              </a:rPr>
              <a:t>Successful laboratory diagnosis depends on two factors prior to the laboratory phase:</a:t>
            </a:r>
          </a:p>
        </p:txBody>
      </p:sp>
      <p:sp>
        <p:nvSpPr>
          <p:cNvPr id="10" name="Rounded Rectangle 9">
            <a:extLst>
              <a:ext uri="{FF2B5EF4-FFF2-40B4-BE49-F238E27FC236}">
                <a16:creationId xmlns:a16="http://schemas.microsoft.com/office/drawing/2014/main" id="{6D0BE5A4-89BB-BE4D-A3CD-9322054DC29C}"/>
              </a:ext>
            </a:extLst>
          </p:cNvPr>
          <p:cNvSpPr/>
          <p:nvPr/>
        </p:nvSpPr>
        <p:spPr>
          <a:xfrm>
            <a:off x="5094782" y="3290630"/>
            <a:ext cx="3580906" cy="3091120"/>
          </a:xfrm>
          <a:prstGeom prst="roundRect">
            <a:avLst>
              <a:gd name="adj" fmla="val 5717"/>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11" name="Rounded Rectangle 10">
            <a:extLst>
              <a:ext uri="{FF2B5EF4-FFF2-40B4-BE49-F238E27FC236}">
                <a16:creationId xmlns:a16="http://schemas.microsoft.com/office/drawing/2014/main" id="{C7187D5E-459C-774E-A77D-F1B297601F69}"/>
              </a:ext>
            </a:extLst>
          </p:cNvPr>
          <p:cNvSpPr/>
          <p:nvPr/>
        </p:nvSpPr>
        <p:spPr>
          <a:xfrm>
            <a:off x="857340" y="3290630"/>
            <a:ext cx="3580906" cy="3091120"/>
          </a:xfrm>
          <a:prstGeom prst="roundRect">
            <a:avLst>
              <a:gd name="adj" fmla="val 5717"/>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14" name="Google Shape;140;p4">
            <a:extLst>
              <a:ext uri="{FF2B5EF4-FFF2-40B4-BE49-F238E27FC236}">
                <a16:creationId xmlns:a16="http://schemas.microsoft.com/office/drawing/2014/main" id="{18A48F3A-F8FE-9A4F-BB67-6BD4EC452D44}"/>
              </a:ext>
            </a:extLst>
          </p:cNvPr>
          <p:cNvSpPr>
            <a:spLocks noChangeAspect="1"/>
          </p:cNvSpPr>
          <p:nvPr/>
        </p:nvSpPr>
        <p:spPr>
          <a:xfrm>
            <a:off x="429701" y="2858630"/>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40;p4">
            <a:extLst>
              <a:ext uri="{FF2B5EF4-FFF2-40B4-BE49-F238E27FC236}">
                <a16:creationId xmlns:a16="http://schemas.microsoft.com/office/drawing/2014/main" id="{C005C6E6-A4EA-F446-AF2F-5499EE6506D5}"/>
              </a:ext>
            </a:extLst>
          </p:cNvPr>
          <p:cNvSpPr>
            <a:spLocks noChangeAspect="1"/>
          </p:cNvSpPr>
          <p:nvPr/>
        </p:nvSpPr>
        <p:spPr>
          <a:xfrm>
            <a:off x="4666953" y="2858630"/>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TextBox 18">
            <a:extLst>
              <a:ext uri="{FF2B5EF4-FFF2-40B4-BE49-F238E27FC236}">
                <a16:creationId xmlns:a16="http://schemas.microsoft.com/office/drawing/2014/main" id="{24AB21A6-8116-D947-BD81-64BC83ED6390}"/>
              </a:ext>
            </a:extLst>
          </p:cNvPr>
          <p:cNvSpPr txBox="1"/>
          <p:nvPr/>
        </p:nvSpPr>
        <p:spPr>
          <a:xfrm>
            <a:off x="1293701" y="3645663"/>
            <a:ext cx="2857059" cy="1600438"/>
          </a:xfrm>
          <a:prstGeom prst="rect">
            <a:avLst/>
          </a:prstGeom>
          <a:noFill/>
        </p:spPr>
        <p:txBody>
          <a:bodyPr wrap="square" lIns="0" tIns="0" rIns="0" bIns="0" rtlCol="0">
            <a:spAutoFit/>
          </a:bodyPr>
          <a:lstStyle/>
          <a:p>
            <a:r>
              <a:rPr lang="en-GB" sz="1600" b="1" dirty="0" err="1">
                <a:solidFill>
                  <a:schemeClr val="tx1"/>
                </a:solidFill>
              </a:rPr>
              <a:t>Selecting the type of sample:</a:t>
            </a:r>
          </a:p>
          <a:p>
            <a:endParaRPr lang="en-GB" sz="1600" dirty="0" err="1">
              <a:solidFill>
                <a:schemeClr val="tx1"/>
              </a:solidFill>
            </a:endParaRPr>
          </a:p>
          <a:p>
            <a:pPr marL="171450" indent="-171450">
              <a:buFont typeface="Arial" panose="020B0604020202020204" pitchFamily="34" charset="0"/>
              <a:buChar char="•"/>
            </a:pPr>
            <a:r>
              <a:rPr lang="en-GB" sz="1200" dirty="0">
                <a:solidFill>
                  <a:schemeClr val="tx1"/>
                </a:solidFill>
              </a:rPr>
              <a:t>It is important to select the correct type of sample, based on clinical material and days since the onset of symptoms, whenever it is possible to obtain a positive result (serologically or molecularly)</a:t>
            </a:r>
          </a:p>
        </p:txBody>
      </p:sp>
      <p:sp>
        <p:nvSpPr>
          <p:cNvPr id="24" name="TextBox 23">
            <a:extLst>
              <a:ext uri="{FF2B5EF4-FFF2-40B4-BE49-F238E27FC236}">
                <a16:creationId xmlns:a16="http://schemas.microsoft.com/office/drawing/2014/main" id="{AC0636A8-2BFD-4D42-A2BA-F6CC9BD3EA79}"/>
              </a:ext>
            </a:extLst>
          </p:cNvPr>
          <p:cNvSpPr txBox="1"/>
          <p:nvPr/>
        </p:nvSpPr>
        <p:spPr>
          <a:xfrm>
            <a:off x="5512645" y="3645663"/>
            <a:ext cx="2871067" cy="2523768"/>
          </a:xfrm>
          <a:prstGeom prst="rect">
            <a:avLst/>
          </a:prstGeom>
          <a:noFill/>
        </p:spPr>
        <p:txBody>
          <a:bodyPr wrap="square" lIns="0" tIns="0" rIns="0" bIns="0" rtlCol="0">
            <a:spAutoFit/>
          </a:bodyPr>
          <a:lstStyle/>
          <a:p>
            <a:r>
              <a:rPr lang="en-GB" sz="1600" b="1" dirty="0" err="1">
                <a:solidFill>
                  <a:schemeClr val="tx1"/>
                </a:solidFill>
              </a:rPr>
              <a:t>Sample quality:</a:t>
            </a:r>
          </a:p>
          <a:p>
            <a:endParaRPr lang="en-GB" sz="1600" dirty="0" err="1">
              <a:solidFill>
                <a:schemeClr val="tx1"/>
              </a:solidFill>
            </a:endParaRPr>
          </a:p>
          <a:p>
            <a:pPr marL="171450" indent="-171450">
              <a:buFont typeface="Arial" panose="020B0604020202020204" pitchFamily="34" charset="0"/>
              <a:buChar char="•"/>
            </a:pPr>
            <a:r>
              <a:rPr lang="en-GB" sz="1200" dirty="0">
                <a:solidFill>
                  <a:schemeClr val="tx1"/>
                </a:solidFill>
              </a:rPr>
              <a:t>There are three factors that have a direct influence on the quality of the sample to be received by the laboratory:</a:t>
            </a:r>
          </a:p>
          <a:p>
            <a:pPr marL="142875" indent="-142875"/>
            <a:endParaRPr lang="en-GB" sz="1200" dirty="0" err="1">
              <a:solidFill>
                <a:schemeClr val="tx1"/>
              </a:solidFill>
            </a:endParaRPr>
          </a:p>
          <a:p>
            <a:pPr marL="409575" indent="-400050"/>
            <a:r>
              <a:rPr lang="en-GB" sz="1200" dirty="0" err="1">
                <a:solidFill>
                  <a:schemeClr val="tx1"/>
                </a:solidFill>
              </a:rPr>
              <a:t>      – Correct collection</a:t>
            </a:r>
          </a:p>
          <a:p>
            <a:pPr marL="409575" indent="-400050"/>
            <a:r>
              <a:rPr lang="en-GB" sz="1200" dirty="0" err="1">
                <a:solidFill>
                  <a:schemeClr val="tx1"/>
                </a:solidFill>
              </a:rPr>
              <a:t>      – Conservation of the cold chain during transport </a:t>
            </a:r>
          </a:p>
          <a:p>
            <a:pPr marL="409575" indent="-400050"/>
            <a:r>
              <a:rPr lang="en-GB" sz="1200" dirty="0" err="1">
                <a:solidFill>
                  <a:schemeClr val="tx1"/>
                </a:solidFill>
              </a:rPr>
              <a:t>      – Conservation at the appropriate temperature based on the processing time</a:t>
            </a:r>
          </a:p>
        </p:txBody>
      </p:sp>
      <p:sp>
        <p:nvSpPr>
          <p:cNvPr id="13" name="Graphic 7">
            <a:extLst>
              <a:ext uri="{FF2B5EF4-FFF2-40B4-BE49-F238E27FC236}">
                <a16:creationId xmlns:a16="http://schemas.microsoft.com/office/drawing/2014/main" id="{E1A0A771-BB2C-7C41-9FEA-29147D8BAB5B}"/>
              </a:ext>
            </a:extLst>
          </p:cNvPr>
          <p:cNvSpPr>
            <a:spLocks noChangeAspect="1"/>
          </p:cNvSpPr>
          <p:nvPr/>
        </p:nvSpPr>
        <p:spPr>
          <a:xfrm>
            <a:off x="4882953" y="3084096"/>
            <a:ext cx="432000" cy="413069"/>
          </a:xfrm>
          <a:custGeom>
            <a:avLst/>
            <a:gdLst>
              <a:gd name="connsiteX0" fmla="*/ 63598 w 183905"/>
              <a:gd name="connsiteY0" fmla="*/ 175846 h 175846"/>
              <a:gd name="connsiteX1" fmla="*/ 47698 w 183905"/>
              <a:gd name="connsiteY1" fmla="*/ 149030 h 175846"/>
              <a:gd name="connsiteX2" fmla="*/ 17438 w 183905"/>
              <a:gd name="connsiteY2" fmla="*/ 142509 h 175846"/>
              <a:gd name="connsiteX3" fmla="*/ 20405 w 183905"/>
              <a:gd name="connsiteY3" fmla="*/ 111296 h 175846"/>
              <a:gd name="connsiteX4" fmla="*/ 0 w 183905"/>
              <a:gd name="connsiteY4" fmla="*/ 87923 h 175846"/>
              <a:gd name="connsiteX5" fmla="*/ 20405 w 183905"/>
              <a:gd name="connsiteY5" fmla="*/ 64550 h 175846"/>
              <a:gd name="connsiteX6" fmla="*/ 17438 w 183905"/>
              <a:gd name="connsiteY6" fmla="*/ 33338 h 175846"/>
              <a:gd name="connsiteX7" fmla="*/ 47698 w 183905"/>
              <a:gd name="connsiteY7" fmla="*/ 26816 h 175846"/>
              <a:gd name="connsiteX8" fmla="*/ 63598 w 183905"/>
              <a:gd name="connsiteY8" fmla="*/ 0 h 175846"/>
              <a:gd name="connsiteX9" fmla="*/ 91953 w 183905"/>
              <a:gd name="connsiteY9" fmla="*/ 11980 h 175846"/>
              <a:gd name="connsiteX10" fmla="*/ 120308 w 183905"/>
              <a:gd name="connsiteY10" fmla="*/ 0 h 175846"/>
              <a:gd name="connsiteX11" fmla="*/ 136208 w 183905"/>
              <a:gd name="connsiteY11" fmla="*/ 26816 h 175846"/>
              <a:gd name="connsiteX12" fmla="*/ 166468 w 183905"/>
              <a:gd name="connsiteY12" fmla="*/ 33338 h 175846"/>
              <a:gd name="connsiteX13" fmla="*/ 163500 w 183905"/>
              <a:gd name="connsiteY13" fmla="*/ 64550 h 175846"/>
              <a:gd name="connsiteX14" fmla="*/ 183906 w 183905"/>
              <a:gd name="connsiteY14" fmla="*/ 87923 h 175846"/>
              <a:gd name="connsiteX15" fmla="*/ 163500 w 183905"/>
              <a:gd name="connsiteY15" fmla="*/ 111296 h 175846"/>
              <a:gd name="connsiteX16" fmla="*/ 166468 w 183905"/>
              <a:gd name="connsiteY16" fmla="*/ 142509 h 175846"/>
              <a:gd name="connsiteX17" fmla="*/ 136208 w 183905"/>
              <a:gd name="connsiteY17" fmla="*/ 149030 h 175846"/>
              <a:gd name="connsiteX18" fmla="*/ 120308 w 183905"/>
              <a:gd name="connsiteY18" fmla="*/ 175846 h 175846"/>
              <a:gd name="connsiteX19" fmla="*/ 91953 w 183905"/>
              <a:gd name="connsiteY19" fmla="*/ 163867 h 175846"/>
              <a:gd name="connsiteX20" fmla="*/ 63598 w 183905"/>
              <a:gd name="connsiteY20" fmla="*/ 175846 h 175846"/>
              <a:gd name="connsiteX21" fmla="*/ 67664 w 183905"/>
              <a:gd name="connsiteY21" fmla="*/ 163647 h 175846"/>
              <a:gd name="connsiteX22" fmla="*/ 91953 w 183905"/>
              <a:gd name="connsiteY22" fmla="*/ 153536 h 175846"/>
              <a:gd name="connsiteX23" fmla="*/ 116352 w 183905"/>
              <a:gd name="connsiteY23" fmla="*/ 163647 h 175846"/>
              <a:gd name="connsiteX24" fmla="*/ 130053 w 183905"/>
              <a:gd name="connsiteY24" fmla="*/ 140787 h 175846"/>
              <a:gd name="connsiteX25" fmla="*/ 156247 w 183905"/>
              <a:gd name="connsiteY25" fmla="*/ 134962 h 175846"/>
              <a:gd name="connsiteX26" fmla="*/ 153865 w 183905"/>
              <a:gd name="connsiteY26" fmla="*/ 107926 h 175846"/>
              <a:gd name="connsiteX27" fmla="*/ 171487 w 183905"/>
              <a:gd name="connsiteY27" fmla="*/ 87923 h 175846"/>
              <a:gd name="connsiteX28" fmla="*/ 153865 w 183905"/>
              <a:gd name="connsiteY28" fmla="*/ 67811 h 175846"/>
              <a:gd name="connsiteX29" fmla="*/ 156247 w 183905"/>
              <a:gd name="connsiteY29" fmla="*/ 40774 h 175846"/>
              <a:gd name="connsiteX30" fmla="*/ 130053 w 183905"/>
              <a:gd name="connsiteY30" fmla="*/ 35059 h 175846"/>
              <a:gd name="connsiteX31" fmla="*/ 116242 w 183905"/>
              <a:gd name="connsiteY31" fmla="*/ 12199 h 175846"/>
              <a:gd name="connsiteX32" fmla="*/ 91953 w 183905"/>
              <a:gd name="connsiteY32" fmla="*/ 22311 h 175846"/>
              <a:gd name="connsiteX33" fmla="*/ 67554 w 183905"/>
              <a:gd name="connsiteY33" fmla="*/ 12199 h 175846"/>
              <a:gd name="connsiteX34" fmla="*/ 53853 w 183905"/>
              <a:gd name="connsiteY34" fmla="*/ 35059 h 175846"/>
              <a:gd name="connsiteX35" fmla="*/ 27659 w 183905"/>
              <a:gd name="connsiteY35" fmla="*/ 40774 h 175846"/>
              <a:gd name="connsiteX36" fmla="*/ 30040 w 183905"/>
              <a:gd name="connsiteY36" fmla="*/ 67811 h 175846"/>
              <a:gd name="connsiteX37" fmla="*/ 12419 w 183905"/>
              <a:gd name="connsiteY37" fmla="*/ 87923 h 175846"/>
              <a:gd name="connsiteX38" fmla="*/ 30040 w 183905"/>
              <a:gd name="connsiteY38" fmla="*/ 107926 h 175846"/>
              <a:gd name="connsiteX39" fmla="*/ 27659 w 183905"/>
              <a:gd name="connsiteY39" fmla="*/ 135072 h 175846"/>
              <a:gd name="connsiteX40" fmla="*/ 53853 w 183905"/>
              <a:gd name="connsiteY40" fmla="*/ 140787 h 175846"/>
              <a:gd name="connsiteX41" fmla="*/ 67664 w 183905"/>
              <a:gd name="connsiteY41" fmla="*/ 163647 h 175846"/>
              <a:gd name="connsiteX42" fmla="*/ 81952 w 183905"/>
              <a:gd name="connsiteY42" fmla="*/ 115143 h 175846"/>
              <a:gd name="connsiteX43" fmla="*/ 129174 w 183905"/>
              <a:gd name="connsiteY43" fmla="*/ 67921 h 175846"/>
              <a:gd name="connsiteX44" fmla="*/ 122433 w 183905"/>
              <a:gd name="connsiteY44" fmla="*/ 61070 h 175846"/>
              <a:gd name="connsiteX45" fmla="*/ 81952 w 183905"/>
              <a:gd name="connsiteY45" fmla="*/ 101551 h 175846"/>
              <a:gd name="connsiteX46" fmla="*/ 61473 w 183905"/>
              <a:gd name="connsiteY46" fmla="*/ 81182 h 175846"/>
              <a:gd name="connsiteX47" fmla="*/ 54732 w 183905"/>
              <a:gd name="connsiteY47" fmla="*/ 87923 h 175846"/>
              <a:gd name="connsiteX48" fmla="*/ 81952 w 183905"/>
              <a:gd name="connsiteY48" fmla="*/ 115143 h 175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83905" h="175846">
                <a:moveTo>
                  <a:pt x="63598" y="175846"/>
                </a:moveTo>
                <a:lnTo>
                  <a:pt x="47698" y="149030"/>
                </a:lnTo>
                <a:lnTo>
                  <a:pt x="17438" y="142509"/>
                </a:lnTo>
                <a:lnTo>
                  <a:pt x="20405" y="111296"/>
                </a:lnTo>
                <a:lnTo>
                  <a:pt x="0" y="87923"/>
                </a:lnTo>
                <a:lnTo>
                  <a:pt x="20405" y="64550"/>
                </a:lnTo>
                <a:lnTo>
                  <a:pt x="17438" y="33338"/>
                </a:lnTo>
                <a:lnTo>
                  <a:pt x="47698" y="26816"/>
                </a:lnTo>
                <a:lnTo>
                  <a:pt x="63598" y="0"/>
                </a:lnTo>
                <a:lnTo>
                  <a:pt x="91953" y="11980"/>
                </a:lnTo>
                <a:lnTo>
                  <a:pt x="120308" y="0"/>
                </a:lnTo>
                <a:lnTo>
                  <a:pt x="136208" y="26816"/>
                </a:lnTo>
                <a:lnTo>
                  <a:pt x="166468" y="33338"/>
                </a:lnTo>
                <a:lnTo>
                  <a:pt x="163500" y="64550"/>
                </a:lnTo>
                <a:lnTo>
                  <a:pt x="183906" y="87923"/>
                </a:lnTo>
                <a:lnTo>
                  <a:pt x="163500" y="111296"/>
                </a:lnTo>
                <a:lnTo>
                  <a:pt x="166468" y="142509"/>
                </a:lnTo>
                <a:lnTo>
                  <a:pt x="136208" y="149030"/>
                </a:lnTo>
                <a:lnTo>
                  <a:pt x="120308" y="175846"/>
                </a:lnTo>
                <a:lnTo>
                  <a:pt x="91953" y="163867"/>
                </a:lnTo>
                <a:lnTo>
                  <a:pt x="63598" y="175846"/>
                </a:lnTo>
                <a:close/>
                <a:moveTo>
                  <a:pt x="67664" y="163647"/>
                </a:moveTo>
                <a:lnTo>
                  <a:pt x="91953" y="153536"/>
                </a:lnTo>
                <a:lnTo>
                  <a:pt x="116352" y="163647"/>
                </a:lnTo>
                <a:lnTo>
                  <a:pt x="130053" y="140787"/>
                </a:lnTo>
                <a:lnTo>
                  <a:pt x="156247" y="134962"/>
                </a:lnTo>
                <a:lnTo>
                  <a:pt x="153865" y="107926"/>
                </a:lnTo>
                <a:lnTo>
                  <a:pt x="171487" y="87923"/>
                </a:lnTo>
                <a:lnTo>
                  <a:pt x="153865" y="67811"/>
                </a:lnTo>
                <a:lnTo>
                  <a:pt x="156247" y="40774"/>
                </a:lnTo>
                <a:lnTo>
                  <a:pt x="130053" y="35059"/>
                </a:lnTo>
                <a:lnTo>
                  <a:pt x="116242" y="12199"/>
                </a:lnTo>
                <a:lnTo>
                  <a:pt x="91953" y="22311"/>
                </a:lnTo>
                <a:lnTo>
                  <a:pt x="67554" y="12199"/>
                </a:lnTo>
                <a:lnTo>
                  <a:pt x="53853" y="35059"/>
                </a:lnTo>
                <a:lnTo>
                  <a:pt x="27659" y="40774"/>
                </a:lnTo>
                <a:lnTo>
                  <a:pt x="30040" y="67811"/>
                </a:lnTo>
                <a:lnTo>
                  <a:pt x="12419" y="87923"/>
                </a:lnTo>
                <a:lnTo>
                  <a:pt x="30040" y="107926"/>
                </a:lnTo>
                <a:lnTo>
                  <a:pt x="27659" y="135072"/>
                </a:lnTo>
                <a:lnTo>
                  <a:pt x="53853" y="140787"/>
                </a:lnTo>
                <a:lnTo>
                  <a:pt x="67664" y="163647"/>
                </a:lnTo>
                <a:close/>
                <a:moveTo>
                  <a:pt x="81952" y="115143"/>
                </a:moveTo>
                <a:lnTo>
                  <a:pt x="129174" y="67921"/>
                </a:lnTo>
                <a:lnTo>
                  <a:pt x="122433" y="61070"/>
                </a:lnTo>
                <a:lnTo>
                  <a:pt x="81952" y="101551"/>
                </a:lnTo>
                <a:lnTo>
                  <a:pt x="61473" y="81182"/>
                </a:lnTo>
                <a:lnTo>
                  <a:pt x="54732" y="87923"/>
                </a:lnTo>
                <a:lnTo>
                  <a:pt x="81952" y="115143"/>
                </a:lnTo>
                <a:close/>
              </a:path>
            </a:pathLst>
          </a:custGeom>
          <a:solidFill>
            <a:schemeClr val="bg1"/>
          </a:solidFill>
          <a:ln w="238" cap="flat">
            <a:noFill/>
            <a:prstDash val="solid"/>
            <a:miter/>
          </a:ln>
        </p:spPr>
        <p:txBody>
          <a:bodyPr rtlCol="0" anchor="ctr"/>
          <a:lstStyle/>
          <a:p>
            <a:endParaRPr lang="en-RO"/>
          </a:p>
        </p:txBody>
      </p:sp>
      <p:sp>
        <p:nvSpPr>
          <p:cNvPr id="17" name="Graphic 15">
            <a:extLst>
              <a:ext uri="{FF2B5EF4-FFF2-40B4-BE49-F238E27FC236}">
                <a16:creationId xmlns:a16="http://schemas.microsoft.com/office/drawing/2014/main" id="{8264CFE1-3905-6046-85D5-228BED013171}"/>
              </a:ext>
            </a:extLst>
          </p:cNvPr>
          <p:cNvSpPr>
            <a:spLocks noChangeAspect="1"/>
          </p:cNvSpPr>
          <p:nvPr/>
        </p:nvSpPr>
        <p:spPr>
          <a:xfrm>
            <a:off x="645701" y="3074630"/>
            <a:ext cx="432000" cy="432000"/>
          </a:xfrm>
          <a:custGeom>
            <a:avLst/>
            <a:gdLst>
              <a:gd name="connsiteX0" fmla="*/ 82868 w 161925"/>
              <a:gd name="connsiteY0" fmla="*/ 98291 h 161925"/>
              <a:gd name="connsiteX1" fmla="*/ 130090 w 161925"/>
              <a:gd name="connsiteY1" fmla="*/ 51069 h 161925"/>
              <a:gd name="connsiteX2" fmla="*/ 123349 w 161925"/>
              <a:gd name="connsiteY2" fmla="*/ 44218 h 161925"/>
              <a:gd name="connsiteX3" fmla="*/ 82868 w 161925"/>
              <a:gd name="connsiteY3" fmla="*/ 84699 h 161925"/>
              <a:gd name="connsiteX4" fmla="*/ 62389 w 161925"/>
              <a:gd name="connsiteY4" fmla="*/ 64330 h 161925"/>
              <a:gd name="connsiteX5" fmla="*/ 55648 w 161925"/>
              <a:gd name="connsiteY5" fmla="*/ 71071 h 161925"/>
              <a:gd name="connsiteX6" fmla="*/ 82868 w 161925"/>
              <a:gd name="connsiteY6" fmla="*/ 98291 h 161925"/>
              <a:gd name="connsiteX7" fmla="*/ 43961 w 161925"/>
              <a:gd name="connsiteY7" fmla="*/ 133350 h 161925"/>
              <a:gd name="connsiteX8" fmla="*/ 32980 w 161925"/>
              <a:gd name="connsiteY8" fmla="*/ 128945 h 161925"/>
              <a:gd name="connsiteX9" fmla="*/ 28575 w 161925"/>
              <a:gd name="connsiteY9" fmla="*/ 117964 h 161925"/>
              <a:gd name="connsiteX10" fmla="*/ 28575 w 161925"/>
              <a:gd name="connsiteY10" fmla="*/ 15386 h 161925"/>
              <a:gd name="connsiteX11" fmla="*/ 32980 w 161925"/>
              <a:gd name="connsiteY11" fmla="*/ 4405 h 161925"/>
              <a:gd name="connsiteX12" fmla="*/ 43961 w 161925"/>
              <a:gd name="connsiteY12" fmla="*/ 0 h 161925"/>
              <a:gd name="connsiteX13" fmla="*/ 146539 w 161925"/>
              <a:gd name="connsiteY13" fmla="*/ 0 h 161925"/>
              <a:gd name="connsiteX14" fmla="*/ 157520 w 161925"/>
              <a:gd name="connsiteY14" fmla="*/ 4405 h 161925"/>
              <a:gd name="connsiteX15" fmla="*/ 161925 w 161925"/>
              <a:gd name="connsiteY15" fmla="*/ 15386 h 161925"/>
              <a:gd name="connsiteX16" fmla="*/ 161925 w 161925"/>
              <a:gd name="connsiteY16" fmla="*/ 117964 h 161925"/>
              <a:gd name="connsiteX17" fmla="*/ 157520 w 161925"/>
              <a:gd name="connsiteY17" fmla="*/ 128945 h 161925"/>
              <a:gd name="connsiteX18" fmla="*/ 146539 w 161925"/>
              <a:gd name="connsiteY18" fmla="*/ 133350 h 161925"/>
              <a:gd name="connsiteX19" fmla="*/ 43961 w 161925"/>
              <a:gd name="connsiteY19" fmla="*/ 133350 h 161925"/>
              <a:gd name="connsiteX20" fmla="*/ 43961 w 161925"/>
              <a:gd name="connsiteY20" fmla="*/ 123825 h 161925"/>
              <a:gd name="connsiteX21" fmla="*/ 146539 w 161925"/>
              <a:gd name="connsiteY21" fmla="*/ 123825 h 161925"/>
              <a:gd name="connsiteX22" fmla="*/ 150568 w 161925"/>
              <a:gd name="connsiteY22" fmla="*/ 121993 h 161925"/>
              <a:gd name="connsiteX23" fmla="*/ 152400 w 161925"/>
              <a:gd name="connsiteY23" fmla="*/ 117964 h 161925"/>
              <a:gd name="connsiteX24" fmla="*/ 152400 w 161925"/>
              <a:gd name="connsiteY24" fmla="*/ 15386 h 161925"/>
              <a:gd name="connsiteX25" fmla="*/ 150568 w 161925"/>
              <a:gd name="connsiteY25" fmla="*/ 11357 h 161925"/>
              <a:gd name="connsiteX26" fmla="*/ 146539 w 161925"/>
              <a:gd name="connsiteY26" fmla="*/ 9525 h 161925"/>
              <a:gd name="connsiteX27" fmla="*/ 43961 w 161925"/>
              <a:gd name="connsiteY27" fmla="*/ 9525 h 161925"/>
              <a:gd name="connsiteX28" fmla="*/ 39932 w 161925"/>
              <a:gd name="connsiteY28" fmla="*/ 11357 h 161925"/>
              <a:gd name="connsiteX29" fmla="*/ 38100 w 161925"/>
              <a:gd name="connsiteY29" fmla="*/ 15386 h 161925"/>
              <a:gd name="connsiteX30" fmla="*/ 38100 w 161925"/>
              <a:gd name="connsiteY30" fmla="*/ 117964 h 161925"/>
              <a:gd name="connsiteX31" fmla="*/ 39932 w 161925"/>
              <a:gd name="connsiteY31" fmla="*/ 121993 h 161925"/>
              <a:gd name="connsiteX32" fmla="*/ 43961 w 161925"/>
              <a:gd name="connsiteY32" fmla="*/ 123825 h 161925"/>
              <a:gd name="connsiteX33" fmla="*/ 15386 w 161925"/>
              <a:gd name="connsiteY33" fmla="*/ 161925 h 161925"/>
              <a:gd name="connsiteX34" fmla="*/ 4405 w 161925"/>
              <a:gd name="connsiteY34" fmla="*/ 157520 h 161925"/>
              <a:gd name="connsiteX35" fmla="*/ 0 w 161925"/>
              <a:gd name="connsiteY35" fmla="*/ 146539 h 161925"/>
              <a:gd name="connsiteX36" fmla="*/ 0 w 161925"/>
              <a:gd name="connsiteY36" fmla="*/ 34436 h 161925"/>
              <a:gd name="connsiteX37" fmla="*/ 9525 w 161925"/>
              <a:gd name="connsiteY37" fmla="*/ 34436 h 161925"/>
              <a:gd name="connsiteX38" fmla="*/ 9525 w 161925"/>
              <a:gd name="connsiteY38" fmla="*/ 146539 h 161925"/>
              <a:gd name="connsiteX39" fmla="*/ 11357 w 161925"/>
              <a:gd name="connsiteY39" fmla="*/ 150568 h 161925"/>
              <a:gd name="connsiteX40" fmla="*/ 15386 w 161925"/>
              <a:gd name="connsiteY40" fmla="*/ 152400 h 161925"/>
              <a:gd name="connsiteX41" fmla="*/ 127489 w 161925"/>
              <a:gd name="connsiteY41" fmla="*/ 152400 h 161925"/>
              <a:gd name="connsiteX42" fmla="*/ 127489 w 161925"/>
              <a:gd name="connsiteY42" fmla="*/ 161925 h 161925"/>
              <a:gd name="connsiteX43" fmla="*/ 15386 w 161925"/>
              <a:gd name="connsiteY43" fmla="*/ 161925 h 161925"/>
              <a:gd name="connsiteX44" fmla="*/ 38100 w 161925"/>
              <a:gd name="connsiteY44" fmla="*/ 9525 h 161925"/>
              <a:gd name="connsiteX45" fmla="*/ 38100 w 161925"/>
              <a:gd name="connsiteY45" fmla="*/ 123825 h 161925"/>
              <a:gd name="connsiteX46" fmla="*/ 38100 w 161925"/>
              <a:gd name="connsiteY46" fmla="*/ 95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1925" h="161925">
                <a:moveTo>
                  <a:pt x="82868" y="98291"/>
                </a:moveTo>
                <a:lnTo>
                  <a:pt x="130090" y="51069"/>
                </a:lnTo>
                <a:lnTo>
                  <a:pt x="123349" y="44218"/>
                </a:lnTo>
                <a:lnTo>
                  <a:pt x="82868" y="84699"/>
                </a:lnTo>
                <a:lnTo>
                  <a:pt x="62389" y="64330"/>
                </a:lnTo>
                <a:lnTo>
                  <a:pt x="55648" y="71071"/>
                </a:lnTo>
                <a:lnTo>
                  <a:pt x="82868" y="98291"/>
                </a:lnTo>
                <a:close/>
                <a:moveTo>
                  <a:pt x="43961" y="133350"/>
                </a:moveTo>
                <a:cubicBezTo>
                  <a:pt x="39578" y="133350"/>
                  <a:pt x="35917" y="131882"/>
                  <a:pt x="32980" y="128945"/>
                </a:cubicBezTo>
                <a:cubicBezTo>
                  <a:pt x="30043" y="126008"/>
                  <a:pt x="28575" y="122347"/>
                  <a:pt x="28575" y="117964"/>
                </a:cubicBezTo>
                <a:lnTo>
                  <a:pt x="28575" y="15386"/>
                </a:lnTo>
                <a:cubicBezTo>
                  <a:pt x="28575" y="11003"/>
                  <a:pt x="30043" y="7342"/>
                  <a:pt x="32980" y="4405"/>
                </a:cubicBezTo>
                <a:cubicBezTo>
                  <a:pt x="35917" y="1468"/>
                  <a:pt x="39578" y="0"/>
                  <a:pt x="43961" y="0"/>
                </a:cubicBezTo>
                <a:lnTo>
                  <a:pt x="146539" y="0"/>
                </a:lnTo>
                <a:cubicBezTo>
                  <a:pt x="150922" y="0"/>
                  <a:pt x="154583" y="1468"/>
                  <a:pt x="157520" y="4405"/>
                </a:cubicBezTo>
                <a:cubicBezTo>
                  <a:pt x="160457" y="7342"/>
                  <a:pt x="161925" y="11003"/>
                  <a:pt x="161925" y="15386"/>
                </a:cubicBezTo>
                <a:lnTo>
                  <a:pt x="161925" y="117964"/>
                </a:lnTo>
                <a:cubicBezTo>
                  <a:pt x="161925" y="122347"/>
                  <a:pt x="160457" y="126008"/>
                  <a:pt x="157520" y="128945"/>
                </a:cubicBezTo>
                <a:cubicBezTo>
                  <a:pt x="154583" y="131882"/>
                  <a:pt x="150922" y="133350"/>
                  <a:pt x="146539" y="133350"/>
                </a:cubicBezTo>
                <a:lnTo>
                  <a:pt x="43961" y="133350"/>
                </a:lnTo>
                <a:close/>
                <a:moveTo>
                  <a:pt x="43961" y="123825"/>
                </a:moveTo>
                <a:lnTo>
                  <a:pt x="146539" y="123825"/>
                </a:lnTo>
                <a:cubicBezTo>
                  <a:pt x="148004" y="123825"/>
                  <a:pt x="149347" y="123214"/>
                  <a:pt x="150568" y="121993"/>
                </a:cubicBezTo>
                <a:cubicBezTo>
                  <a:pt x="151789" y="120772"/>
                  <a:pt x="152400" y="119429"/>
                  <a:pt x="152400" y="117964"/>
                </a:cubicBezTo>
                <a:lnTo>
                  <a:pt x="152400" y="15386"/>
                </a:lnTo>
                <a:cubicBezTo>
                  <a:pt x="152400" y="13921"/>
                  <a:pt x="151789" y="12578"/>
                  <a:pt x="150568" y="11357"/>
                </a:cubicBezTo>
                <a:cubicBezTo>
                  <a:pt x="149347" y="10136"/>
                  <a:pt x="148004" y="9525"/>
                  <a:pt x="146539" y="9525"/>
                </a:cubicBezTo>
                <a:lnTo>
                  <a:pt x="43961" y="9525"/>
                </a:lnTo>
                <a:cubicBezTo>
                  <a:pt x="42496" y="9525"/>
                  <a:pt x="41153" y="10136"/>
                  <a:pt x="39932" y="11357"/>
                </a:cubicBezTo>
                <a:cubicBezTo>
                  <a:pt x="38711" y="12578"/>
                  <a:pt x="38100" y="13921"/>
                  <a:pt x="38100" y="15386"/>
                </a:cubicBezTo>
                <a:lnTo>
                  <a:pt x="38100" y="117964"/>
                </a:lnTo>
                <a:cubicBezTo>
                  <a:pt x="38100" y="119429"/>
                  <a:pt x="38711" y="120772"/>
                  <a:pt x="39932" y="121993"/>
                </a:cubicBezTo>
                <a:cubicBezTo>
                  <a:pt x="41153" y="123214"/>
                  <a:pt x="42496" y="123825"/>
                  <a:pt x="43961" y="123825"/>
                </a:cubicBezTo>
                <a:close/>
                <a:moveTo>
                  <a:pt x="15386" y="161925"/>
                </a:moveTo>
                <a:cubicBezTo>
                  <a:pt x="11003" y="161925"/>
                  <a:pt x="7342" y="160457"/>
                  <a:pt x="4405" y="157520"/>
                </a:cubicBezTo>
                <a:cubicBezTo>
                  <a:pt x="1468" y="154583"/>
                  <a:pt x="0" y="150922"/>
                  <a:pt x="0" y="146539"/>
                </a:cubicBezTo>
                <a:lnTo>
                  <a:pt x="0" y="34436"/>
                </a:lnTo>
                <a:lnTo>
                  <a:pt x="9525" y="34436"/>
                </a:lnTo>
                <a:lnTo>
                  <a:pt x="9525" y="146539"/>
                </a:lnTo>
                <a:cubicBezTo>
                  <a:pt x="9525" y="148004"/>
                  <a:pt x="10136" y="149347"/>
                  <a:pt x="11357" y="150568"/>
                </a:cubicBezTo>
                <a:cubicBezTo>
                  <a:pt x="12578" y="151789"/>
                  <a:pt x="13921" y="152400"/>
                  <a:pt x="15386" y="152400"/>
                </a:cubicBezTo>
                <a:lnTo>
                  <a:pt x="127489" y="152400"/>
                </a:lnTo>
                <a:lnTo>
                  <a:pt x="127489" y="161925"/>
                </a:lnTo>
                <a:lnTo>
                  <a:pt x="15386" y="161925"/>
                </a:lnTo>
                <a:close/>
                <a:moveTo>
                  <a:pt x="38100" y="9525"/>
                </a:moveTo>
                <a:lnTo>
                  <a:pt x="38100" y="123825"/>
                </a:lnTo>
                <a:lnTo>
                  <a:pt x="38100" y="9525"/>
                </a:lnTo>
                <a:close/>
              </a:path>
            </a:pathLst>
          </a:custGeom>
          <a:solidFill>
            <a:schemeClr val="bg1"/>
          </a:solidFill>
          <a:ln w="238" cap="flat">
            <a:noFill/>
            <a:prstDash val="solid"/>
            <a:miter/>
          </a:ln>
        </p:spPr>
        <p:txBody>
          <a:bodyPr rtlCol="0" anchor="ctr"/>
          <a:lstStyle/>
          <a:p>
            <a:endParaRPr lang="en-RO"/>
          </a:p>
        </p:txBody>
      </p:sp>
    </p:spTree>
    <p:extLst>
      <p:ext uri="{BB962C8B-B14F-4D97-AF65-F5344CB8AC3E}">
        <p14:creationId xmlns:p14="http://schemas.microsoft.com/office/powerpoint/2010/main" val="11595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a:extLst>
              <a:ext uri="{FF2B5EF4-FFF2-40B4-BE49-F238E27FC236}">
                <a16:creationId xmlns:a16="http://schemas.microsoft.com/office/drawing/2014/main" id="{BB62ADE2-9410-1840-9A98-691D8E338FB8}"/>
              </a:ext>
            </a:extLst>
          </p:cNvPr>
          <p:cNvSpPr/>
          <p:nvPr/>
        </p:nvSpPr>
        <p:spPr>
          <a:xfrm>
            <a:off x="860417" y="1853130"/>
            <a:ext cx="3579303" cy="876590"/>
          </a:xfrm>
          <a:prstGeom prst="roundRect">
            <a:avLst>
              <a:gd name="adj" fmla="val 17662"/>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48" name="Rounded Rectangle 47">
            <a:extLst>
              <a:ext uri="{FF2B5EF4-FFF2-40B4-BE49-F238E27FC236}">
                <a16:creationId xmlns:a16="http://schemas.microsoft.com/office/drawing/2014/main" id="{9CADE72F-2F2B-2840-B997-9F21DEFAB6A1}"/>
              </a:ext>
            </a:extLst>
          </p:cNvPr>
          <p:cNvSpPr/>
          <p:nvPr/>
        </p:nvSpPr>
        <p:spPr>
          <a:xfrm>
            <a:off x="5098378" y="1967425"/>
            <a:ext cx="3579303" cy="648000"/>
          </a:xfrm>
          <a:prstGeom prst="roundRect">
            <a:avLst>
              <a:gd name="adj" fmla="val 23081"/>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49" name="Rounded Rectangle 48">
            <a:extLst>
              <a:ext uri="{FF2B5EF4-FFF2-40B4-BE49-F238E27FC236}">
                <a16:creationId xmlns:a16="http://schemas.microsoft.com/office/drawing/2014/main" id="{E3D3BC40-042B-5B40-BCCA-CD57094B8A96}"/>
              </a:ext>
            </a:extLst>
          </p:cNvPr>
          <p:cNvSpPr/>
          <p:nvPr/>
        </p:nvSpPr>
        <p:spPr>
          <a:xfrm>
            <a:off x="860417" y="3125684"/>
            <a:ext cx="3579303" cy="648000"/>
          </a:xfrm>
          <a:prstGeom prst="roundRect">
            <a:avLst>
              <a:gd name="adj" fmla="val 23081"/>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0" name="Rounded Rectangle 49">
            <a:extLst>
              <a:ext uri="{FF2B5EF4-FFF2-40B4-BE49-F238E27FC236}">
                <a16:creationId xmlns:a16="http://schemas.microsoft.com/office/drawing/2014/main" id="{884813C7-9988-6C46-A56D-DBD47248F2D9}"/>
              </a:ext>
            </a:extLst>
          </p:cNvPr>
          <p:cNvSpPr/>
          <p:nvPr/>
        </p:nvSpPr>
        <p:spPr>
          <a:xfrm>
            <a:off x="5098378" y="3125684"/>
            <a:ext cx="3579303" cy="648000"/>
          </a:xfrm>
          <a:prstGeom prst="roundRect">
            <a:avLst>
              <a:gd name="adj" fmla="val 23081"/>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1" name="Rounded Rectangle 50">
            <a:extLst>
              <a:ext uri="{FF2B5EF4-FFF2-40B4-BE49-F238E27FC236}">
                <a16:creationId xmlns:a16="http://schemas.microsoft.com/office/drawing/2014/main" id="{07BC5BDD-D38D-7349-86AF-9A1D67D81A90}"/>
              </a:ext>
            </a:extLst>
          </p:cNvPr>
          <p:cNvSpPr/>
          <p:nvPr/>
        </p:nvSpPr>
        <p:spPr>
          <a:xfrm>
            <a:off x="860417" y="4273075"/>
            <a:ext cx="3579303" cy="648000"/>
          </a:xfrm>
          <a:prstGeom prst="roundRect">
            <a:avLst>
              <a:gd name="adj" fmla="val 23081"/>
            </a:avLst>
          </a:prstGeom>
          <a:solidFill>
            <a:srgbClr val="3D6C9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2" name="Rounded Rectangle 51">
            <a:extLst>
              <a:ext uri="{FF2B5EF4-FFF2-40B4-BE49-F238E27FC236}">
                <a16:creationId xmlns:a16="http://schemas.microsoft.com/office/drawing/2014/main" id="{039C9927-C090-684D-A22D-E7D44EEBE5CA}"/>
              </a:ext>
            </a:extLst>
          </p:cNvPr>
          <p:cNvSpPr/>
          <p:nvPr/>
        </p:nvSpPr>
        <p:spPr>
          <a:xfrm>
            <a:off x="5098378" y="4273075"/>
            <a:ext cx="3579303" cy="648000"/>
          </a:xfrm>
          <a:prstGeom prst="roundRect">
            <a:avLst>
              <a:gd name="adj" fmla="val 23081"/>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3" name="Rounded Rectangle 52">
            <a:extLst>
              <a:ext uri="{FF2B5EF4-FFF2-40B4-BE49-F238E27FC236}">
                <a16:creationId xmlns:a16="http://schemas.microsoft.com/office/drawing/2014/main" id="{5AB153CE-C10B-3449-A3E8-C57C97CABE1B}"/>
              </a:ext>
            </a:extLst>
          </p:cNvPr>
          <p:cNvSpPr/>
          <p:nvPr/>
        </p:nvSpPr>
        <p:spPr>
          <a:xfrm>
            <a:off x="860417" y="5425039"/>
            <a:ext cx="3579303" cy="648000"/>
          </a:xfrm>
          <a:prstGeom prst="roundRect">
            <a:avLst>
              <a:gd name="adj" fmla="val 23081"/>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4" name="Rounded Rectangle 53">
            <a:extLst>
              <a:ext uri="{FF2B5EF4-FFF2-40B4-BE49-F238E27FC236}">
                <a16:creationId xmlns:a16="http://schemas.microsoft.com/office/drawing/2014/main" id="{2DC22063-EE51-A84E-B864-F193F60DD2AD}"/>
              </a:ext>
            </a:extLst>
          </p:cNvPr>
          <p:cNvSpPr/>
          <p:nvPr/>
        </p:nvSpPr>
        <p:spPr>
          <a:xfrm>
            <a:off x="5098378" y="5425039"/>
            <a:ext cx="3579303" cy="648000"/>
          </a:xfrm>
          <a:prstGeom prst="roundRect">
            <a:avLst>
              <a:gd name="adj" fmla="val 23081"/>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Examples of sample type and appropriate conservation</a:t>
            </a:r>
          </a:p>
        </p:txBody>
      </p:sp>
      <p:sp>
        <p:nvSpPr>
          <p:cNvPr id="16" name="TextBox 15">
            <a:extLst>
              <a:ext uri="{FF2B5EF4-FFF2-40B4-BE49-F238E27FC236}">
                <a16:creationId xmlns:a16="http://schemas.microsoft.com/office/drawing/2014/main" id="{8656ECCB-70E5-C54E-9086-B4F2207AA261}"/>
              </a:ext>
            </a:extLst>
          </p:cNvPr>
          <p:cNvSpPr txBox="1"/>
          <p:nvPr/>
        </p:nvSpPr>
        <p:spPr>
          <a:xfrm>
            <a:off x="1436512" y="1920084"/>
            <a:ext cx="2537718" cy="738664"/>
          </a:xfrm>
          <a:prstGeom prst="rect">
            <a:avLst/>
          </a:prstGeom>
          <a:noFill/>
        </p:spPr>
        <p:txBody>
          <a:bodyPr wrap="square" lIns="0" tIns="0" rIns="0" bIns="0" rtlCol="0">
            <a:spAutoFit/>
          </a:bodyPr>
          <a:lstStyle/>
          <a:p>
            <a:pPr>
              <a:spcAft>
                <a:spcPts val="800"/>
              </a:spcAft>
            </a:pPr>
            <a:r>
              <a:rPr lang="en-GB" sz="1600" dirty="0" err="1">
                <a:solidFill>
                  <a:schemeClr val="tx1"/>
                </a:solidFill>
              </a:rPr>
              <a:t>Dengue, Chikungunya, yellow fever, hantavirus, leptospirosis</a:t>
            </a:r>
            <a:endParaRPr lang="en-GB" sz="1200" dirty="0" err="1">
              <a:solidFill>
                <a:schemeClr val="tx1"/>
              </a:solidFill>
            </a:endParaRPr>
          </a:p>
        </p:txBody>
      </p:sp>
      <p:sp>
        <p:nvSpPr>
          <p:cNvPr id="17" name="Google Shape;140;p4">
            <a:extLst>
              <a:ext uri="{FF2B5EF4-FFF2-40B4-BE49-F238E27FC236}">
                <a16:creationId xmlns:a16="http://schemas.microsoft.com/office/drawing/2014/main" id="{D0C6E0A7-FC02-974E-8360-BBF0013FC3F2}"/>
              </a:ext>
            </a:extLst>
          </p:cNvPr>
          <p:cNvSpPr>
            <a:spLocks noChangeAspect="1"/>
          </p:cNvSpPr>
          <p:nvPr/>
        </p:nvSpPr>
        <p:spPr>
          <a:xfrm>
            <a:off x="429701" y="1857416"/>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18" name="TextBox 17">
            <a:extLst>
              <a:ext uri="{FF2B5EF4-FFF2-40B4-BE49-F238E27FC236}">
                <a16:creationId xmlns:a16="http://schemas.microsoft.com/office/drawing/2014/main" id="{7B12A047-1FC3-BB40-BC43-26625DFD863C}"/>
              </a:ext>
            </a:extLst>
          </p:cNvPr>
          <p:cNvSpPr txBox="1"/>
          <p:nvPr/>
        </p:nvSpPr>
        <p:spPr>
          <a:xfrm>
            <a:off x="5673764" y="2168315"/>
            <a:ext cx="2641847"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Zika, measles, and rubella</a:t>
            </a:r>
            <a:endParaRPr lang="en-GB" sz="1200" dirty="0" err="1">
              <a:solidFill>
                <a:schemeClr val="tx1"/>
              </a:solidFill>
            </a:endParaRPr>
          </a:p>
        </p:txBody>
      </p:sp>
      <p:sp>
        <p:nvSpPr>
          <p:cNvPr id="19" name="Google Shape;140;p4">
            <a:extLst>
              <a:ext uri="{FF2B5EF4-FFF2-40B4-BE49-F238E27FC236}">
                <a16:creationId xmlns:a16="http://schemas.microsoft.com/office/drawing/2014/main" id="{7E203AA1-4A72-A44A-A75D-6965EE6E951A}"/>
              </a:ext>
            </a:extLst>
          </p:cNvPr>
          <p:cNvSpPr>
            <a:spLocks noChangeAspect="1"/>
          </p:cNvSpPr>
          <p:nvPr/>
        </p:nvSpPr>
        <p:spPr>
          <a:xfrm>
            <a:off x="4666953" y="1859425"/>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TextBox 19">
            <a:extLst>
              <a:ext uri="{FF2B5EF4-FFF2-40B4-BE49-F238E27FC236}">
                <a16:creationId xmlns:a16="http://schemas.microsoft.com/office/drawing/2014/main" id="{6781D477-2C02-1646-9107-98FC82FE5432}"/>
              </a:ext>
            </a:extLst>
          </p:cNvPr>
          <p:cNvSpPr txBox="1"/>
          <p:nvPr/>
        </p:nvSpPr>
        <p:spPr>
          <a:xfrm>
            <a:off x="1436512" y="3326574"/>
            <a:ext cx="2755119"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Hepatitis</a:t>
            </a:r>
            <a:endParaRPr lang="en-GB" sz="1200" dirty="0" err="1">
              <a:solidFill>
                <a:schemeClr val="tx1"/>
              </a:solidFill>
            </a:endParaRPr>
          </a:p>
        </p:txBody>
      </p:sp>
      <p:sp>
        <p:nvSpPr>
          <p:cNvPr id="21" name="Google Shape;140;p4">
            <a:extLst>
              <a:ext uri="{FF2B5EF4-FFF2-40B4-BE49-F238E27FC236}">
                <a16:creationId xmlns:a16="http://schemas.microsoft.com/office/drawing/2014/main" id="{5996AABE-0C8D-C546-995E-ADA580039913}"/>
              </a:ext>
            </a:extLst>
          </p:cNvPr>
          <p:cNvSpPr>
            <a:spLocks noChangeAspect="1"/>
          </p:cNvSpPr>
          <p:nvPr/>
        </p:nvSpPr>
        <p:spPr>
          <a:xfrm>
            <a:off x="429701" y="3017684"/>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25" name="TextBox 24">
            <a:extLst>
              <a:ext uri="{FF2B5EF4-FFF2-40B4-BE49-F238E27FC236}">
                <a16:creationId xmlns:a16="http://schemas.microsoft.com/office/drawing/2014/main" id="{51C8E04B-4391-CD49-BC1F-6213E1C984D8}"/>
              </a:ext>
            </a:extLst>
          </p:cNvPr>
          <p:cNvSpPr txBox="1"/>
          <p:nvPr/>
        </p:nvSpPr>
        <p:spPr>
          <a:xfrm>
            <a:off x="5673764" y="3198890"/>
            <a:ext cx="2835669" cy="492443"/>
          </a:xfrm>
          <a:prstGeom prst="rect">
            <a:avLst/>
          </a:prstGeom>
          <a:noFill/>
        </p:spPr>
        <p:txBody>
          <a:bodyPr wrap="square" lIns="0" tIns="0" rIns="0" bIns="0" rtlCol="0">
            <a:spAutoFit/>
          </a:bodyPr>
          <a:lstStyle/>
          <a:p>
            <a:pPr>
              <a:spcAft>
                <a:spcPts val="800"/>
              </a:spcAft>
            </a:pPr>
            <a:r>
              <a:rPr lang="en-GB" sz="1600" dirty="0" err="1">
                <a:solidFill>
                  <a:schemeClr val="tx1"/>
                </a:solidFill>
              </a:rPr>
              <a:t>Influenza and other respiratory viruses</a:t>
            </a:r>
            <a:endParaRPr lang="en-GB" sz="1200" dirty="0" err="1">
              <a:solidFill>
                <a:schemeClr val="tx1"/>
              </a:solidFill>
            </a:endParaRPr>
          </a:p>
        </p:txBody>
      </p:sp>
      <p:sp>
        <p:nvSpPr>
          <p:cNvPr id="28" name="Google Shape;140;p4">
            <a:extLst>
              <a:ext uri="{FF2B5EF4-FFF2-40B4-BE49-F238E27FC236}">
                <a16:creationId xmlns:a16="http://schemas.microsoft.com/office/drawing/2014/main" id="{263DD8B8-1EBC-7C44-B5BA-A48E7997B15B}"/>
              </a:ext>
            </a:extLst>
          </p:cNvPr>
          <p:cNvSpPr>
            <a:spLocks noChangeAspect="1"/>
          </p:cNvSpPr>
          <p:nvPr/>
        </p:nvSpPr>
        <p:spPr>
          <a:xfrm>
            <a:off x="4666953" y="3013111"/>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TextBox 28">
            <a:extLst>
              <a:ext uri="{FF2B5EF4-FFF2-40B4-BE49-F238E27FC236}">
                <a16:creationId xmlns:a16="http://schemas.microsoft.com/office/drawing/2014/main" id="{7E04EE09-799F-4244-94FE-11388A183E7A}"/>
              </a:ext>
            </a:extLst>
          </p:cNvPr>
          <p:cNvSpPr txBox="1"/>
          <p:nvPr/>
        </p:nvSpPr>
        <p:spPr>
          <a:xfrm>
            <a:off x="1436512" y="4473964"/>
            <a:ext cx="2920905"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Bacterial and viral encephalitis</a:t>
            </a:r>
            <a:endParaRPr lang="en-GB" sz="1200" dirty="0" err="1">
              <a:solidFill>
                <a:schemeClr val="tx1"/>
              </a:solidFill>
            </a:endParaRPr>
          </a:p>
        </p:txBody>
      </p:sp>
      <p:sp>
        <p:nvSpPr>
          <p:cNvPr id="34" name="Google Shape;140;p4">
            <a:extLst>
              <a:ext uri="{FF2B5EF4-FFF2-40B4-BE49-F238E27FC236}">
                <a16:creationId xmlns:a16="http://schemas.microsoft.com/office/drawing/2014/main" id="{CEA5A989-B24A-2846-BDFB-10542847A6AC}"/>
              </a:ext>
            </a:extLst>
          </p:cNvPr>
          <p:cNvSpPr>
            <a:spLocks noChangeAspect="1"/>
          </p:cNvSpPr>
          <p:nvPr/>
        </p:nvSpPr>
        <p:spPr>
          <a:xfrm>
            <a:off x="429701" y="4165075"/>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35" name="TextBox 34">
            <a:extLst>
              <a:ext uri="{FF2B5EF4-FFF2-40B4-BE49-F238E27FC236}">
                <a16:creationId xmlns:a16="http://schemas.microsoft.com/office/drawing/2014/main" id="{85041599-9656-FD41-9DCC-0DAF0E103127}"/>
              </a:ext>
            </a:extLst>
          </p:cNvPr>
          <p:cNvSpPr txBox="1"/>
          <p:nvPr/>
        </p:nvSpPr>
        <p:spPr>
          <a:xfrm>
            <a:off x="5673764" y="4350855"/>
            <a:ext cx="2694381" cy="492443"/>
          </a:xfrm>
          <a:prstGeom prst="rect">
            <a:avLst/>
          </a:prstGeom>
          <a:noFill/>
        </p:spPr>
        <p:txBody>
          <a:bodyPr wrap="square" lIns="0" tIns="0" rIns="0" bIns="0" rtlCol="0">
            <a:spAutoFit/>
          </a:bodyPr>
          <a:lstStyle/>
          <a:p>
            <a:pPr>
              <a:spcAft>
                <a:spcPts val="800"/>
              </a:spcAft>
            </a:pPr>
            <a:r>
              <a:rPr lang="en-GB" sz="1600" dirty="0" err="1">
                <a:solidFill>
                  <a:schemeClr val="tx1"/>
                </a:solidFill>
              </a:rPr>
              <a:t>Rotavirus, norovirus, enterobacteria</a:t>
            </a:r>
            <a:endParaRPr lang="en-GB" sz="1200" dirty="0" err="1">
              <a:solidFill>
                <a:schemeClr val="tx1"/>
              </a:solidFill>
            </a:endParaRPr>
          </a:p>
        </p:txBody>
      </p:sp>
      <p:sp>
        <p:nvSpPr>
          <p:cNvPr id="36" name="Google Shape;140;p4">
            <a:extLst>
              <a:ext uri="{FF2B5EF4-FFF2-40B4-BE49-F238E27FC236}">
                <a16:creationId xmlns:a16="http://schemas.microsoft.com/office/drawing/2014/main" id="{2424B5A9-CAAF-3645-A22F-8CF2DC817713}"/>
              </a:ext>
            </a:extLst>
          </p:cNvPr>
          <p:cNvSpPr>
            <a:spLocks noChangeAspect="1"/>
          </p:cNvSpPr>
          <p:nvPr/>
        </p:nvSpPr>
        <p:spPr>
          <a:xfrm>
            <a:off x="4666953" y="4165076"/>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TextBox 36">
            <a:extLst>
              <a:ext uri="{FF2B5EF4-FFF2-40B4-BE49-F238E27FC236}">
                <a16:creationId xmlns:a16="http://schemas.microsoft.com/office/drawing/2014/main" id="{08B127D2-7888-3744-AA1C-46E4BB530879}"/>
              </a:ext>
            </a:extLst>
          </p:cNvPr>
          <p:cNvSpPr txBox="1"/>
          <p:nvPr/>
        </p:nvSpPr>
        <p:spPr>
          <a:xfrm>
            <a:off x="1436512" y="5625929"/>
            <a:ext cx="2647685"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Malaria</a:t>
            </a:r>
            <a:endParaRPr lang="en-GB" sz="1200" dirty="0" err="1">
              <a:solidFill>
                <a:schemeClr val="tx1"/>
              </a:solidFill>
            </a:endParaRPr>
          </a:p>
        </p:txBody>
      </p:sp>
      <p:sp>
        <p:nvSpPr>
          <p:cNvPr id="38" name="Google Shape;140;p4">
            <a:extLst>
              <a:ext uri="{FF2B5EF4-FFF2-40B4-BE49-F238E27FC236}">
                <a16:creationId xmlns:a16="http://schemas.microsoft.com/office/drawing/2014/main" id="{FBCACFDC-C571-4844-AFF9-6BBFFFFFD0D7}"/>
              </a:ext>
            </a:extLst>
          </p:cNvPr>
          <p:cNvSpPr>
            <a:spLocks noChangeAspect="1"/>
          </p:cNvSpPr>
          <p:nvPr/>
        </p:nvSpPr>
        <p:spPr>
          <a:xfrm>
            <a:off x="429701" y="5317039"/>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39" name="TextBox 38">
            <a:extLst>
              <a:ext uri="{FF2B5EF4-FFF2-40B4-BE49-F238E27FC236}">
                <a16:creationId xmlns:a16="http://schemas.microsoft.com/office/drawing/2014/main" id="{F43B2E8B-2CB4-6840-A6EC-622516174A20}"/>
              </a:ext>
            </a:extLst>
          </p:cNvPr>
          <p:cNvSpPr txBox="1"/>
          <p:nvPr/>
        </p:nvSpPr>
        <p:spPr>
          <a:xfrm>
            <a:off x="5673764" y="5625929"/>
            <a:ext cx="2647685"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Meningeal disease</a:t>
            </a:r>
            <a:endParaRPr lang="en-GB" sz="1200" dirty="0" err="1">
              <a:solidFill>
                <a:schemeClr val="tx1"/>
              </a:solidFill>
            </a:endParaRPr>
          </a:p>
        </p:txBody>
      </p:sp>
      <p:sp>
        <p:nvSpPr>
          <p:cNvPr id="40" name="Google Shape;140;p4">
            <a:extLst>
              <a:ext uri="{FF2B5EF4-FFF2-40B4-BE49-F238E27FC236}">
                <a16:creationId xmlns:a16="http://schemas.microsoft.com/office/drawing/2014/main" id="{10F82916-6389-3249-960F-5C2792949985}"/>
              </a:ext>
            </a:extLst>
          </p:cNvPr>
          <p:cNvSpPr>
            <a:spLocks noChangeAspect="1"/>
          </p:cNvSpPr>
          <p:nvPr/>
        </p:nvSpPr>
        <p:spPr>
          <a:xfrm>
            <a:off x="4661115" y="5317039"/>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6" name="Graphic 3">
            <a:extLst>
              <a:ext uri="{FF2B5EF4-FFF2-40B4-BE49-F238E27FC236}">
                <a16:creationId xmlns:a16="http://schemas.microsoft.com/office/drawing/2014/main" id="{F1F29FAD-30F7-114B-A897-11CFDC23BD6F}"/>
              </a:ext>
            </a:extLst>
          </p:cNvPr>
          <p:cNvSpPr>
            <a:spLocks noChangeAspect="1"/>
          </p:cNvSpPr>
          <p:nvPr/>
        </p:nvSpPr>
        <p:spPr>
          <a:xfrm>
            <a:off x="614579" y="2037416"/>
            <a:ext cx="494245" cy="504000"/>
          </a:xfrm>
          <a:custGeom>
            <a:avLst/>
            <a:gdLst>
              <a:gd name="connsiteX0" fmla="*/ 2545357 w 2867704"/>
              <a:gd name="connsiteY0" fmla="*/ 2289029 h 2924304"/>
              <a:gd name="connsiteX1" fmla="*/ 2211292 w 2867704"/>
              <a:gd name="connsiteY1" fmla="*/ 2055159 h 2924304"/>
              <a:gd name="connsiteX2" fmla="*/ 2135260 w 2867704"/>
              <a:gd name="connsiteY2" fmla="*/ 2068575 h 2924304"/>
              <a:gd name="connsiteX3" fmla="*/ 1857934 w 2867704"/>
              <a:gd name="connsiteY3" fmla="*/ 2041268 h 2924304"/>
              <a:gd name="connsiteX4" fmla="*/ 1802716 w 2867704"/>
              <a:gd name="connsiteY4" fmla="*/ 2055444 h 2924304"/>
              <a:gd name="connsiteX5" fmla="*/ 1747973 w 2867704"/>
              <a:gd name="connsiteY5" fmla="*/ 2111486 h 2924304"/>
              <a:gd name="connsiteX6" fmla="*/ 1714709 w 2867704"/>
              <a:gd name="connsiteY6" fmla="*/ 2234510 h 2924304"/>
              <a:gd name="connsiteX7" fmla="*/ 1849001 w 2867704"/>
              <a:gd name="connsiteY7" fmla="*/ 2799300 h 2924304"/>
              <a:gd name="connsiteX8" fmla="*/ 1804902 w 2867704"/>
              <a:gd name="connsiteY8" fmla="*/ 2884932 h 2924304"/>
              <a:gd name="connsiteX9" fmla="*/ 1730771 w 2867704"/>
              <a:gd name="connsiteY9" fmla="*/ 2826608 h 2924304"/>
              <a:gd name="connsiteX10" fmla="*/ 1572150 w 2867704"/>
              <a:gd name="connsiteY10" fmla="*/ 2168669 h 2924304"/>
              <a:gd name="connsiteX11" fmla="*/ 1593629 w 2867704"/>
              <a:gd name="connsiteY11" fmla="*/ 2094169 h 2924304"/>
              <a:gd name="connsiteX12" fmla="*/ 1711193 w 2867704"/>
              <a:gd name="connsiteY12" fmla="*/ 1986083 h 2924304"/>
              <a:gd name="connsiteX13" fmla="*/ 1541452 w 2867704"/>
              <a:gd name="connsiteY13" fmla="*/ 1873429 h 2924304"/>
              <a:gd name="connsiteX14" fmla="*/ 1455156 w 2867704"/>
              <a:gd name="connsiteY14" fmla="*/ 1982752 h 2924304"/>
              <a:gd name="connsiteX15" fmla="*/ 1391955 w 2867704"/>
              <a:gd name="connsiteY15" fmla="*/ 2195120 h 2924304"/>
              <a:gd name="connsiteX16" fmla="*/ 1445462 w 2867704"/>
              <a:gd name="connsiteY16" fmla="*/ 2849062 h 2924304"/>
              <a:gd name="connsiteX17" fmla="*/ 1391574 w 2867704"/>
              <a:gd name="connsiteY17" fmla="*/ 2924038 h 2924304"/>
              <a:gd name="connsiteX18" fmla="*/ 1324381 w 2867704"/>
              <a:gd name="connsiteY18" fmla="*/ 2861431 h 2924304"/>
              <a:gd name="connsiteX19" fmla="*/ 1293683 w 2867704"/>
              <a:gd name="connsiteY19" fmla="*/ 2480845 h 2924304"/>
              <a:gd name="connsiteX20" fmla="*/ 1263366 w 2867704"/>
              <a:gd name="connsiteY20" fmla="*/ 2100259 h 2924304"/>
              <a:gd name="connsiteX21" fmla="*/ 1298816 w 2867704"/>
              <a:gd name="connsiteY21" fmla="*/ 1986083 h 2924304"/>
              <a:gd name="connsiteX22" fmla="*/ 1351373 w 2867704"/>
              <a:gd name="connsiteY22" fmla="*/ 1913581 h 2924304"/>
              <a:gd name="connsiteX23" fmla="*/ 1146182 w 2867704"/>
              <a:gd name="connsiteY23" fmla="*/ 2061819 h 2924304"/>
              <a:gd name="connsiteX24" fmla="*/ 976821 w 2867704"/>
              <a:gd name="connsiteY24" fmla="*/ 2455155 h 2924304"/>
              <a:gd name="connsiteX25" fmla="*/ 892996 w 2867704"/>
              <a:gd name="connsiteY25" fmla="*/ 2826893 h 2924304"/>
              <a:gd name="connsiteX26" fmla="*/ 819530 w 2867704"/>
              <a:gd name="connsiteY26" fmla="*/ 2885789 h 2924304"/>
              <a:gd name="connsiteX27" fmla="*/ 775242 w 2867704"/>
              <a:gd name="connsiteY27" fmla="*/ 2799205 h 2924304"/>
              <a:gd name="connsiteX28" fmla="*/ 909533 w 2867704"/>
              <a:gd name="connsiteY28" fmla="*/ 2216147 h 2924304"/>
              <a:gd name="connsiteX29" fmla="*/ 965701 w 2867704"/>
              <a:gd name="connsiteY29" fmla="*/ 2107395 h 2924304"/>
              <a:gd name="connsiteX30" fmla="*/ 753097 w 2867704"/>
              <a:gd name="connsiteY30" fmla="*/ 2163912 h 2924304"/>
              <a:gd name="connsiteX31" fmla="*/ 199016 w 2867704"/>
              <a:gd name="connsiteY31" fmla="*/ 2182941 h 2924304"/>
              <a:gd name="connsiteX32" fmla="*/ 45812 w 2867704"/>
              <a:gd name="connsiteY32" fmla="*/ 2127090 h 2924304"/>
              <a:gd name="connsiteX33" fmla="*/ 193 w 2867704"/>
              <a:gd name="connsiteY33" fmla="*/ 2069241 h 2924304"/>
              <a:gd name="connsiteX34" fmla="*/ 43151 w 2867704"/>
              <a:gd name="connsiteY34" fmla="*/ 2005397 h 2924304"/>
              <a:gd name="connsiteX35" fmla="*/ 831125 w 2867704"/>
              <a:gd name="connsiteY35" fmla="*/ 1554212 h 2924304"/>
              <a:gd name="connsiteX36" fmla="*/ 869901 w 2867704"/>
              <a:gd name="connsiteY36" fmla="*/ 1530806 h 2924304"/>
              <a:gd name="connsiteX37" fmla="*/ 728292 w 2867704"/>
              <a:gd name="connsiteY37" fmla="*/ 1476573 h 2924304"/>
              <a:gd name="connsiteX38" fmla="*/ 202152 w 2867704"/>
              <a:gd name="connsiteY38" fmla="*/ 1176195 h 2924304"/>
              <a:gd name="connsiteX39" fmla="*/ 36308 w 2867704"/>
              <a:gd name="connsiteY39" fmla="*/ 920536 h 2924304"/>
              <a:gd name="connsiteX40" fmla="*/ 192553 w 2867704"/>
              <a:gd name="connsiteY40" fmla="*/ 537286 h 2924304"/>
              <a:gd name="connsiteX41" fmla="*/ 324088 w 2867704"/>
              <a:gd name="connsiteY41" fmla="*/ 467163 h 2924304"/>
              <a:gd name="connsiteX42" fmla="*/ 333592 w 2867704"/>
              <a:gd name="connsiteY42" fmla="*/ 314928 h 2924304"/>
              <a:gd name="connsiteX43" fmla="*/ 616335 w 2867704"/>
              <a:gd name="connsiteY43" fmla="*/ 28251 h 2924304"/>
              <a:gd name="connsiteX44" fmla="*/ 1187049 w 2867704"/>
              <a:gd name="connsiteY44" fmla="*/ 142427 h 2924304"/>
              <a:gd name="connsiteX45" fmla="*/ 1612067 w 2867704"/>
              <a:gd name="connsiteY45" fmla="*/ 623013 h 2924304"/>
              <a:gd name="connsiteX46" fmla="*/ 1919235 w 2867704"/>
              <a:gd name="connsiteY46" fmla="*/ 1260495 h 2924304"/>
              <a:gd name="connsiteX47" fmla="*/ 1966090 w 2867704"/>
              <a:gd name="connsiteY47" fmla="*/ 1306355 h 2924304"/>
              <a:gd name="connsiteX48" fmla="*/ 2344443 w 2867704"/>
              <a:gd name="connsiteY48" fmla="*/ 1542034 h 2924304"/>
              <a:gd name="connsiteX49" fmla="*/ 2451077 w 2867704"/>
              <a:gd name="connsiteY49" fmla="*/ 1721480 h 2924304"/>
              <a:gd name="connsiteX50" fmla="*/ 2482821 w 2867704"/>
              <a:gd name="connsiteY50" fmla="*/ 1745838 h 2924304"/>
              <a:gd name="connsiteX51" fmla="*/ 2736862 w 2867704"/>
              <a:gd name="connsiteY51" fmla="*/ 1913771 h 2924304"/>
              <a:gd name="connsiteX52" fmla="*/ 2675941 w 2867704"/>
              <a:gd name="connsiteY52" fmla="*/ 2215957 h 2924304"/>
              <a:gd name="connsiteX53" fmla="*/ 2665867 w 2867704"/>
              <a:gd name="connsiteY53" fmla="*/ 2255252 h 2924304"/>
              <a:gd name="connsiteX54" fmla="*/ 2836939 w 2867704"/>
              <a:gd name="connsiteY54" fmla="*/ 2600064 h 2924304"/>
              <a:gd name="connsiteX55" fmla="*/ 2845682 w 2867704"/>
              <a:gd name="connsiteY55" fmla="*/ 2708435 h 2924304"/>
              <a:gd name="connsiteX56" fmla="*/ 2743800 w 2867704"/>
              <a:gd name="connsiteY56" fmla="*/ 2677608 h 2924304"/>
              <a:gd name="connsiteX57" fmla="*/ 2559898 w 2867704"/>
              <a:gd name="connsiteY57" fmla="*/ 2335080 h 2924304"/>
              <a:gd name="connsiteX58" fmla="*/ 2545357 w 2867704"/>
              <a:gd name="connsiteY58" fmla="*/ 2289029 h 2924304"/>
              <a:gd name="connsiteX59" fmla="*/ 1791121 w 2867704"/>
              <a:gd name="connsiteY59" fmla="*/ 1261446 h 2924304"/>
              <a:gd name="connsiteX60" fmla="*/ 1486994 w 2867704"/>
              <a:gd name="connsiteY60" fmla="*/ 650700 h 2924304"/>
              <a:gd name="connsiteX61" fmla="*/ 1095240 w 2867704"/>
              <a:gd name="connsiteY61" fmla="*/ 226822 h 2924304"/>
              <a:gd name="connsiteX62" fmla="*/ 691036 w 2867704"/>
              <a:gd name="connsiteY62" fmla="*/ 134530 h 2924304"/>
              <a:gd name="connsiteX63" fmla="*/ 461706 w 2867704"/>
              <a:gd name="connsiteY63" fmla="*/ 489427 h 2924304"/>
              <a:gd name="connsiteX64" fmla="*/ 415801 w 2867704"/>
              <a:gd name="connsiteY64" fmla="*/ 569255 h 2924304"/>
              <a:gd name="connsiteX65" fmla="*/ 272576 w 2867704"/>
              <a:gd name="connsiteY65" fmla="*/ 630815 h 2924304"/>
              <a:gd name="connsiteX66" fmla="*/ 200726 w 2867704"/>
              <a:gd name="connsiteY66" fmla="*/ 993894 h 2924304"/>
              <a:gd name="connsiteX67" fmla="*/ 404016 w 2867704"/>
              <a:gd name="connsiteY67" fmla="*/ 1176005 h 2924304"/>
              <a:gd name="connsiteX68" fmla="*/ 996304 w 2867704"/>
              <a:gd name="connsiteY68" fmla="*/ 1441844 h 2924304"/>
              <a:gd name="connsiteX69" fmla="*/ 1035270 w 2867704"/>
              <a:gd name="connsiteY69" fmla="*/ 1436135 h 2924304"/>
              <a:gd name="connsiteX70" fmla="*/ 1193321 w 2867704"/>
              <a:gd name="connsiteY70" fmla="*/ 1346793 h 2924304"/>
              <a:gd name="connsiteX71" fmla="*/ 1669566 w 2867704"/>
              <a:gd name="connsiteY71" fmla="*/ 1247174 h 2924304"/>
              <a:gd name="connsiteX72" fmla="*/ 1791121 w 2867704"/>
              <a:gd name="connsiteY72" fmla="*/ 1261351 h 2924304"/>
              <a:gd name="connsiteX73" fmla="*/ 1203776 w 2867704"/>
              <a:gd name="connsiteY73" fmla="*/ 1856017 h 2924304"/>
              <a:gd name="connsiteX74" fmla="*/ 1228581 w 2867704"/>
              <a:gd name="connsiteY74" fmla="*/ 1843553 h 2924304"/>
              <a:gd name="connsiteX75" fmla="*/ 1409822 w 2867704"/>
              <a:gd name="connsiteY75" fmla="*/ 1711870 h 2924304"/>
              <a:gd name="connsiteX76" fmla="*/ 1546869 w 2867704"/>
              <a:gd name="connsiteY76" fmla="*/ 1712441 h 2924304"/>
              <a:gd name="connsiteX77" fmla="*/ 1791787 w 2867704"/>
              <a:gd name="connsiteY77" fmla="*/ 1882087 h 2924304"/>
              <a:gd name="connsiteX78" fmla="*/ 2203879 w 2867704"/>
              <a:gd name="connsiteY78" fmla="*/ 1926997 h 2924304"/>
              <a:gd name="connsiteX79" fmla="*/ 2237428 w 2867704"/>
              <a:gd name="connsiteY79" fmla="*/ 1899785 h 2924304"/>
              <a:gd name="connsiteX80" fmla="*/ 2324675 w 2867704"/>
              <a:gd name="connsiteY80" fmla="*/ 1798454 h 2924304"/>
              <a:gd name="connsiteX81" fmla="*/ 2335509 w 2867704"/>
              <a:gd name="connsiteY81" fmla="*/ 1753735 h 2924304"/>
              <a:gd name="connsiteX82" fmla="*/ 2194755 w 2867704"/>
              <a:gd name="connsiteY82" fmla="*/ 1559921 h 2924304"/>
              <a:gd name="connsiteX83" fmla="*/ 1829042 w 2867704"/>
              <a:gd name="connsiteY83" fmla="*/ 1394461 h 2924304"/>
              <a:gd name="connsiteX84" fmla="*/ 1399653 w 2867704"/>
              <a:gd name="connsiteY84" fmla="*/ 1391416 h 2924304"/>
              <a:gd name="connsiteX85" fmla="*/ 1055704 w 2867704"/>
              <a:gd name="connsiteY85" fmla="*/ 1567533 h 2924304"/>
              <a:gd name="connsiteX86" fmla="*/ 1053708 w 2867704"/>
              <a:gd name="connsiteY86" fmla="*/ 1573432 h 2924304"/>
              <a:gd name="connsiteX87" fmla="*/ 1203776 w 2867704"/>
              <a:gd name="connsiteY87" fmla="*/ 1856017 h 2924304"/>
              <a:gd name="connsiteX88" fmla="*/ 2332278 w 2867704"/>
              <a:gd name="connsiteY88" fmla="*/ 2019289 h 2924304"/>
              <a:gd name="connsiteX89" fmla="*/ 2484830 w 2867704"/>
              <a:gd name="connsiteY89" fmla="*/ 2173126 h 2924304"/>
              <a:gd name="connsiteX90" fmla="*/ 2638494 w 2867704"/>
              <a:gd name="connsiteY90" fmla="*/ 2020402 h 2924304"/>
              <a:gd name="connsiteX91" fmla="*/ 2485942 w 2867704"/>
              <a:gd name="connsiteY91" fmla="*/ 1866565 h 2924304"/>
              <a:gd name="connsiteX92" fmla="*/ 2483296 w 2867704"/>
              <a:gd name="connsiteY92" fmla="*/ 1866579 h 2924304"/>
              <a:gd name="connsiteX93" fmla="*/ 2332274 w 2867704"/>
              <a:gd name="connsiteY93" fmla="*/ 2018523 h 2924304"/>
              <a:gd name="connsiteX94" fmla="*/ 2332278 w 2867704"/>
              <a:gd name="connsiteY94" fmla="*/ 2019289 h 2924304"/>
              <a:gd name="connsiteX95" fmla="*/ 591055 w 2867704"/>
              <a:gd name="connsiteY95" fmla="*/ 2068384 h 2924304"/>
              <a:gd name="connsiteX96" fmla="*/ 516543 w 2867704"/>
              <a:gd name="connsiteY96" fmla="*/ 1907111 h 2924304"/>
              <a:gd name="connsiteX97" fmla="*/ 471970 w 2867704"/>
              <a:gd name="connsiteY97" fmla="*/ 1899214 h 2924304"/>
              <a:gd name="connsiteX98" fmla="*/ 256515 w 2867704"/>
              <a:gd name="connsiteY98" fmla="*/ 2023666 h 2924304"/>
              <a:gd name="connsiteX99" fmla="*/ 198065 w 2867704"/>
              <a:gd name="connsiteY99" fmla="*/ 2057443 h 2924304"/>
              <a:gd name="connsiteX100" fmla="*/ 591055 w 2867704"/>
              <a:gd name="connsiteY100" fmla="*/ 2068384 h 2924304"/>
              <a:gd name="connsiteX101" fmla="*/ 724110 w 2867704"/>
              <a:gd name="connsiteY101" fmla="*/ 2047357 h 2924304"/>
              <a:gd name="connsiteX102" fmla="*/ 841294 w 2867704"/>
              <a:gd name="connsiteY102" fmla="*/ 2015959 h 2924304"/>
              <a:gd name="connsiteX103" fmla="*/ 852984 w 2867704"/>
              <a:gd name="connsiteY103" fmla="*/ 1994455 h 2924304"/>
              <a:gd name="connsiteX104" fmla="*/ 737511 w 2867704"/>
              <a:gd name="connsiteY104" fmla="*/ 1766104 h 2924304"/>
              <a:gd name="connsiteX105" fmla="*/ 713466 w 2867704"/>
              <a:gd name="connsiteY105" fmla="*/ 1762012 h 2924304"/>
              <a:gd name="connsiteX106" fmla="*/ 615575 w 2867704"/>
              <a:gd name="connsiteY106" fmla="*/ 1817483 h 2924304"/>
              <a:gd name="connsiteX107" fmla="*/ 975585 w 2867704"/>
              <a:gd name="connsiteY107" fmla="*/ 1970669 h 2924304"/>
              <a:gd name="connsiteX108" fmla="*/ 1067299 w 2867704"/>
              <a:gd name="connsiteY108" fmla="*/ 1929946 h 2924304"/>
              <a:gd name="connsiteX109" fmla="*/ 1082125 w 2867704"/>
              <a:gd name="connsiteY109" fmla="*/ 1902639 h 2924304"/>
              <a:gd name="connsiteX110" fmla="*/ 952206 w 2867704"/>
              <a:gd name="connsiteY110" fmla="*/ 1648503 h 2924304"/>
              <a:gd name="connsiteX111" fmla="*/ 927685 w 2867704"/>
              <a:gd name="connsiteY111" fmla="*/ 1640510 h 2924304"/>
              <a:gd name="connsiteX112" fmla="*/ 837398 w 2867704"/>
              <a:gd name="connsiteY112" fmla="*/ 1691033 h 2924304"/>
              <a:gd name="connsiteX113" fmla="*/ 975585 w 2867704"/>
              <a:gd name="connsiteY113" fmla="*/ 1970669 h 292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2867704" h="2924304">
                <a:moveTo>
                  <a:pt x="2545357" y="2289029"/>
                </a:moveTo>
                <a:cubicBezTo>
                  <a:pt x="2395954" y="2314909"/>
                  <a:pt x="2249783" y="2235652"/>
                  <a:pt x="2211292" y="2055159"/>
                </a:cubicBezTo>
                <a:cubicBezTo>
                  <a:pt x="2185916" y="2059726"/>
                  <a:pt x="2160636" y="2064674"/>
                  <a:pt x="2135260" y="2068575"/>
                </a:cubicBezTo>
                <a:cubicBezTo>
                  <a:pt x="2041977" y="2082246"/>
                  <a:pt x="1946770" y="2072872"/>
                  <a:pt x="1857934" y="2041268"/>
                </a:cubicBezTo>
                <a:cubicBezTo>
                  <a:pt x="1834364" y="2033085"/>
                  <a:pt x="1818588" y="2036130"/>
                  <a:pt x="1802716" y="2055444"/>
                </a:cubicBezTo>
                <a:cubicBezTo>
                  <a:pt x="1786868" y="2076332"/>
                  <a:pt x="1768478" y="2095158"/>
                  <a:pt x="1747973" y="2111486"/>
                </a:cubicBezTo>
                <a:cubicBezTo>
                  <a:pt x="1702544" y="2144502"/>
                  <a:pt x="1701499" y="2182846"/>
                  <a:pt x="1714709" y="2234510"/>
                </a:cubicBezTo>
                <a:cubicBezTo>
                  <a:pt x="1762229" y="2422044"/>
                  <a:pt x="1804902" y="2610910"/>
                  <a:pt x="1849001" y="2799300"/>
                </a:cubicBezTo>
                <a:cubicBezTo>
                  <a:pt x="1859930" y="2846017"/>
                  <a:pt x="1843678" y="2876559"/>
                  <a:pt x="1804902" y="2884932"/>
                </a:cubicBezTo>
                <a:cubicBezTo>
                  <a:pt x="1768977" y="2892830"/>
                  <a:pt x="1741891" y="2872373"/>
                  <a:pt x="1730771" y="2826608"/>
                </a:cubicBezTo>
                <a:cubicBezTo>
                  <a:pt x="1677612" y="2607390"/>
                  <a:pt x="1624738" y="2388077"/>
                  <a:pt x="1572150" y="2168669"/>
                </a:cubicBezTo>
                <a:cubicBezTo>
                  <a:pt x="1564032" y="2141768"/>
                  <a:pt x="1572441" y="2112602"/>
                  <a:pt x="1593629" y="2094169"/>
                </a:cubicBezTo>
                <a:cubicBezTo>
                  <a:pt x="1631645" y="2058679"/>
                  <a:pt x="1670611" y="2023380"/>
                  <a:pt x="1711193" y="1986083"/>
                </a:cubicBezTo>
                <a:lnTo>
                  <a:pt x="1541452" y="1873429"/>
                </a:lnTo>
                <a:cubicBezTo>
                  <a:pt x="1513510" y="1909394"/>
                  <a:pt x="1488515" y="1950498"/>
                  <a:pt x="1455156" y="1982752"/>
                </a:cubicBezTo>
                <a:cubicBezTo>
                  <a:pt x="1392810" y="2043075"/>
                  <a:pt x="1383496" y="2112057"/>
                  <a:pt x="1391955" y="2195120"/>
                </a:cubicBezTo>
                <a:cubicBezTo>
                  <a:pt x="1414099" y="2412625"/>
                  <a:pt x="1428260" y="2631081"/>
                  <a:pt x="1445462" y="2849062"/>
                </a:cubicBezTo>
                <a:cubicBezTo>
                  <a:pt x="1448693" y="2890736"/>
                  <a:pt x="1427214" y="2920232"/>
                  <a:pt x="1391574" y="2924038"/>
                </a:cubicBezTo>
                <a:cubicBezTo>
                  <a:pt x="1355934" y="2927843"/>
                  <a:pt x="1328088" y="2903391"/>
                  <a:pt x="1324381" y="2861431"/>
                </a:cubicBezTo>
                <a:cubicBezTo>
                  <a:pt x="1313167" y="2734696"/>
                  <a:pt x="1303663" y="2607866"/>
                  <a:pt x="1293683" y="2480845"/>
                </a:cubicBezTo>
                <a:cubicBezTo>
                  <a:pt x="1283704" y="2353824"/>
                  <a:pt x="1274675" y="2227089"/>
                  <a:pt x="1263366" y="2100259"/>
                </a:cubicBezTo>
                <a:cubicBezTo>
                  <a:pt x="1259279" y="2055825"/>
                  <a:pt x="1267643" y="2019098"/>
                  <a:pt x="1298816" y="1986083"/>
                </a:cubicBezTo>
                <a:cubicBezTo>
                  <a:pt x="1319000" y="1963969"/>
                  <a:pt x="1336630" y="1939648"/>
                  <a:pt x="1351373" y="1913581"/>
                </a:cubicBezTo>
                <a:cubicBezTo>
                  <a:pt x="1284845" y="1965055"/>
                  <a:pt x="1201590" y="1986654"/>
                  <a:pt x="1146182" y="2061819"/>
                </a:cubicBezTo>
                <a:cubicBezTo>
                  <a:pt x="1059255" y="2177564"/>
                  <a:pt x="1001191" y="2312415"/>
                  <a:pt x="976821" y="2455155"/>
                </a:cubicBezTo>
                <a:cubicBezTo>
                  <a:pt x="955152" y="2580083"/>
                  <a:pt x="921508" y="2702536"/>
                  <a:pt x="892996" y="2826893"/>
                </a:cubicBezTo>
                <a:cubicBezTo>
                  <a:pt x="882446" y="2872468"/>
                  <a:pt x="854980" y="2894162"/>
                  <a:pt x="819530" y="2885789"/>
                </a:cubicBezTo>
                <a:cubicBezTo>
                  <a:pt x="781514" y="2876845"/>
                  <a:pt x="764787" y="2845256"/>
                  <a:pt x="775242" y="2799205"/>
                </a:cubicBezTo>
                <a:cubicBezTo>
                  <a:pt x="819530" y="2604726"/>
                  <a:pt x="862108" y="2409866"/>
                  <a:pt x="909533" y="2216147"/>
                </a:cubicBezTo>
                <a:cubicBezTo>
                  <a:pt x="919037" y="2177327"/>
                  <a:pt x="946788" y="2142979"/>
                  <a:pt x="965701" y="2107395"/>
                </a:cubicBezTo>
                <a:cubicBezTo>
                  <a:pt x="896417" y="2126424"/>
                  <a:pt x="825518" y="2148593"/>
                  <a:pt x="753097" y="2163912"/>
                </a:cubicBezTo>
                <a:cubicBezTo>
                  <a:pt x="569766" y="2202827"/>
                  <a:pt x="384913" y="2226804"/>
                  <a:pt x="199016" y="2182941"/>
                </a:cubicBezTo>
                <a:cubicBezTo>
                  <a:pt x="146459" y="2170477"/>
                  <a:pt x="96563" y="2146785"/>
                  <a:pt x="45812" y="2127090"/>
                </a:cubicBezTo>
                <a:cubicBezTo>
                  <a:pt x="19961" y="2117575"/>
                  <a:pt x="1428" y="2099497"/>
                  <a:pt x="193" y="2069241"/>
                </a:cubicBezTo>
                <a:cubicBezTo>
                  <a:pt x="-1138" y="2037462"/>
                  <a:pt x="17680" y="2019955"/>
                  <a:pt x="43151" y="2005397"/>
                </a:cubicBezTo>
                <a:cubicBezTo>
                  <a:pt x="305967" y="1855256"/>
                  <a:pt x="568625" y="1704861"/>
                  <a:pt x="831125" y="1554212"/>
                </a:cubicBezTo>
                <a:cubicBezTo>
                  <a:pt x="842245" y="1547742"/>
                  <a:pt x="853174" y="1540892"/>
                  <a:pt x="869901" y="1530806"/>
                </a:cubicBezTo>
                <a:cubicBezTo>
                  <a:pt x="819340" y="1511777"/>
                  <a:pt x="773436" y="1494936"/>
                  <a:pt x="728292" y="1476573"/>
                </a:cubicBezTo>
                <a:cubicBezTo>
                  <a:pt x="539638" y="1399885"/>
                  <a:pt x="356592" y="1312730"/>
                  <a:pt x="202152" y="1176195"/>
                </a:cubicBezTo>
                <a:cubicBezTo>
                  <a:pt x="123554" y="1106357"/>
                  <a:pt x="58832" y="1027291"/>
                  <a:pt x="36308" y="920536"/>
                </a:cubicBezTo>
                <a:cubicBezTo>
                  <a:pt x="3424" y="765352"/>
                  <a:pt x="59307" y="624059"/>
                  <a:pt x="192553" y="537286"/>
                </a:cubicBezTo>
                <a:cubicBezTo>
                  <a:pt x="234941" y="509693"/>
                  <a:pt x="282080" y="489712"/>
                  <a:pt x="324088" y="467163"/>
                </a:cubicBezTo>
                <a:cubicBezTo>
                  <a:pt x="327034" y="416449"/>
                  <a:pt x="324088" y="364499"/>
                  <a:pt x="333592" y="314928"/>
                </a:cubicBezTo>
                <a:cubicBezTo>
                  <a:pt x="366001" y="160029"/>
                  <a:pt x="473205" y="73827"/>
                  <a:pt x="616335" y="28251"/>
                </a:cubicBezTo>
                <a:cubicBezTo>
                  <a:pt x="826563" y="-38351"/>
                  <a:pt x="1014457" y="18737"/>
                  <a:pt x="1187049" y="142427"/>
                </a:cubicBezTo>
                <a:cubicBezTo>
                  <a:pt x="1365438" y="270019"/>
                  <a:pt x="1496593" y="439951"/>
                  <a:pt x="1612067" y="623013"/>
                </a:cubicBezTo>
                <a:cubicBezTo>
                  <a:pt x="1737455" y="823610"/>
                  <a:pt x="1840462" y="1037385"/>
                  <a:pt x="1919235" y="1260495"/>
                </a:cubicBezTo>
                <a:cubicBezTo>
                  <a:pt x="1925434" y="1283131"/>
                  <a:pt x="1943345" y="1300661"/>
                  <a:pt x="1966090" y="1306355"/>
                </a:cubicBezTo>
                <a:cubicBezTo>
                  <a:pt x="2112261" y="1352216"/>
                  <a:pt x="2246742" y="1420531"/>
                  <a:pt x="2344443" y="1542034"/>
                </a:cubicBezTo>
                <a:cubicBezTo>
                  <a:pt x="2387686" y="1595696"/>
                  <a:pt x="2417433" y="1660491"/>
                  <a:pt x="2451077" y="1721480"/>
                </a:cubicBezTo>
                <a:cubicBezTo>
                  <a:pt x="2459156" y="1736037"/>
                  <a:pt x="2462482" y="1745647"/>
                  <a:pt x="2482821" y="1745838"/>
                </a:cubicBezTo>
                <a:cubicBezTo>
                  <a:pt x="2602856" y="1747170"/>
                  <a:pt x="2690482" y="1803972"/>
                  <a:pt x="2736862" y="1913771"/>
                </a:cubicBezTo>
                <a:cubicBezTo>
                  <a:pt x="2784382" y="2025759"/>
                  <a:pt x="2758816" y="2127375"/>
                  <a:pt x="2675941" y="2215957"/>
                </a:cubicBezTo>
                <a:cubicBezTo>
                  <a:pt x="2667160" y="2227028"/>
                  <a:pt x="2663497" y="2241316"/>
                  <a:pt x="2665867" y="2255252"/>
                </a:cubicBezTo>
                <a:cubicBezTo>
                  <a:pt x="2695853" y="2381755"/>
                  <a:pt x="2754372" y="2499706"/>
                  <a:pt x="2836939" y="2600064"/>
                </a:cubicBezTo>
                <a:cubicBezTo>
                  <a:pt x="2874955" y="2646305"/>
                  <a:pt x="2877901" y="2682936"/>
                  <a:pt x="2845682" y="2708435"/>
                </a:cubicBezTo>
                <a:cubicBezTo>
                  <a:pt x="2815270" y="2732603"/>
                  <a:pt x="2781055" y="2722327"/>
                  <a:pt x="2743800" y="2677608"/>
                </a:cubicBezTo>
                <a:cubicBezTo>
                  <a:pt x="2660191" y="2576923"/>
                  <a:pt x="2597652" y="2460440"/>
                  <a:pt x="2559898" y="2335080"/>
                </a:cubicBezTo>
                <a:cubicBezTo>
                  <a:pt x="2555336" y="2319762"/>
                  <a:pt x="2550489" y="2305299"/>
                  <a:pt x="2545357" y="2289029"/>
                </a:cubicBezTo>
                <a:close/>
                <a:moveTo>
                  <a:pt x="1791121" y="1261446"/>
                </a:moveTo>
                <a:cubicBezTo>
                  <a:pt x="1709482" y="1045083"/>
                  <a:pt x="1611876" y="840898"/>
                  <a:pt x="1486994" y="650700"/>
                </a:cubicBezTo>
                <a:cubicBezTo>
                  <a:pt x="1379694" y="488000"/>
                  <a:pt x="1258899" y="336717"/>
                  <a:pt x="1095240" y="226822"/>
                </a:cubicBezTo>
                <a:cubicBezTo>
                  <a:pt x="972639" y="144425"/>
                  <a:pt x="840724" y="100848"/>
                  <a:pt x="691036" y="134530"/>
                </a:cubicBezTo>
                <a:cubicBezTo>
                  <a:pt x="542965" y="167736"/>
                  <a:pt x="400975" y="272778"/>
                  <a:pt x="461706" y="489427"/>
                </a:cubicBezTo>
                <a:cubicBezTo>
                  <a:pt x="472635" y="527486"/>
                  <a:pt x="454673" y="554031"/>
                  <a:pt x="415801" y="569255"/>
                </a:cubicBezTo>
                <a:cubicBezTo>
                  <a:pt x="367426" y="588284"/>
                  <a:pt x="316865" y="604459"/>
                  <a:pt x="272576" y="630815"/>
                </a:cubicBezTo>
                <a:cubicBezTo>
                  <a:pt x="139521" y="709882"/>
                  <a:pt x="109583" y="867730"/>
                  <a:pt x="200726" y="993894"/>
                </a:cubicBezTo>
                <a:cubicBezTo>
                  <a:pt x="255184" y="1069345"/>
                  <a:pt x="326939" y="1125958"/>
                  <a:pt x="404016" y="1176005"/>
                </a:cubicBezTo>
                <a:cubicBezTo>
                  <a:pt x="587633" y="1295223"/>
                  <a:pt x="789022" y="1375812"/>
                  <a:pt x="996304" y="1441844"/>
                </a:cubicBezTo>
                <a:cubicBezTo>
                  <a:pt x="1009556" y="1444685"/>
                  <a:pt x="1023387" y="1442659"/>
                  <a:pt x="1035270" y="1436135"/>
                </a:cubicBezTo>
                <a:cubicBezTo>
                  <a:pt x="1088493" y="1407591"/>
                  <a:pt x="1140289" y="1376003"/>
                  <a:pt x="1193321" y="1346793"/>
                </a:cubicBezTo>
                <a:cubicBezTo>
                  <a:pt x="1341869" y="1264872"/>
                  <a:pt x="1499920" y="1227955"/>
                  <a:pt x="1669566" y="1247174"/>
                </a:cubicBezTo>
                <a:cubicBezTo>
                  <a:pt x="1708342" y="1251551"/>
                  <a:pt x="1747118" y="1256213"/>
                  <a:pt x="1791121" y="1261351"/>
                </a:cubicBezTo>
                <a:close/>
                <a:moveTo>
                  <a:pt x="1203776" y="1856017"/>
                </a:moveTo>
                <a:cubicBezTo>
                  <a:pt x="1212339" y="1852478"/>
                  <a:pt x="1220629" y="1848312"/>
                  <a:pt x="1228581" y="1843553"/>
                </a:cubicBezTo>
                <a:cubicBezTo>
                  <a:pt x="1289312" y="1799976"/>
                  <a:pt x="1351373" y="1758111"/>
                  <a:pt x="1409822" y="1711870"/>
                </a:cubicBezTo>
                <a:cubicBezTo>
                  <a:pt x="1473499" y="1661442"/>
                  <a:pt x="1483668" y="1663536"/>
                  <a:pt x="1546869" y="1712441"/>
                </a:cubicBezTo>
                <a:cubicBezTo>
                  <a:pt x="1625372" y="1773145"/>
                  <a:pt x="1705301" y="1834133"/>
                  <a:pt x="1791787" y="1882087"/>
                </a:cubicBezTo>
                <a:cubicBezTo>
                  <a:pt x="1920566" y="1953447"/>
                  <a:pt x="2059894" y="1975141"/>
                  <a:pt x="2203879" y="1926997"/>
                </a:cubicBezTo>
                <a:cubicBezTo>
                  <a:pt x="2217167" y="1920890"/>
                  <a:pt x="2228705" y="1911532"/>
                  <a:pt x="2237428" y="1899785"/>
                </a:cubicBezTo>
                <a:cubicBezTo>
                  <a:pt x="2266890" y="1866579"/>
                  <a:pt x="2292266" y="1828520"/>
                  <a:pt x="2324675" y="1798454"/>
                </a:cubicBezTo>
                <a:cubicBezTo>
                  <a:pt x="2341401" y="1782659"/>
                  <a:pt x="2342732" y="1772479"/>
                  <a:pt x="2335509" y="1753735"/>
                </a:cubicBezTo>
                <a:cubicBezTo>
                  <a:pt x="2306159" y="1678012"/>
                  <a:pt x="2257656" y="1611224"/>
                  <a:pt x="2194755" y="1559921"/>
                </a:cubicBezTo>
                <a:cubicBezTo>
                  <a:pt x="2088311" y="1470769"/>
                  <a:pt x="1962668" y="1423100"/>
                  <a:pt x="1829042" y="1394461"/>
                </a:cubicBezTo>
                <a:cubicBezTo>
                  <a:pt x="1686483" y="1363919"/>
                  <a:pt x="1543258" y="1348315"/>
                  <a:pt x="1399653" y="1391416"/>
                </a:cubicBezTo>
                <a:cubicBezTo>
                  <a:pt x="1274200" y="1428904"/>
                  <a:pt x="1167851" y="1503975"/>
                  <a:pt x="1055704" y="1567533"/>
                </a:cubicBezTo>
                <a:cubicBezTo>
                  <a:pt x="1054278" y="1568294"/>
                  <a:pt x="1054278" y="1571434"/>
                  <a:pt x="1053708" y="1573432"/>
                </a:cubicBezTo>
                <a:cubicBezTo>
                  <a:pt x="1146277" y="1668578"/>
                  <a:pt x="1167471" y="1708445"/>
                  <a:pt x="1203776" y="1856017"/>
                </a:cubicBezTo>
                <a:close/>
                <a:moveTo>
                  <a:pt x="2332278" y="2019289"/>
                </a:moveTo>
                <a:cubicBezTo>
                  <a:pt x="2331971" y="2103943"/>
                  <a:pt x="2400270" y="2172818"/>
                  <a:pt x="2484830" y="2173126"/>
                </a:cubicBezTo>
                <a:cubicBezTo>
                  <a:pt x="2569389" y="2173433"/>
                  <a:pt x="2638187" y="2105056"/>
                  <a:pt x="2638494" y="2020402"/>
                </a:cubicBezTo>
                <a:cubicBezTo>
                  <a:pt x="2638801" y="1935748"/>
                  <a:pt x="2570501" y="1866873"/>
                  <a:pt x="2485942" y="1866565"/>
                </a:cubicBezTo>
                <a:cubicBezTo>
                  <a:pt x="2485060" y="1866562"/>
                  <a:pt x="2484178" y="1866567"/>
                  <a:pt x="2483296" y="1866579"/>
                </a:cubicBezTo>
                <a:cubicBezTo>
                  <a:pt x="2399681" y="1866786"/>
                  <a:pt x="2332066" y="1934814"/>
                  <a:pt x="2332274" y="2018523"/>
                </a:cubicBezTo>
                <a:cubicBezTo>
                  <a:pt x="2332275" y="2018778"/>
                  <a:pt x="2332276" y="2019034"/>
                  <a:pt x="2332278" y="2019289"/>
                </a:cubicBezTo>
                <a:close/>
                <a:moveTo>
                  <a:pt x="591055" y="2068384"/>
                </a:moveTo>
                <a:cubicBezTo>
                  <a:pt x="582066" y="2008620"/>
                  <a:pt x="556215" y="1952668"/>
                  <a:pt x="516543" y="1907111"/>
                </a:cubicBezTo>
                <a:cubicBezTo>
                  <a:pt x="502858" y="1890460"/>
                  <a:pt x="491548" y="1887606"/>
                  <a:pt x="471970" y="1899214"/>
                </a:cubicBezTo>
                <a:cubicBezTo>
                  <a:pt x="400785" y="1941744"/>
                  <a:pt x="328460" y="1982277"/>
                  <a:pt x="256515" y="2023666"/>
                </a:cubicBezTo>
                <a:cubicBezTo>
                  <a:pt x="239503" y="2033180"/>
                  <a:pt x="222586" y="2043266"/>
                  <a:pt x="198065" y="2057443"/>
                </a:cubicBezTo>
                <a:cubicBezTo>
                  <a:pt x="334447" y="2093027"/>
                  <a:pt x="461325" y="2087223"/>
                  <a:pt x="591055" y="2068384"/>
                </a:cubicBezTo>
                <a:close/>
                <a:moveTo>
                  <a:pt x="724110" y="2047357"/>
                </a:moveTo>
                <a:cubicBezTo>
                  <a:pt x="757469" y="2038699"/>
                  <a:pt x="800142" y="2028328"/>
                  <a:pt x="841294" y="2015959"/>
                </a:cubicBezTo>
                <a:cubicBezTo>
                  <a:pt x="848519" y="2011182"/>
                  <a:pt x="852901" y="2003123"/>
                  <a:pt x="852984" y="1994455"/>
                </a:cubicBezTo>
                <a:cubicBezTo>
                  <a:pt x="848305" y="1905462"/>
                  <a:pt x="806384" y="1822562"/>
                  <a:pt x="737511" y="1766104"/>
                </a:cubicBezTo>
                <a:cubicBezTo>
                  <a:pt x="730579" y="1761043"/>
                  <a:pt x="721678" y="1759528"/>
                  <a:pt x="713466" y="1762012"/>
                </a:cubicBezTo>
                <a:cubicBezTo>
                  <a:pt x="677446" y="1781042"/>
                  <a:pt x="642566" y="1801974"/>
                  <a:pt x="615575" y="1817483"/>
                </a:cubicBezTo>
                <a:close/>
                <a:moveTo>
                  <a:pt x="975585" y="1970669"/>
                </a:moveTo>
                <a:cubicBezTo>
                  <a:pt x="1009515" y="1956016"/>
                  <a:pt x="1039262" y="1944599"/>
                  <a:pt x="1067299" y="1929946"/>
                </a:cubicBezTo>
                <a:cubicBezTo>
                  <a:pt x="1076193" y="1923629"/>
                  <a:pt x="1081667" y="1913547"/>
                  <a:pt x="1082125" y="1902639"/>
                </a:cubicBezTo>
                <a:cubicBezTo>
                  <a:pt x="1079948" y="1802486"/>
                  <a:pt x="1032078" y="1708847"/>
                  <a:pt x="952206" y="1648503"/>
                </a:cubicBezTo>
                <a:cubicBezTo>
                  <a:pt x="945648" y="1643365"/>
                  <a:pt x="933198" y="1637751"/>
                  <a:pt x="927685" y="1640510"/>
                </a:cubicBezTo>
                <a:cubicBezTo>
                  <a:pt x="897748" y="1655448"/>
                  <a:pt x="869046" y="1673050"/>
                  <a:pt x="837398" y="1691033"/>
                </a:cubicBezTo>
                <a:cubicBezTo>
                  <a:pt x="914356" y="1765456"/>
                  <a:pt x="963187" y="1864270"/>
                  <a:pt x="975585" y="1970669"/>
                </a:cubicBezTo>
                <a:close/>
              </a:path>
            </a:pathLst>
          </a:custGeom>
          <a:solidFill>
            <a:schemeClr val="bg1"/>
          </a:solidFill>
          <a:ln w="9493" cap="flat">
            <a:noFill/>
            <a:prstDash val="solid"/>
            <a:miter/>
          </a:ln>
        </p:spPr>
        <p:txBody>
          <a:bodyPr rtlCol="0" anchor="ctr"/>
          <a:lstStyle/>
          <a:p>
            <a:endParaRPr lang="en-RO"/>
          </a:p>
        </p:txBody>
      </p:sp>
      <p:sp>
        <p:nvSpPr>
          <p:cNvPr id="66" name="Graphic 48">
            <a:extLst>
              <a:ext uri="{FF2B5EF4-FFF2-40B4-BE49-F238E27FC236}">
                <a16:creationId xmlns:a16="http://schemas.microsoft.com/office/drawing/2014/main" id="{2FECE1EE-E465-D346-BACE-813519EBB7A7}"/>
              </a:ext>
            </a:extLst>
          </p:cNvPr>
          <p:cNvSpPr>
            <a:spLocks noChangeAspect="1"/>
          </p:cNvSpPr>
          <p:nvPr/>
        </p:nvSpPr>
        <p:spPr>
          <a:xfrm>
            <a:off x="4883024" y="3229111"/>
            <a:ext cx="431859" cy="432000"/>
          </a:xfrm>
          <a:custGeom>
            <a:avLst/>
            <a:gdLst>
              <a:gd name="connsiteX0" fmla="*/ 23813 w 171394"/>
              <a:gd name="connsiteY0" fmla="*/ 171450 h 171450"/>
              <a:gd name="connsiteX1" fmla="*/ 6933 w 171394"/>
              <a:gd name="connsiteY1" fmla="*/ 164517 h 171450"/>
              <a:gd name="connsiteX2" fmla="*/ 0 w 171394"/>
              <a:gd name="connsiteY2" fmla="*/ 147638 h 171450"/>
              <a:gd name="connsiteX3" fmla="*/ 0 w 171394"/>
              <a:gd name="connsiteY3" fmla="*/ 108786 h 171450"/>
              <a:gd name="connsiteX4" fmla="*/ 23171 w 171394"/>
              <a:gd name="connsiteY4" fmla="*/ 47369 h 171450"/>
              <a:gd name="connsiteX5" fmla="*/ 32989 w 171394"/>
              <a:gd name="connsiteY5" fmla="*/ 33859 h 171450"/>
              <a:gd name="connsiteX6" fmla="*/ 48284 w 171394"/>
              <a:gd name="connsiteY6" fmla="*/ 28575 h 171450"/>
              <a:gd name="connsiteX7" fmla="*/ 64578 w 171394"/>
              <a:gd name="connsiteY7" fmla="*/ 34757 h 171450"/>
              <a:gd name="connsiteX8" fmla="*/ 71438 w 171394"/>
              <a:gd name="connsiteY8" fmla="*/ 50244 h 171450"/>
              <a:gd name="connsiteX9" fmla="*/ 71438 w 171394"/>
              <a:gd name="connsiteY9" fmla="*/ 65210 h 171450"/>
              <a:gd name="connsiteX10" fmla="*/ 61913 w 171394"/>
              <a:gd name="connsiteY10" fmla="*/ 65210 h 171450"/>
              <a:gd name="connsiteX11" fmla="*/ 61913 w 171394"/>
              <a:gd name="connsiteY11" fmla="*/ 50244 h 171450"/>
              <a:gd name="connsiteX12" fmla="*/ 57791 w 171394"/>
              <a:gd name="connsiteY12" fmla="*/ 41525 h 171450"/>
              <a:gd name="connsiteX13" fmla="*/ 48174 w 171394"/>
              <a:gd name="connsiteY13" fmla="*/ 38100 h 171450"/>
              <a:gd name="connsiteX14" fmla="*/ 38366 w 171394"/>
              <a:gd name="connsiteY14" fmla="*/ 41791 h 171450"/>
              <a:gd name="connsiteX15" fmla="*/ 32239 w 171394"/>
              <a:gd name="connsiteY15" fmla="*/ 50739 h 171450"/>
              <a:gd name="connsiteX16" fmla="*/ 9525 w 171394"/>
              <a:gd name="connsiteY16" fmla="*/ 110344 h 171450"/>
              <a:gd name="connsiteX17" fmla="*/ 9525 w 171394"/>
              <a:gd name="connsiteY17" fmla="*/ 147638 h 171450"/>
              <a:gd name="connsiteX18" fmla="*/ 13633 w 171394"/>
              <a:gd name="connsiteY18" fmla="*/ 157817 h 171450"/>
              <a:gd name="connsiteX19" fmla="*/ 23813 w 171394"/>
              <a:gd name="connsiteY19" fmla="*/ 161925 h 171450"/>
              <a:gd name="connsiteX20" fmla="*/ 52388 w 171394"/>
              <a:gd name="connsiteY20" fmla="*/ 161925 h 171450"/>
              <a:gd name="connsiteX21" fmla="*/ 62471 w 171394"/>
              <a:gd name="connsiteY21" fmla="*/ 157817 h 171450"/>
              <a:gd name="connsiteX22" fmla="*/ 66675 w 171394"/>
              <a:gd name="connsiteY22" fmla="*/ 147638 h 171450"/>
              <a:gd name="connsiteX23" fmla="*/ 66675 w 171394"/>
              <a:gd name="connsiteY23" fmla="*/ 128588 h 171450"/>
              <a:gd name="connsiteX24" fmla="*/ 76200 w 171394"/>
              <a:gd name="connsiteY24" fmla="*/ 128588 h 171450"/>
              <a:gd name="connsiteX25" fmla="*/ 76200 w 171394"/>
              <a:gd name="connsiteY25" fmla="*/ 147638 h 171450"/>
              <a:gd name="connsiteX26" fmla="*/ 69148 w 171394"/>
              <a:gd name="connsiteY26" fmla="*/ 164517 h 171450"/>
              <a:gd name="connsiteX27" fmla="*/ 52388 w 171394"/>
              <a:gd name="connsiteY27" fmla="*/ 171450 h 171450"/>
              <a:gd name="connsiteX28" fmla="*/ 23813 w 171394"/>
              <a:gd name="connsiteY28" fmla="*/ 171450 h 171450"/>
              <a:gd name="connsiteX29" fmla="*/ 147582 w 171394"/>
              <a:gd name="connsiteY29" fmla="*/ 171450 h 171450"/>
              <a:gd name="connsiteX30" fmla="*/ 119007 w 171394"/>
              <a:gd name="connsiteY30" fmla="*/ 171450 h 171450"/>
              <a:gd name="connsiteX31" fmla="*/ 102140 w 171394"/>
              <a:gd name="connsiteY31" fmla="*/ 164517 h 171450"/>
              <a:gd name="connsiteX32" fmla="*/ 95195 w 171394"/>
              <a:gd name="connsiteY32" fmla="*/ 147638 h 171450"/>
              <a:gd name="connsiteX33" fmla="*/ 95195 w 171394"/>
              <a:gd name="connsiteY33" fmla="*/ 128588 h 171450"/>
              <a:gd name="connsiteX34" fmla="*/ 104720 w 171394"/>
              <a:gd name="connsiteY34" fmla="*/ 128588 h 171450"/>
              <a:gd name="connsiteX35" fmla="*/ 104720 w 171394"/>
              <a:gd name="connsiteY35" fmla="*/ 147638 h 171450"/>
              <a:gd name="connsiteX36" fmla="*/ 108828 w 171394"/>
              <a:gd name="connsiteY36" fmla="*/ 157817 h 171450"/>
              <a:gd name="connsiteX37" fmla="*/ 119007 w 171394"/>
              <a:gd name="connsiteY37" fmla="*/ 161925 h 171450"/>
              <a:gd name="connsiteX38" fmla="*/ 147582 w 171394"/>
              <a:gd name="connsiteY38" fmla="*/ 161925 h 171450"/>
              <a:gd name="connsiteX39" fmla="*/ 157666 w 171394"/>
              <a:gd name="connsiteY39" fmla="*/ 157817 h 171450"/>
              <a:gd name="connsiteX40" fmla="*/ 161870 w 171394"/>
              <a:gd name="connsiteY40" fmla="*/ 147638 h 171450"/>
              <a:gd name="connsiteX41" fmla="*/ 161870 w 171394"/>
              <a:gd name="connsiteY41" fmla="*/ 110344 h 171450"/>
              <a:gd name="connsiteX42" fmla="*/ 138973 w 171394"/>
              <a:gd name="connsiteY42" fmla="*/ 50739 h 171450"/>
              <a:gd name="connsiteX43" fmla="*/ 132819 w 171394"/>
              <a:gd name="connsiteY43" fmla="*/ 41791 h 171450"/>
              <a:gd name="connsiteX44" fmla="*/ 123221 w 171394"/>
              <a:gd name="connsiteY44" fmla="*/ 38100 h 171450"/>
              <a:gd name="connsiteX45" fmla="*/ 113613 w 171394"/>
              <a:gd name="connsiteY45" fmla="*/ 41525 h 171450"/>
              <a:gd name="connsiteX46" fmla="*/ 109483 w 171394"/>
              <a:gd name="connsiteY46" fmla="*/ 50244 h 171450"/>
              <a:gd name="connsiteX47" fmla="*/ 109483 w 171394"/>
              <a:gd name="connsiteY47" fmla="*/ 65210 h 171450"/>
              <a:gd name="connsiteX48" fmla="*/ 99957 w 171394"/>
              <a:gd name="connsiteY48" fmla="*/ 65210 h 171450"/>
              <a:gd name="connsiteX49" fmla="*/ 99957 w 171394"/>
              <a:gd name="connsiteY49" fmla="*/ 50244 h 171450"/>
              <a:gd name="connsiteX50" fmla="*/ 106817 w 171394"/>
              <a:gd name="connsiteY50" fmla="*/ 34757 h 171450"/>
              <a:gd name="connsiteX51" fmla="*/ 123111 w 171394"/>
              <a:gd name="connsiteY51" fmla="*/ 28575 h 171450"/>
              <a:gd name="connsiteX52" fmla="*/ 138287 w 171394"/>
              <a:gd name="connsiteY52" fmla="*/ 33859 h 171450"/>
              <a:gd name="connsiteX53" fmla="*/ 148041 w 171394"/>
              <a:gd name="connsiteY53" fmla="*/ 47369 h 171450"/>
              <a:gd name="connsiteX54" fmla="*/ 171395 w 171394"/>
              <a:gd name="connsiteY54" fmla="*/ 108786 h 171450"/>
              <a:gd name="connsiteX55" fmla="*/ 171395 w 171394"/>
              <a:gd name="connsiteY55" fmla="*/ 147638 h 171450"/>
              <a:gd name="connsiteX56" fmla="*/ 164343 w 171394"/>
              <a:gd name="connsiteY56" fmla="*/ 164517 h 171450"/>
              <a:gd name="connsiteX57" fmla="*/ 147582 w 171394"/>
              <a:gd name="connsiteY57" fmla="*/ 171450 h 171450"/>
              <a:gd name="connsiteX58" fmla="*/ 85725 w 171394"/>
              <a:gd name="connsiteY58" fmla="*/ 78233 h 171450"/>
              <a:gd name="connsiteX59" fmla="*/ 60960 w 171394"/>
              <a:gd name="connsiteY59" fmla="*/ 102760 h 171450"/>
              <a:gd name="connsiteX60" fmla="*/ 54402 w 171394"/>
              <a:gd name="connsiteY60" fmla="*/ 96203 h 171450"/>
              <a:gd name="connsiteX61" fmla="*/ 80963 w 171394"/>
              <a:gd name="connsiteY61" fmla="*/ 69642 h 171450"/>
              <a:gd name="connsiteX62" fmla="*/ 80963 w 171394"/>
              <a:gd name="connsiteY62" fmla="*/ 0 h 171450"/>
              <a:gd name="connsiteX63" fmla="*/ 90488 w 171394"/>
              <a:gd name="connsiteY63" fmla="*/ 0 h 171450"/>
              <a:gd name="connsiteX64" fmla="*/ 90488 w 171394"/>
              <a:gd name="connsiteY64" fmla="*/ 69642 h 171450"/>
              <a:gd name="connsiteX65" fmla="*/ 117048 w 171394"/>
              <a:gd name="connsiteY65" fmla="*/ 96203 h 171450"/>
              <a:gd name="connsiteX66" fmla="*/ 110435 w 171394"/>
              <a:gd name="connsiteY66" fmla="*/ 102760 h 171450"/>
              <a:gd name="connsiteX67" fmla="*/ 85725 w 171394"/>
              <a:gd name="connsiteY67" fmla="*/ 78233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71394" h="171450">
                <a:moveTo>
                  <a:pt x="23813" y="171450"/>
                </a:moveTo>
                <a:cubicBezTo>
                  <a:pt x="17182" y="171450"/>
                  <a:pt x="11555" y="169139"/>
                  <a:pt x="6933" y="164517"/>
                </a:cubicBezTo>
                <a:cubicBezTo>
                  <a:pt x="2311" y="159895"/>
                  <a:pt x="0" y="154268"/>
                  <a:pt x="0" y="147638"/>
                </a:cubicBezTo>
                <a:lnTo>
                  <a:pt x="0" y="108786"/>
                </a:lnTo>
                <a:lnTo>
                  <a:pt x="23171" y="47369"/>
                </a:lnTo>
                <a:cubicBezTo>
                  <a:pt x="25198" y="41885"/>
                  <a:pt x="28471" y="37382"/>
                  <a:pt x="32989" y="33859"/>
                </a:cubicBezTo>
                <a:cubicBezTo>
                  <a:pt x="37508" y="30336"/>
                  <a:pt x="42606" y="28575"/>
                  <a:pt x="48284" y="28575"/>
                </a:cubicBezTo>
                <a:cubicBezTo>
                  <a:pt x="54573" y="28575"/>
                  <a:pt x="60004" y="30636"/>
                  <a:pt x="64578" y="34757"/>
                </a:cubicBezTo>
                <a:cubicBezTo>
                  <a:pt x="69151" y="38878"/>
                  <a:pt x="71438" y="44041"/>
                  <a:pt x="71438" y="50244"/>
                </a:cubicBezTo>
                <a:lnTo>
                  <a:pt x="71438" y="65210"/>
                </a:lnTo>
                <a:lnTo>
                  <a:pt x="61913" y="65210"/>
                </a:lnTo>
                <a:lnTo>
                  <a:pt x="61913" y="50244"/>
                </a:lnTo>
                <a:cubicBezTo>
                  <a:pt x="61913" y="46715"/>
                  <a:pt x="60539" y="43809"/>
                  <a:pt x="57791" y="41525"/>
                </a:cubicBezTo>
                <a:cubicBezTo>
                  <a:pt x="55043" y="39242"/>
                  <a:pt x="51838" y="38100"/>
                  <a:pt x="48174" y="38100"/>
                </a:cubicBezTo>
                <a:cubicBezTo>
                  <a:pt x="44389" y="38100"/>
                  <a:pt x="41119" y="39330"/>
                  <a:pt x="38366" y="41791"/>
                </a:cubicBezTo>
                <a:cubicBezTo>
                  <a:pt x="35612" y="44252"/>
                  <a:pt x="33570" y="47234"/>
                  <a:pt x="32239" y="50739"/>
                </a:cubicBezTo>
                <a:lnTo>
                  <a:pt x="9525" y="110344"/>
                </a:lnTo>
                <a:lnTo>
                  <a:pt x="9525" y="147638"/>
                </a:lnTo>
                <a:cubicBezTo>
                  <a:pt x="9525" y="151686"/>
                  <a:pt x="10894" y="155079"/>
                  <a:pt x="13633" y="157817"/>
                </a:cubicBezTo>
                <a:cubicBezTo>
                  <a:pt x="16371" y="160556"/>
                  <a:pt x="19764" y="161925"/>
                  <a:pt x="23813" y="161925"/>
                </a:cubicBezTo>
                <a:lnTo>
                  <a:pt x="52388" y="161925"/>
                </a:lnTo>
                <a:cubicBezTo>
                  <a:pt x="56307" y="161925"/>
                  <a:pt x="59669" y="160556"/>
                  <a:pt x="62471" y="157817"/>
                </a:cubicBezTo>
                <a:cubicBezTo>
                  <a:pt x="65274" y="155079"/>
                  <a:pt x="66675" y="151686"/>
                  <a:pt x="66675" y="147638"/>
                </a:cubicBezTo>
                <a:lnTo>
                  <a:pt x="66675" y="128588"/>
                </a:lnTo>
                <a:lnTo>
                  <a:pt x="76200" y="128588"/>
                </a:lnTo>
                <a:lnTo>
                  <a:pt x="76200" y="147638"/>
                </a:lnTo>
                <a:cubicBezTo>
                  <a:pt x="76200" y="154268"/>
                  <a:pt x="73849" y="159895"/>
                  <a:pt x="69148" y="164517"/>
                </a:cubicBezTo>
                <a:cubicBezTo>
                  <a:pt x="64446" y="169139"/>
                  <a:pt x="58860" y="171450"/>
                  <a:pt x="52388" y="171450"/>
                </a:cubicBezTo>
                <a:lnTo>
                  <a:pt x="23813" y="171450"/>
                </a:lnTo>
                <a:close/>
                <a:moveTo>
                  <a:pt x="147582" y="171450"/>
                </a:moveTo>
                <a:lnTo>
                  <a:pt x="119007" y="171450"/>
                </a:lnTo>
                <a:cubicBezTo>
                  <a:pt x="112393" y="171450"/>
                  <a:pt x="106771" y="169139"/>
                  <a:pt x="102140" y="164517"/>
                </a:cubicBezTo>
                <a:cubicBezTo>
                  <a:pt x="97510" y="159895"/>
                  <a:pt x="95195" y="154268"/>
                  <a:pt x="95195" y="147638"/>
                </a:cubicBezTo>
                <a:lnTo>
                  <a:pt x="95195" y="128588"/>
                </a:lnTo>
                <a:lnTo>
                  <a:pt x="104720" y="128588"/>
                </a:lnTo>
                <a:lnTo>
                  <a:pt x="104720" y="147638"/>
                </a:lnTo>
                <a:cubicBezTo>
                  <a:pt x="104720" y="151686"/>
                  <a:pt x="106089" y="155079"/>
                  <a:pt x="108828" y="157817"/>
                </a:cubicBezTo>
                <a:cubicBezTo>
                  <a:pt x="111566" y="160556"/>
                  <a:pt x="114959" y="161925"/>
                  <a:pt x="119007" y="161925"/>
                </a:cubicBezTo>
                <a:lnTo>
                  <a:pt x="147582" y="161925"/>
                </a:lnTo>
                <a:cubicBezTo>
                  <a:pt x="151503" y="161925"/>
                  <a:pt x="154864" y="160556"/>
                  <a:pt x="157666" y="157817"/>
                </a:cubicBezTo>
                <a:cubicBezTo>
                  <a:pt x="160469" y="155079"/>
                  <a:pt x="161870" y="151686"/>
                  <a:pt x="161870" y="147638"/>
                </a:cubicBezTo>
                <a:lnTo>
                  <a:pt x="161870" y="110344"/>
                </a:lnTo>
                <a:lnTo>
                  <a:pt x="138973" y="50739"/>
                </a:lnTo>
                <a:cubicBezTo>
                  <a:pt x="137606" y="47234"/>
                  <a:pt x="135554" y="44252"/>
                  <a:pt x="132819" y="41791"/>
                </a:cubicBezTo>
                <a:cubicBezTo>
                  <a:pt x="130083" y="39330"/>
                  <a:pt x="126884" y="38100"/>
                  <a:pt x="123221" y="38100"/>
                </a:cubicBezTo>
                <a:cubicBezTo>
                  <a:pt x="119569" y="38100"/>
                  <a:pt x="116367" y="39242"/>
                  <a:pt x="113613" y="41525"/>
                </a:cubicBezTo>
                <a:cubicBezTo>
                  <a:pt x="110860" y="43809"/>
                  <a:pt x="109483" y="46715"/>
                  <a:pt x="109483" y="50244"/>
                </a:cubicBezTo>
                <a:lnTo>
                  <a:pt x="109483" y="65210"/>
                </a:lnTo>
                <a:lnTo>
                  <a:pt x="99957" y="65210"/>
                </a:lnTo>
                <a:lnTo>
                  <a:pt x="99957" y="50244"/>
                </a:lnTo>
                <a:cubicBezTo>
                  <a:pt x="99957" y="44041"/>
                  <a:pt x="102244" y="38878"/>
                  <a:pt x="106817" y="34757"/>
                </a:cubicBezTo>
                <a:cubicBezTo>
                  <a:pt x="111391" y="30636"/>
                  <a:pt x="116822" y="28575"/>
                  <a:pt x="123111" y="28575"/>
                </a:cubicBezTo>
                <a:cubicBezTo>
                  <a:pt x="128789" y="28575"/>
                  <a:pt x="133848" y="30336"/>
                  <a:pt x="138287" y="33859"/>
                </a:cubicBezTo>
                <a:cubicBezTo>
                  <a:pt x="142726" y="37382"/>
                  <a:pt x="145977" y="41885"/>
                  <a:pt x="148041" y="47369"/>
                </a:cubicBezTo>
                <a:lnTo>
                  <a:pt x="171395" y="108786"/>
                </a:lnTo>
                <a:lnTo>
                  <a:pt x="171395" y="147638"/>
                </a:lnTo>
                <a:cubicBezTo>
                  <a:pt x="171395" y="154268"/>
                  <a:pt x="169044" y="159895"/>
                  <a:pt x="164343" y="164517"/>
                </a:cubicBezTo>
                <a:cubicBezTo>
                  <a:pt x="159642" y="169139"/>
                  <a:pt x="154055" y="171450"/>
                  <a:pt x="147582" y="171450"/>
                </a:cubicBezTo>
                <a:close/>
                <a:moveTo>
                  <a:pt x="85725" y="78233"/>
                </a:moveTo>
                <a:lnTo>
                  <a:pt x="60960" y="102760"/>
                </a:lnTo>
                <a:lnTo>
                  <a:pt x="54402" y="96203"/>
                </a:lnTo>
                <a:lnTo>
                  <a:pt x="80963" y="69642"/>
                </a:lnTo>
                <a:lnTo>
                  <a:pt x="80963" y="0"/>
                </a:lnTo>
                <a:lnTo>
                  <a:pt x="90488" y="0"/>
                </a:lnTo>
                <a:lnTo>
                  <a:pt x="90488" y="69642"/>
                </a:lnTo>
                <a:lnTo>
                  <a:pt x="117048" y="96203"/>
                </a:lnTo>
                <a:lnTo>
                  <a:pt x="110435" y="102760"/>
                </a:lnTo>
                <a:lnTo>
                  <a:pt x="85725" y="78233"/>
                </a:lnTo>
                <a:close/>
              </a:path>
            </a:pathLst>
          </a:custGeom>
          <a:solidFill>
            <a:schemeClr val="bg1"/>
          </a:solidFill>
          <a:ln w="238" cap="flat">
            <a:noFill/>
            <a:prstDash val="solid"/>
            <a:miter/>
          </a:ln>
        </p:spPr>
        <p:txBody>
          <a:bodyPr rtlCol="0" anchor="ctr"/>
          <a:lstStyle/>
          <a:p>
            <a:endParaRPr lang="en-RO"/>
          </a:p>
        </p:txBody>
      </p:sp>
      <p:grpSp>
        <p:nvGrpSpPr>
          <p:cNvPr id="31" name="Graphic 29">
            <a:extLst>
              <a:ext uri="{FF2B5EF4-FFF2-40B4-BE49-F238E27FC236}">
                <a16:creationId xmlns:a16="http://schemas.microsoft.com/office/drawing/2014/main" id="{22E4A18E-B35F-1644-AF13-83BA0D48E141}"/>
              </a:ext>
            </a:extLst>
          </p:cNvPr>
          <p:cNvGrpSpPr>
            <a:grpSpLocks noChangeAspect="1"/>
          </p:cNvGrpSpPr>
          <p:nvPr/>
        </p:nvGrpSpPr>
        <p:grpSpPr>
          <a:xfrm>
            <a:off x="4883024" y="2077246"/>
            <a:ext cx="432000" cy="432000"/>
            <a:chOff x="3200400" y="2057400"/>
            <a:chExt cx="2743200" cy="2743200"/>
          </a:xfrm>
          <a:solidFill>
            <a:schemeClr val="bg1"/>
          </a:solidFill>
        </p:grpSpPr>
        <p:sp>
          <p:nvSpPr>
            <p:cNvPr id="32" name="Freeform 31">
              <a:extLst>
                <a:ext uri="{FF2B5EF4-FFF2-40B4-BE49-F238E27FC236}">
                  <a16:creationId xmlns:a16="http://schemas.microsoft.com/office/drawing/2014/main" id="{FB393725-7F23-9F4B-A5D9-C118104026A9}"/>
                </a:ext>
              </a:extLst>
            </p:cNvPr>
            <p:cNvSpPr/>
            <p:nvPr/>
          </p:nvSpPr>
          <p:spPr>
            <a:xfrm>
              <a:off x="3200018" y="2057399"/>
              <a:ext cx="2741963" cy="2741295"/>
            </a:xfrm>
            <a:custGeom>
              <a:avLst/>
              <a:gdLst>
                <a:gd name="connsiteX0" fmla="*/ 1371720 w 2741963"/>
                <a:gd name="connsiteY0" fmla="*/ 2741407 h 2741295"/>
                <a:gd name="connsiteX1" fmla="*/ 120 w 2741963"/>
                <a:gd name="connsiteY1" fmla="*/ 1369807 h 2741295"/>
                <a:gd name="connsiteX2" fmla="*/ 1370482 w 2741963"/>
                <a:gd name="connsiteY2" fmla="*/ 112 h 2741295"/>
                <a:gd name="connsiteX3" fmla="*/ 2742082 w 2741963"/>
                <a:gd name="connsiteY3" fmla="*/ 1371712 h 2741295"/>
                <a:gd name="connsiteX4" fmla="*/ 1371720 w 2741963"/>
                <a:gd name="connsiteY4" fmla="*/ 2741407 h 2741295"/>
                <a:gd name="connsiteX5" fmla="*/ 1352670 w 2741963"/>
                <a:gd name="connsiteY5" fmla="*/ 2589007 h 2741295"/>
                <a:gd name="connsiteX6" fmla="*/ 2505195 w 2741963"/>
                <a:gd name="connsiteY6" fmla="*/ 1821387 h 2741295"/>
                <a:gd name="connsiteX7" fmla="*/ 2196490 w 2741963"/>
                <a:gd name="connsiteY7" fmla="*/ 475886 h 2741295"/>
                <a:gd name="connsiteX8" fmla="*/ 2033803 w 2741963"/>
                <a:gd name="connsiteY8" fmla="*/ 511509 h 2741295"/>
                <a:gd name="connsiteX9" fmla="*/ 1987987 w 2741963"/>
                <a:gd name="connsiteY9" fmla="*/ 450454 h 2741295"/>
                <a:gd name="connsiteX10" fmla="*/ 2013705 w 2741963"/>
                <a:gd name="connsiteY10" fmla="*/ 336154 h 2741295"/>
                <a:gd name="connsiteX11" fmla="*/ 811555 w 2741963"/>
                <a:gd name="connsiteY11" fmla="*/ 289672 h 2741295"/>
                <a:gd name="connsiteX12" fmla="*/ 772026 w 2741963"/>
                <a:gd name="connsiteY12" fmla="*/ 502079 h 2741295"/>
                <a:gd name="connsiteX13" fmla="*/ 678205 w 2741963"/>
                <a:gd name="connsiteY13" fmla="*/ 529416 h 2741295"/>
                <a:gd name="connsiteX14" fmla="*/ 557999 w 2741963"/>
                <a:gd name="connsiteY14" fmla="*/ 465218 h 2741295"/>
                <a:gd name="connsiteX15" fmla="*/ 174999 w 2741963"/>
                <a:gd name="connsiteY15" fmla="*/ 1589168 h 2741295"/>
                <a:gd name="connsiteX16" fmla="*/ 391312 w 2741963"/>
                <a:gd name="connsiteY16" fmla="*/ 1551925 h 2741295"/>
                <a:gd name="connsiteX17" fmla="*/ 443699 w 2741963"/>
                <a:gd name="connsiteY17" fmla="*/ 1732900 h 2741295"/>
                <a:gd name="connsiteX18" fmla="*/ 234721 w 2741963"/>
                <a:gd name="connsiteY18" fmla="*/ 1816434 h 2741295"/>
                <a:gd name="connsiteX19" fmla="*/ 667727 w 2741963"/>
                <a:gd name="connsiteY19" fmla="*/ 2367646 h 2741295"/>
                <a:gd name="connsiteX20" fmla="*/ 1071397 w 2741963"/>
                <a:gd name="connsiteY20" fmla="*/ 2553098 h 2741295"/>
                <a:gd name="connsiteX21" fmla="*/ 1151121 w 2741963"/>
                <a:gd name="connsiteY21" fmla="*/ 2379457 h 2741295"/>
                <a:gd name="connsiteX22" fmla="*/ 1311903 w 2741963"/>
                <a:gd name="connsiteY22" fmla="*/ 2395649 h 2741295"/>
                <a:gd name="connsiteX23" fmla="*/ 1352384 w 2741963"/>
                <a:gd name="connsiteY23" fmla="*/ 2588816 h 2741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741963" h="2741295">
                  <a:moveTo>
                    <a:pt x="1371720" y="2741407"/>
                  </a:moveTo>
                  <a:cubicBezTo>
                    <a:pt x="615625" y="2741979"/>
                    <a:pt x="-642" y="2125330"/>
                    <a:pt x="120" y="1369807"/>
                  </a:cubicBezTo>
                  <a:cubicBezTo>
                    <a:pt x="882" y="614284"/>
                    <a:pt x="615054" y="683"/>
                    <a:pt x="1370482" y="112"/>
                  </a:cubicBezTo>
                  <a:cubicBezTo>
                    <a:pt x="2125909" y="-460"/>
                    <a:pt x="2742939" y="615998"/>
                    <a:pt x="2742082" y="1371712"/>
                  </a:cubicBezTo>
                  <a:cubicBezTo>
                    <a:pt x="2741224" y="2127425"/>
                    <a:pt x="2126957" y="2740835"/>
                    <a:pt x="1371720" y="2741407"/>
                  </a:cubicBezTo>
                  <a:close/>
                  <a:moveTo>
                    <a:pt x="1352670" y="2589007"/>
                  </a:moveTo>
                  <a:cubicBezTo>
                    <a:pt x="1784724" y="2604056"/>
                    <a:pt x="2293359" y="2352311"/>
                    <a:pt x="2505195" y="1821387"/>
                  </a:cubicBezTo>
                  <a:cubicBezTo>
                    <a:pt x="2708363" y="1312562"/>
                    <a:pt x="2534723" y="771446"/>
                    <a:pt x="2196490" y="475886"/>
                  </a:cubicBezTo>
                  <a:cubicBezTo>
                    <a:pt x="2139340" y="534750"/>
                    <a:pt x="2083618" y="548752"/>
                    <a:pt x="2033803" y="511509"/>
                  </a:cubicBezTo>
                  <a:cubicBezTo>
                    <a:pt x="2013452" y="495516"/>
                    <a:pt x="1997655" y="474463"/>
                    <a:pt x="1987987" y="450454"/>
                  </a:cubicBezTo>
                  <a:cubicBezTo>
                    <a:pt x="1971319" y="408734"/>
                    <a:pt x="1989130" y="370063"/>
                    <a:pt x="2013705" y="336154"/>
                  </a:cubicBezTo>
                  <a:cubicBezTo>
                    <a:pt x="1654993" y="101553"/>
                    <a:pt x="1160646" y="93362"/>
                    <a:pt x="811555" y="289672"/>
                  </a:cubicBezTo>
                  <a:cubicBezTo>
                    <a:pt x="849655" y="392161"/>
                    <a:pt x="839463" y="459884"/>
                    <a:pt x="772026" y="502079"/>
                  </a:cubicBezTo>
                  <a:cubicBezTo>
                    <a:pt x="743427" y="518654"/>
                    <a:pt x="711231" y="528035"/>
                    <a:pt x="678205" y="529416"/>
                  </a:cubicBezTo>
                  <a:cubicBezTo>
                    <a:pt x="627722" y="532274"/>
                    <a:pt x="588955" y="502841"/>
                    <a:pt x="557999" y="465218"/>
                  </a:cubicBezTo>
                  <a:cubicBezTo>
                    <a:pt x="268725" y="671434"/>
                    <a:pt x="61270" y="1282748"/>
                    <a:pt x="174999" y="1589168"/>
                  </a:cubicBezTo>
                  <a:cubicBezTo>
                    <a:pt x="257676" y="1516778"/>
                    <a:pt x="325208" y="1505157"/>
                    <a:pt x="391312" y="1551925"/>
                  </a:cubicBezTo>
                  <a:cubicBezTo>
                    <a:pt x="448922" y="1592594"/>
                    <a:pt x="470676" y="1667745"/>
                    <a:pt x="443699" y="1732900"/>
                  </a:cubicBezTo>
                  <a:cubicBezTo>
                    <a:pt x="412648" y="1809100"/>
                    <a:pt x="351688" y="1833579"/>
                    <a:pt x="234721" y="1816434"/>
                  </a:cubicBezTo>
                  <a:cubicBezTo>
                    <a:pt x="321988" y="2038596"/>
                    <a:pt x="472547" y="2230255"/>
                    <a:pt x="667727" y="2367646"/>
                  </a:cubicBezTo>
                  <a:cubicBezTo>
                    <a:pt x="789211" y="2454666"/>
                    <a:pt x="926235" y="2517616"/>
                    <a:pt x="1071397" y="2553098"/>
                  </a:cubicBezTo>
                  <a:cubicBezTo>
                    <a:pt x="1060443" y="2473088"/>
                    <a:pt x="1083493" y="2413842"/>
                    <a:pt x="1151121" y="2379457"/>
                  </a:cubicBezTo>
                  <a:cubicBezTo>
                    <a:pt x="1206747" y="2350882"/>
                    <a:pt x="1263230" y="2356121"/>
                    <a:pt x="1311903" y="2395649"/>
                  </a:cubicBezTo>
                  <a:cubicBezTo>
                    <a:pt x="1374577" y="2446608"/>
                    <a:pt x="1383055" y="2512712"/>
                    <a:pt x="1352384" y="2588816"/>
                  </a:cubicBezTo>
                  <a:close/>
                </a:path>
              </a:pathLst>
            </a:custGeom>
            <a:grpFill/>
            <a:ln w="9525" cap="flat">
              <a:noFill/>
              <a:prstDash val="solid"/>
              <a:miter/>
            </a:ln>
          </p:spPr>
          <p:txBody>
            <a:bodyPr rtlCol="0" anchor="ctr"/>
            <a:lstStyle/>
            <a:p>
              <a:endParaRPr lang="en-RO"/>
            </a:p>
          </p:txBody>
        </p:sp>
        <p:sp>
          <p:nvSpPr>
            <p:cNvPr id="33" name="Freeform 32">
              <a:extLst>
                <a:ext uri="{FF2B5EF4-FFF2-40B4-BE49-F238E27FC236}">
                  <a16:creationId xmlns:a16="http://schemas.microsoft.com/office/drawing/2014/main" id="{02B86C3B-9523-A34A-83CB-C5C540C4D04F}"/>
                </a:ext>
              </a:extLst>
            </p:cNvPr>
            <p:cNvSpPr/>
            <p:nvPr/>
          </p:nvSpPr>
          <p:spPr>
            <a:xfrm>
              <a:off x="3857456" y="3506443"/>
              <a:ext cx="1427825" cy="606546"/>
            </a:xfrm>
            <a:custGeom>
              <a:avLst/>
              <a:gdLst>
                <a:gd name="connsiteX0" fmla="*/ 711233 w 1427825"/>
                <a:gd name="connsiteY0" fmla="*/ 606658 h 606546"/>
                <a:gd name="connsiteX1" fmla="*/ 122112 w 1427825"/>
                <a:gd name="connsiteY1" fmla="*/ 606658 h 606546"/>
                <a:gd name="connsiteX2" fmla="*/ 287 w 1427825"/>
                <a:gd name="connsiteY2" fmla="*/ 496073 h 606546"/>
                <a:gd name="connsiteX3" fmla="*/ 13622 w 1427825"/>
                <a:gd name="connsiteY3" fmla="*/ 448448 h 606546"/>
                <a:gd name="connsiteX4" fmla="*/ 774955 w 1427825"/>
                <a:gd name="connsiteY4" fmla="*/ 2678 h 606546"/>
                <a:gd name="connsiteX5" fmla="*/ 1398081 w 1427825"/>
                <a:gd name="connsiteY5" fmla="*/ 417968 h 606546"/>
                <a:gd name="connsiteX6" fmla="*/ 1426084 w 1427825"/>
                <a:gd name="connsiteY6" fmla="*/ 483024 h 606546"/>
                <a:gd name="connsiteX7" fmla="*/ 1310927 w 1427825"/>
                <a:gd name="connsiteY7" fmla="*/ 605992 h 606546"/>
                <a:gd name="connsiteX8" fmla="*/ 986125 w 1427825"/>
                <a:gd name="connsiteY8" fmla="*/ 605992 h 606546"/>
                <a:gd name="connsiteX9" fmla="*/ 1239966 w 1427825"/>
                <a:gd name="connsiteY9" fmla="*/ 454735 h 606546"/>
                <a:gd name="connsiteX10" fmla="*/ 673419 w 1427825"/>
                <a:gd name="connsiteY10" fmla="*/ 149935 h 606546"/>
                <a:gd name="connsiteX11" fmla="*/ 188882 w 1427825"/>
                <a:gd name="connsiteY11" fmla="*/ 454735 h 606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27825" h="606546">
                  <a:moveTo>
                    <a:pt x="711233" y="606658"/>
                  </a:moveTo>
                  <a:cubicBezTo>
                    <a:pt x="514828" y="606658"/>
                    <a:pt x="318517" y="606658"/>
                    <a:pt x="122112" y="606658"/>
                  </a:cubicBezTo>
                  <a:cubicBezTo>
                    <a:pt x="49055" y="606658"/>
                    <a:pt x="-3237" y="559033"/>
                    <a:pt x="287" y="496073"/>
                  </a:cubicBezTo>
                  <a:cubicBezTo>
                    <a:pt x="1599" y="479483"/>
                    <a:pt x="6128" y="463307"/>
                    <a:pt x="13622" y="448448"/>
                  </a:cubicBezTo>
                  <a:cubicBezTo>
                    <a:pt x="156211" y="153935"/>
                    <a:pt x="450724" y="-23611"/>
                    <a:pt x="774955" y="2678"/>
                  </a:cubicBezTo>
                  <a:cubicBezTo>
                    <a:pt x="1055848" y="25729"/>
                    <a:pt x="1259778" y="175652"/>
                    <a:pt x="1398081" y="417968"/>
                  </a:cubicBezTo>
                  <a:cubicBezTo>
                    <a:pt x="1410807" y="438031"/>
                    <a:pt x="1420260" y="459990"/>
                    <a:pt x="1426084" y="483024"/>
                  </a:cubicBezTo>
                  <a:cubicBezTo>
                    <a:pt x="1438753" y="547984"/>
                    <a:pt x="1385222" y="605134"/>
                    <a:pt x="1310927" y="605992"/>
                  </a:cubicBezTo>
                  <a:cubicBezTo>
                    <a:pt x="1202723" y="607325"/>
                    <a:pt x="1094424" y="605992"/>
                    <a:pt x="986125" y="605992"/>
                  </a:cubicBezTo>
                  <a:close/>
                  <a:moveTo>
                    <a:pt x="1239966" y="454735"/>
                  </a:moveTo>
                  <a:cubicBezTo>
                    <a:pt x="1173291" y="281951"/>
                    <a:pt x="904019" y="137362"/>
                    <a:pt x="673419" y="149935"/>
                  </a:cubicBezTo>
                  <a:cubicBezTo>
                    <a:pt x="448534" y="162508"/>
                    <a:pt x="247937" y="321385"/>
                    <a:pt x="188882" y="454735"/>
                  </a:cubicBezTo>
                  <a:close/>
                </a:path>
              </a:pathLst>
            </a:custGeom>
            <a:grpFill/>
            <a:ln w="9525" cap="flat">
              <a:noFill/>
              <a:prstDash val="solid"/>
              <a:miter/>
            </a:ln>
          </p:spPr>
          <p:txBody>
            <a:bodyPr rtlCol="0" anchor="ctr"/>
            <a:lstStyle/>
            <a:p>
              <a:endParaRPr lang="en-RO"/>
            </a:p>
          </p:txBody>
        </p:sp>
        <p:sp>
          <p:nvSpPr>
            <p:cNvPr id="41" name="Freeform 40">
              <a:extLst>
                <a:ext uri="{FF2B5EF4-FFF2-40B4-BE49-F238E27FC236}">
                  <a16:creationId xmlns:a16="http://schemas.microsoft.com/office/drawing/2014/main" id="{322D466B-AE2C-4F42-B951-3F28C51FE809}"/>
                </a:ext>
              </a:extLst>
            </p:cNvPr>
            <p:cNvSpPr/>
            <p:nvPr/>
          </p:nvSpPr>
          <p:spPr>
            <a:xfrm>
              <a:off x="3810339" y="2818989"/>
              <a:ext cx="456106" cy="531718"/>
            </a:xfrm>
            <a:custGeom>
              <a:avLst/>
              <a:gdLst>
                <a:gd name="connsiteX0" fmla="*/ 187422 w 456106"/>
                <a:gd name="connsiteY0" fmla="*/ 267984 h 531718"/>
                <a:gd name="connsiteX1" fmla="*/ 90172 w 456106"/>
                <a:gd name="connsiteY1" fmla="*/ 188260 h 531718"/>
                <a:gd name="connsiteX2" fmla="*/ 18735 w 456106"/>
                <a:gd name="connsiteY2" fmla="*/ 123871 h 531718"/>
                <a:gd name="connsiteX3" fmla="*/ 17211 w 456106"/>
                <a:gd name="connsiteY3" fmla="*/ 28621 h 531718"/>
                <a:gd name="connsiteX4" fmla="*/ 107031 w 456106"/>
                <a:gd name="connsiteY4" fmla="*/ 9571 h 531718"/>
                <a:gd name="connsiteX5" fmla="*/ 424595 w 456106"/>
                <a:gd name="connsiteY5" fmla="*/ 207786 h 531718"/>
                <a:gd name="connsiteX6" fmla="*/ 444536 w 456106"/>
                <a:gd name="connsiteY6" fmla="*/ 305452 h 531718"/>
                <a:gd name="connsiteX7" fmla="*/ 423071 w 456106"/>
                <a:gd name="connsiteY7" fmla="*/ 326373 h 531718"/>
                <a:gd name="connsiteX8" fmla="*/ 111794 w 456106"/>
                <a:gd name="connsiteY8" fmla="*/ 521349 h 531718"/>
                <a:gd name="connsiteX9" fmla="*/ 15877 w 456106"/>
                <a:gd name="connsiteY9" fmla="*/ 502299 h 531718"/>
                <a:gd name="connsiteX10" fmla="*/ 25402 w 456106"/>
                <a:gd name="connsiteY10" fmla="*/ 402192 h 531718"/>
                <a:gd name="connsiteX11" fmla="*/ 132368 w 456106"/>
                <a:gd name="connsiteY11" fmla="*/ 313609 h 531718"/>
                <a:gd name="connsiteX12" fmla="*/ 187422 w 456106"/>
                <a:gd name="connsiteY12" fmla="*/ 267984 h 53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6106" h="531718">
                  <a:moveTo>
                    <a:pt x="187422" y="267984"/>
                  </a:moveTo>
                  <a:cubicBezTo>
                    <a:pt x="152275" y="239409"/>
                    <a:pt x="120747" y="214263"/>
                    <a:pt x="90172" y="188260"/>
                  </a:cubicBezTo>
                  <a:cubicBezTo>
                    <a:pt x="65075" y="168267"/>
                    <a:pt x="41218" y="146764"/>
                    <a:pt x="18735" y="123871"/>
                  </a:cubicBezTo>
                  <a:cubicBezTo>
                    <a:pt x="-5494" y="96959"/>
                    <a:pt x="-6145" y="56295"/>
                    <a:pt x="17211" y="28621"/>
                  </a:cubicBezTo>
                  <a:cubicBezTo>
                    <a:pt x="38737" y="1951"/>
                    <a:pt x="76647" y="-9479"/>
                    <a:pt x="107031" y="9571"/>
                  </a:cubicBezTo>
                  <a:cubicBezTo>
                    <a:pt x="213807" y="74151"/>
                    <a:pt x="320201" y="139492"/>
                    <a:pt x="424595" y="207786"/>
                  </a:cubicBezTo>
                  <a:cubicBezTo>
                    <a:pt x="457071" y="229250"/>
                    <a:pt x="465999" y="272976"/>
                    <a:pt x="444536" y="305452"/>
                  </a:cubicBezTo>
                  <a:cubicBezTo>
                    <a:pt x="438964" y="313884"/>
                    <a:pt x="431643" y="321019"/>
                    <a:pt x="423071" y="326373"/>
                  </a:cubicBezTo>
                  <a:cubicBezTo>
                    <a:pt x="320677" y="393048"/>
                    <a:pt x="216378" y="457627"/>
                    <a:pt x="111794" y="521349"/>
                  </a:cubicBezTo>
                  <a:cubicBezTo>
                    <a:pt x="79708" y="540771"/>
                    <a:pt x="38106" y="532508"/>
                    <a:pt x="15877" y="502299"/>
                  </a:cubicBezTo>
                  <a:cubicBezTo>
                    <a:pt x="-8072" y="471706"/>
                    <a:pt x="-3887" y="427719"/>
                    <a:pt x="25402" y="402192"/>
                  </a:cubicBezTo>
                  <a:cubicBezTo>
                    <a:pt x="59216" y="370759"/>
                    <a:pt x="96459" y="342946"/>
                    <a:pt x="132368" y="313609"/>
                  </a:cubicBezTo>
                  <a:cubicBezTo>
                    <a:pt x="148846" y="300084"/>
                    <a:pt x="165229" y="286368"/>
                    <a:pt x="187422" y="267984"/>
                  </a:cubicBezTo>
                  <a:close/>
                </a:path>
              </a:pathLst>
            </a:custGeom>
            <a:grpFill/>
            <a:ln w="9525" cap="flat">
              <a:noFill/>
              <a:prstDash val="solid"/>
              <a:miter/>
            </a:ln>
          </p:spPr>
          <p:txBody>
            <a:bodyPr rtlCol="0" anchor="ctr"/>
            <a:lstStyle/>
            <a:p>
              <a:endParaRPr lang="en-RO"/>
            </a:p>
          </p:txBody>
        </p:sp>
        <p:sp>
          <p:nvSpPr>
            <p:cNvPr id="42" name="Freeform 41">
              <a:extLst>
                <a:ext uri="{FF2B5EF4-FFF2-40B4-BE49-F238E27FC236}">
                  <a16:creationId xmlns:a16="http://schemas.microsoft.com/office/drawing/2014/main" id="{CF0E68CC-F013-8D49-82AD-FF0C7004A67A}"/>
                </a:ext>
              </a:extLst>
            </p:cNvPr>
            <p:cNvSpPr/>
            <p:nvPr/>
          </p:nvSpPr>
          <p:spPr>
            <a:xfrm>
              <a:off x="4876055" y="2819985"/>
              <a:ext cx="455354" cy="530506"/>
            </a:xfrm>
            <a:custGeom>
              <a:avLst/>
              <a:gdLst>
                <a:gd name="connsiteX0" fmla="*/ 268992 w 455354"/>
                <a:gd name="connsiteY0" fmla="*/ 267274 h 530506"/>
                <a:gd name="connsiteX1" fmla="*/ 334715 w 455354"/>
                <a:gd name="connsiteY1" fmla="*/ 321661 h 530506"/>
                <a:gd name="connsiteX2" fmla="*/ 430917 w 455354"/>
                <a:gd name="connsiteY2" fmla="*/ 401100 h 530506"/>
                <a:gd name="connsiteX3" fmla="*/ 439585 w 455354"/>
                <a:gd name="connsiteY3" fmla="*/ 501398 h 530506"/>
                <a:gd name="connsiteX4" fmla="*/ 343478 w 455354"/>
                <a:gd name="connsiteY4" fmla="*/ 519972 h 530506"/>
                <a:gd name="connsiteX5" fmla="*/ 35344 w 455354"/>
                <a:gd name="connsiteY5" fmla="*/ 327186 h 530506"/>
                <a:gd name="connsiteX6" fmla="*/ 37058 w 455354"/>
                <a:gd name="connsiteY6" fmla="*/ 201932 h 530506"/>
                <a:gd name="connsiteX7" fmla="*/ 339287 w 455354"/>
                <a:gd name="connsiteY7" fmla="*/ 12861 h 530506"/>
                <a:gd name="connsiteX8" fmla="*/ 438918 w 455354"/>
                <a:gd name="connsiteY8" fmla="*/ 28101 h 530506"/>
                <a:gd name="connsiteX9" fmla="*/ 429393 w 455354"/>
                <a:gd name="connsiteY9" fmla="*/ 131066 h 530506"/>
                <a:gd name="connsiteX10" fmla="*/ 323475 w 455354"/>
                <a:gd name="connsiteY10" fmla="*/ 221173 h 530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55354" h="530506">
                  <a:moveTo>
                    <a:pt x="268992" y="267274"/>
                  </a:moveTo>
                  <a:cubicBezTo>
                    <a:pt x="293186" y="287276"/>
                    <a:pt x="313855" y="304516"/>
                    <a:pt x="334715" y="321661"/>
                  </a:cubicBezTo>
                  <a:cubicBezTo>
                    <a:pt x="366909" y="348046"/>
                    <a:pt x="400532" y="372906"/>
                    <a:pt x="430917" y="401100"/>
                  </a:cubicBezTo>
                  <a:cubicBezTo>
                    <a:pt x="459558" y="427138"/>
                    <a:pt x="463334" y="470833"/>
                    <a:pt x="439585" y="501398"/>
                  </a:cubicBezTo>
                  <a:cubicBezTo>
                    <a:pt x="417147" y="531470"/>
                    <a:pt x="375505" y="539518"/>
                    <a:pt x="343478" y="519972"/>
                  </a:cubicBezTo>
                  <a:cubicBezTo>
                    <a:pt x="240417" y="456916"/>
                    <a:pt x="136976" y="393194"/>
                    <a:pt x="35344" y="327186"/>
                  </a:cubicBezTo>
                  <a:cubicBezTo>
                    <a:pt x="-12281" y="296039"/>
                    <a:pt x="-11519" y="233269"/>
                    <a:pt x="37058" y="201932"/>
                  </a:cubicBezTo>
                  <a:cubicBezTo>
                    <a:pt x="136976" y="137543"/>
                    <a:pt x="238036" y="74964"/>
                    <a:pt x="339287" y="12861"/>
                  </a:cubicBezTo>
                  <a:cubicBezTo>
                    <a:pt x="371381" y="-8855"/>
                    <a:pt x="414782" y="-2216"/>
                    <a:pt x="438918" y="28101"/>
                  </a:cubicBezTo>
                  <a:cubicBezTo>
                    <a:pt x="464275" y="59301"/>
                    <a:pt x="460043" y="105047"/>
                    <a:pt x="429393" y="131066"/>
                  </a:cubicBezTo>
                  <a:cubicBezTo>
                    <a:pt x="395770" y="162880"/>
                    <a:pt x="358908" y="191264"/>
                    <a:pt x="323475" y="221173"/>
                  </a:cubicBezTo>
                  <a:close/>
                </a:path>
              </a:pathLst>
            </a:custGeom>
            <a:grpFill/>
            <a:ln w="9525" cap="flat">
              <a:noFill/>
              <a:prstDash val="solid"/>
              <a:miter/>
            </a:ln>
          </p:spPr>
          <p:txBody>
            <a:bodyPr rtlCol="0" anchor="ctr"/>
            <a:lstStyle/>
            <a:p>
              <a:endParaRPr lang="en-RO"/>
            </a:p>
          </p:txBody>
        </p:sp>
        <p:sp>
          <p:nvSpPr>
            <p:cNvPr id="44" name="Freeform 43">
              <a:extLst>
                <a:ext uri="{FF2B5EF4-FFF2-40B4-BE49-F238E27FC236}">
                  <a16:creationId xmlns:a16="http://schemas.microsoft.com/office/drawing/2014/main" id="{FCC34A59-8308-5644-9852-E99128256BCB}"/>
                </a:ext>
              </a:extLst>
            </p:cNvPr>
            <p:cNvSpPr/>
            <p:nvPr/>
          </p:nvSpPr>
          <p:spPr>
            <a:xfrm>
              <a:off x="4496085" y="2438661"/>
              <a:ext cx="225238" cy="225771"/>
            </a:xfrm>
            <a:custGeom>
              <a:avLst/>
              <a:gdLst>
                <a:gd name="connsiteX0" fmla="*/ 225291 w 225238"/>
                <a:gd name="connsiteY0" fmla="*/ 111578 h 225771"/>
                <a:gd name="connsiteX1" fmla="*/ 118681 w 225238"/>
                <a:gd name="connsiteY1" fmla="*/ 225816 h 225771"/>
                <a:gd name="connsiteX2" fmla="*/ 113848 w 225238"/>
                <a:gd name="connsiteY2" fmla="*/ 225878 h 225771"/>
                <a:gd name="connsiteX3" fmla="*/ 124 w 225238"/>
                <a:gd name="connsiteY3" fmla="*/ 114250 h 225771"/>
                <a:gd name="connsiteX4" fmla="*/ 120 w 225238"/>
                <a:gd name="connsiteY4" fmla="*/ 112911 h 225771"/>
                <a:gd name="connsiteX5" fmla="*/ 110705 w 225238"/>
                <a:gd name="connsiteY5" fmla="*/ 135 h 225771"/>
                <a:gd name="connsiteX6" fmla="*/ 225270 w 225238"/>
                <a:gd name="connsiteY6" fmla="*/ 110123 h 225771"/>
                <a:gd name="connsiteX7" fmla="*/ 225291 w 225238"/>
                <a:gd name="connsiteY7" fmla="*/ 111578 h 225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238" h="225771">
                  <a:moveTo>
                    <a:pt x="225291" y="111578"/>
                  </a:moveTo>
                  <a:cubicBezTo>
                    <a:pt x="227397" y="172563"/>
                    <a:pt x="179667" y="223710"/>
                    <a:pt x="118681" y="225816"/>
                  </a:cubicBezTo>
                  <a:cubicBezTo>
                    <a:pt x="117071" y="225872"/>
                    <a:pt x="115459" y="225893"/>
                    <a:pt x="113848" y="225878"/>
                  </a:cubicBezTo>
                  <a:cubicBezTo>
                    <a:pt x="51619" y="226457"/>
                    <a:pt x="703" y="176479"/>
                    <a:pt x="124" y="114250"/>
                  </a:cubicBezTo>
                  <a:cubicBezTo>
                    <a:pt x="120" y="113804"/>
                    <a:pt x="118" y="113357"/>
                    <a:pt x="120" y="112911"/>
                  </a:cubicBezTo>
                  <a:cubicBezTo>
                    <a:pt x="902" y="51800"/>
                    <a:pt x="49620" y="2116"/>
                    <a:pt x="110705" y="135"/>
                  </a:cubicBezTo>
                  <a:cubicBezTo>
                    <a:pt x="172713" y="-1129"/>
                    <a:pt x="224006" y="48114"/>
                    <a:pt x="225270" y="110123"/>
                  </a:cubicBezTo>
                  <a:cubicBezTo>
                    <a:pt x="225280" y="110608"/>
                    <a:pt x="225287" y="111093"/>
                    <a:pt x="225291" y="111578"/>
                  </a:cubicBezTo>
                  <a:close/>
                </a:path>
              </a:pathLst>
            </a:custGeom>
            <a:grpFill/>
            <a:ln w="9525" cap="flat">
              <a:noFill/>
              <a:prstDash val="solid"/>
              <a:miter/>
            </a:ln>
          </p:spPr>
          <p:txBody>
            <a:bodyPr rtlCol="0" anchor="ctr"/>
            <a:lstStyle/>
            <a:p>
              <a:endParaRPr lang="en-RO"/>
            </a:p>
          </p:txBody>
        </p:sp>
        <p:sp>
          <p:nvSpPr>
            <p:cNvPr id="45" name="Freeform 44">
              <a:extLst>
                <a:ext uri="{FF2B5EF4-FFF2-40B4-BE49-F238E27FC236}">
                  <a16:creationId xmlns:a16="http://schemas.microsoft.com/office/drawing/2014/main" id="{376D3053-8811-CB4F-85BD-6AB46AC082A2}"/>
                </a:ext>
              </a:extLst>
            </p:cNvPr>
            <p:cNvSpPr/>
            <p:nvPr/>
          </p:nvSpPr>
          <p:spPr>
            <a:xfrm>
              <a:off x="5410471" y="3581494"/>
              <a:ext cx="225198" cy="225399"/>
            </a:xfrm>
            <a:custGeom>
              <a:avLst/>
              <a:gdLst>
                <a:gd name="connsiteX0" fmla="*/ 112053 w 225198"/>
                <a:gd name="connsiteY0" fmla="*/ 225474 h 225399"/>
                <a:gd name="connsiteX1" fmla="*/ 121 w 225198"/>
                <a:gd name="connsiteY1" fmla="*/ 112428 h 225399"/>
                <a:gd name="connsiteX2" fmla="*/ 134 w 225198"/>
                <a:gd name="connsiteY2" fmla="*/ 111174 h 225399"/>
                <a:gd name="connsiteX3" fmla="*/ 112434 w 225198"/>
                <a:gd name="connsiteY3" fmla="*/ 112 h 225399"/>
                <a:gd name="connsiteX4" fmla="*/ 225308 w 225198"/>
                <a:gd name="connsiteY4" fmla="*/ 112026 h 225399"/>
                <a:gd name="connsiteX5" fmla="*/ 225305 w 225198"/>
                <a:gd name="connsiteY5" fmla="*/ 113460 h 225399"/>
                <a:gd name="connsiteX6" fmla="*/ 116579 w 225198"/>
                <a:gd name="connsiteY6" fmla="*/ 225499 h 225399"/>
                <a:gd name="connsiteX7" fmla="*/ 112052 w 225198"/>
                <a:gd name="connsiteY7" fmla="*/ 225474 h 22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198" h="225399">
                  <a:moveTo>
                    <a:pt x="112053" y="225474"/>
                  </a:moveTo>
                  <a:cubicBezTo>
                    <a:pt x="49927" y="225166"/>
                    <a:pt x="-187" y="174554"/>
                    <a:pt x="121" y="112428"/>
                  </a:cubicBezTo>
                  <a:cubicBezTo>
                    <a:pt x="123" y="112010"/>
                    <a:pt x="127" y="111592"/>
                    <a:pt x="134" y="111174"/>
                  </a:cubicBezTo>
                  <a:cubicBezTo>
                    <a:pt x="1856" y="50085"/>
                    <a:pt x="51329" y="1158"/>
                    <a:pt x="112434" y="112"/>
                  </a:cubicBezTo>
                  <a:cubicBezTo>
                    <a:pt x="174507" y="-153"/>
                    <a:pt x="225043" y="49953"/>
                    <a:pt x="225308" y="112026"/>
                  </a:cubicBezTo>
                  <a:cubicBezTo>
                    <a:pt x="225310" y="112504"/>
                    <a:pt x="225309" y="112982"/>
                    <a:pt x="225305" y="113460"/>
                  </a:cubicBezTo>
                  <a:cubicBezTo>
                    <a:pt x="226220" y="174422"/>
                    <a:pt x="177541" y="224584"/>
                    <a:pt x="116579" y="225499"/>
                  </a:cubicBezTo>
                  <a:cubicBezTo>
                    <a:pt x="115070" y="225521"/>
                    <a:pt x="113561" y="225513"/>
                    <a:pt x="112052" y="225474"/>
                  </a:cubicBezTo>
                  <a:close/>
                </a:path>
              </a:pathLst>
            </a:custGeom>
            <a:grpFill/>
            <a:ln w="9525" cap="flat">
              <a:noFill/>
              <a:prstDash val="solid"/>
              <a:miter/>
            </a:ln>
          </p:spPr>
          <p:txBody>
            <a:bodyPr rtlCol="0" anchor="ctr"/>
            <a:lstStyle/>
            <a:p>
              <a:endParaRPr lang="en-RO"/>
            </a:p>
          </p:txBody>
        </p:sp>
      </p:grpSp>
      <p:sp>
        <p:nvSpPr>
          <p:cNvPr id="67" name="Graphic 7">
            <a:extLst>
              <a:ext uri="{FF2B5EF4-FFF2-40B4-BE49-F238E27FC236}">
                <a16:creationId xmlns:a16="http://schemas.microsoft.com/office/drawing/2014/main" id="{3B463632-FD8A-454D-B475-FC876585C017}"/>
              </a:ext>
            </a:extLst>
          </p:cNvPr>
          <p:cNvSpPr>
            <a:spLocks noChangeAspect="1"/>
          </p:cNvSpPr>
          <p:nvPr/>
        </p:nvSpPr>
        <p:spPr>
          <a:xfrm>
            <a:off x="648230" y="4381075"/>
            <a:ext cx="426941" cy="432000"/>
          </a:xfrm>
          <a:custGeom>
            <a:avLst/>
            <a:gdLst>
              <a:gd name="connsiteX0" fmla="*/ 55868 w 154598"/>
              <a:gd name="connsiteY0" fmla="*/ 156430 h 156430"/>
              <a:gd name="connsiteX1" fmla="*/ 37569 w 154598"/>
              <a:gd name="connsiteY1" fmla="*/ 149076 h 156430"/>
              <a:gd name="connsiteX2" fmla="*/ 29491 w 154598"/>
              <a:gd name="connsiteY2" fmla="*/ 131097 h 156430"/>
              <a:gd name="connsiteX3" fmla="*/ 9708 w 154598"/>
              <a:gd name="connsiteY3" fmla="*/ 119759 h 156430"/>
              <a:gd name="connsiteX4" fmla="*/ 1832 w 154598"/>
              <a:gd name="connsiteY4" fmla="*/ 98181 h 156430"/>
              <a:gd name="connsiteX5" fmla="*/ 2958 w 154598"/>
              <a:gd name="connsiteY5" fmla="*/ 89534 h 156430"/>
              <a:gd name="connsiteX6" fmla="*/ 6338 w 154598"/>
              <a:gd name="connsiteY6" fmla="*/ 81512 h 156430"/>
              <a:gd name="connsiteX7" fmla="*/ 1584 w 154598"/>
              <a:gd name="connsiteY7" fmla="*/ 72410 h 156430"/>
              <a:gd name="connsiteX8" fmla="*/ 0 w 154598"/>
              <a:gd name="connsiteY8" fmla="*/ 61913 h 156430"/>
              <a:gd name="connsiteX9" fmla="*/ 8518 w 154598"/>
              <a:gd name="connsiteY9" fmla="*/ 39625 h 156430"/>
              <a:gd name="connsiteX10" fmla="*/ 29619 w 154598"/>
              <a:gd name="connsiteY10" fmla="*/ 28868 h 156430"/>
              <a:gd name="connsiteX11" fmla="*/ 29436 w 154598"/>
              <a:gd name="connsiteY11" fmla="*/ 27403 h 156430"/>
              <a:gd name="connsiteX12" fmla="*/ 29436 w 154598"/>
              <a:gd name="connsiteY12" fmla="*/ 25754 h 156430"/>
              <a:gd name="connsiteX13" fmla="*/ 37276 w 154598"/>
              <a:gd name="connsiteY13" fmla="*/ 7446 h 156430"/>
              <a:gd name="connsiteX14" fmla="*/ 55868 w 154598"/>
              <a:gd name="connsiteY14" fmla="*/ 0 h 156430"/>
              <a:gd name="connsiteX15" fmla="*/ 67692 w 154598"/>
              <a:gd name="connsiteY15" fmla="*/ 2747 h 156430"/>
              <a:gd name="connsiteX16" fmla="*/ 77299 w 154598"/>
              <a:gd name="connsiteY16" fmla="*/ 10826 h 156430"/>
              <a:gd name="connsiteX17" fmla="*/ 86879 w 154598"/>
              <a:gd name="connsiteY17" fmla="*/ 2747 h 156430"/>
              <a:gd name="connsiteX18" fmla="*/ 98730 w 154598"/>
              <a:gd name="connsiteY18" fmla="*/ 0 h 156430"/>
              <a:gd name="connsiteX19" fmla="*/ 117074 w 154598"/>
              <a:gd name="connsiteY19" fmla="*/ 7510 h 156430"/>
              <a:gd name="connsiteX20" fmla="*/ 124924 w 154598"/>
              <a:gd name="connsiteY20" fmla="*/ 25699 h 156430"/>
              <a:gd name="connsiteX21" fmla="*/ 124924 w 154598"/>
              <a:gd name="connsiteY21" fmla="*/ 27348 h 156430"/>
              <a:gd name="connsiteX22" fmla="*/ 124741 w 154598"/>
              <a:gd name="connsiteY22" fmla="*/ 28813 h 156430"/>
              <a:gd name="connsiteX23" fmla="*/ 145962 w 154598"/>
              <a:gd name="connsiteY23" fmla="*/ 39510 h 156430"/>
              <a:gd name="connsiteX24" fmla="*/ 154598 w 154598"/>
              <a:gd name="connsiteY24" fmla="*/ 61913 h 156430"/>
              <a:gd name="connsiteX25" fmla="*/ 152922 w 154598"/>
              <a:gd name="connsiteY25" fmla="*/ 72410 h 156430"/>
              <a:gd name="connsiteX26" fmla="*/ 148077 w 154598"/>
              <a:gd name="connsiteY26" fmla="*/ 81512 h 156430"/>
              <a:gd name="connsiteX27" fmla="*/ 151548 w 154598"/>
              <a:gd name="connsiteY27" fmla="*/ 89525 h 156430"/>
              <a:gd name="connsiteX28" fmla="*/ 152766 w 154598"/>
              <a:gd name="connsiteY28" fmla="*/ 98181 h 156430"/>
              <a:gd name="connsiteX29" fmla="*/ 144863 w 154598"/>
              <a:gd name="connsiteY29" fmla="*/ 119969 h 156430"/>
              <a:gd name="connsiteX30" fmla="*/ 124869 w 154598"/>
              <a:gd name="connsiteY30" fmla="*/ 131097 h 156430"/>
              <a:gd name="connsiteX31" fmla="*/ 116910 w 154598"/>
              <a:gd name="connsiteY31" fmla="*/ 149076 h 156430"/>
              <a:gd name="connsiteX32" fmla="*/ 98730 w 154598"/>
              <a:gd name="connsiteY32" fmla="*/ 156430 h 156430"/>
              <a:gd name="connsiteX33" fmla="*/ 86815 w 154598"/>
              <a:gd name="connsiteY33" fmla="*/ 153710 h 156430"/>
              <a:gd name="connsiteX34" fmla="*/ 77299 w 154598"/>
              <a:gd name="connsiteY34" fmla="*/ 145476 h 156430"/>
              <a:gd name="connsiteX35" fmla="*/ 67664 w 154598"/>
              <a:gd name="connsiteY35" fmla="*/ 153710 h 156430"/>
              <a:gd name="connsiteX36" fmla="*/ 55868 w 154598"/>
              <a:gd name="connsiteY36" fmla="*/ 156430 h 156430"/>
              <a:gd name="connsiteX37" fmla="*/ 82062 w 154598"/>
              <a:gd name="connsiteY37" fmla="*/ 26194 h 156430"/>
              <a:gd name="connsiteX38" fmla="*/ 82062 w 154598"/>
              <a:gd name="connsiteY38" fmla="*/ 130236 h 156430"/>
              <a:gd name="connsiteX39" fmla="*/ 86918 w 154598"/>
              <a:gd name="connsiteY39" fmla="*/ 142071 h 156430"/>
              <a:gd name="connsiteX40" fmla="*/ 98809 w 154598"/>
              <a:gd name="connsiteY40" fmla="*/ 146905 h 156430"/>
              <a:gd name="connsiteX41" fmla="*/ 110243 w 154598"/>
              <a:gd name="connsiteY41" fmla="*/ 142179 h 156430"/>
              <a:gd name="connsiteX42" fmla="*/ 115399 w 154598"/>
              <a:gd name="connsiteY42" fmla="*/ 130859 h 156430"/>
              <a:gd name="connsiteX43" fmla="*/ 102385 w 154598"/>
              <a:gd name="connsiteY43" fmla="*/ 126838 h 156430"/>
              <a:gd name="connsiteX44" fmla="*/ 92319 w 154598"/>
              <a:gd name="connsiteY44" fmla="*/ 117634 h 156430"/>
              <a:gd name="connsiteX45" fmla="*/ 91343 w 154598"/>
              <a:gd name="connsiteY45" fmla="*/ 114092 h 156430"/>
              <a:gd name="connsiteX46" fmla="*/ 93364 w 154598"/>
              <a:gd name="connsiteY46" fmla="*/ 111076 h 156430"/>
              <a:gd name="connsiteX47" fmla="*/ 96975 w 154598"/>
              <a:gd name="connsiteY47" fmla="*/ 110100 h 156430"/>
              <a:gd name="connsiteX48" fmla="*/ 100104 w 154598"/>
              <a:gd name="connsiteY48" fmla="*/ 112120 h 156430"/>
              <a:gd name="connsiteX49" fmla="*/ 108481 w 154598"/>
              <a:gd name="connsiteY49" fmla="*/ 119450 h 156430"/>
              <a:gd name="connsiteX50" fmla="*/ 119429 w 154598"/>
              <a:gd name="connsiteY50" fmla="*/ 121993 h 156430"/>
              <a:gd name="connsiteX51" fmla="*/ 136363 w 154598"/>
              <a:gd name="connsiteY51" fmla="*/ 115115 h 156430"/>
              <a:gd name="connsiteX52" fmla="*/ 143241 w 154598"/>
              <a:gd name="connsiteY52" fmla="*/ 98181 h 156430"/>
              <a:gd name="connsiteX53" fmla="*/ 142665 w 154598"/>
              <a:gd name="connsiteY53" fmla="*/ 93357 h 156430"/>
              <a:gd name="connsiteX54" fmla="*/ 141062 w 154598"/>
              <a:gd name="connsiteY54" fmla="*/ 88656 h 156430"/>
              <a:gd name="connsiteX55" fmla="*/ 131894 w 154598"/>
              <a:gd name="connsiteY55" fmla="*/ 93510 h 156430"/>
              <a:gd name="connsiteX56" fmla="*/ 121261 w 154598"/>
              <a:gd name="connsiteY56" fmla="*/ 95250 h 156430"/>
              <a:gd name="connsiteX57" fmla="*/ 117867 w 154598"/>
              <a:gd name="connsiteY57" fmla="*/ 93879 h 156430"/>
              <a:gd name="connsiteX58" fmla="*/ 116498 w 154598"/>
              <a:gd name="connsiteY58" fmla="*/ 90481 h 156430"/>
              <a:gd name="connsiteX59" fmla="*/ 117867 w 154598"/>
              <a:gd name="connsiteY59" fmla="*/ 87090 h 156430"/>
              <a:gd name="connsiteX60" fmla="*/ 121261 w 154598"/>
              <a:gd name="connsiteY60" fmla="*/ 85725 h 156430"/>
              <a:gd name="connsiteX61" fmla="*/ 138195 w 154598"/>
              <a:gd name="connsiteY61" fmla="*/ 78847 h 156430"/>
              <a:gd name="connsiteX62" fmla="*/ 145073 w 154598"/>
              <a:gd name="connsiteY62" fmla="*/ 61913 h 156430"/>
              <a:gd name="connsiteX63" fmla="*/ 138378 w 154598"/>
              <a:gd name="connsiteY63" fmla="*/ 45331 h 156430"/>
              <a:gd name="connsiteX64" fmla="*/ 121993 w 154598"/>
              <a:gd name="connsiteY64" fmla="*/ 38100 h 156430"/>
              <a:gd name="connsiteX65" fmla="*/ 115939 w 154598"/>
              <a:gd name="connsiteY65" fmla="*/ 45876 h 156430"/>
              <a:gd name="connsiteX66" fmla="*/ 107321 w 154598"/>
              <a:gd name="connsiteY66" fmla="*/ 51087 h 156430"/>
              <a:gd name="connsiteX67" fmla="*/ 103760 w 154598"/>
              <a:gd name="connsiteY67" fmla="*/ 50971 h 156430"/>
              <a:gd name="connsiteX68" fmla="*/ 101405 w 154598"/>
              <a:gd name="connsiteY68" fmla="*/ 48303 h 156430"/>
              <a:gd name="connsiteX69" fmla="*/ 101487 w 154598"/>
              <a:gd name="connsiteY69" fmla="*/ 44676 h 156430"/>
              <a:gd name="connsiteX70" fmla="*/ 104189 w 154598"/>
              <a:gd name="connsiteY70" fmla="*/ 42203 h 156430"/>
              <a:gd name="connsiteX71" fmla="*/ 112313 w 154598"/>
              <a:gd name="connsiteY71" fmla="*/ 36085 h 156430"/>
              <a:gd name="connsiteX72" fmla="*/ 115399 w 154598"/>
              <a:gd name="connsiteY72" fmla="*/ 26102 h 156430"/>
              <a:gd name="connsiteX73" fmla="*/ 110562 w 154598"/>
              <a:gd name="connsiteY73" fmla="*/ 14352 h 156430"/>
              <a:gd name="connsiteX74" fmla="*/ 98720 w 154598"/>
              <a:gd name="connsiteY74" fmla="*/ 9525 h 156430"/>
              <a:gd name="connsiteX75" fmla="*/ 86888 w 154598"/>
              <a:gd name="connsiteY75" fmla="*/ 14359 h 156430"/>
              <a:gd name="connsiteX76" fmla="*/ 82062 w 154598"/>
              <a:gd name="connsiteY76" fmla="*/ 26194 h 156430"/>
              <a:gd name="connsiteX77" fmla="*/ 72537 w 154598"/>
              <a:gd name="connsiteY77" fmla="*/ 130236 h 156430"/>
              <a:gd name="connsiteX78" fmla="*/ 72537 w 154598"/>
              <a:gd name="connsiteY78" fmla="*/ 26194 h 156430"/>
              <a:gd name="connsiteX79" fmla="*/ 67700 w 154598"/>
              <a:gd name="connsiteY79" fmla="*/ 14359 h 156430"/>
              <a:gd name="connsiteX80" fmla="*/ 55858 w 154598"/>
              <a:gd name="connsiteY80" fmla="*/ 9525 h 156430"/>
              <a:gd name="connsiteX81" fmla="*/ 44026 w 154598"/>
              <a:gd name="connsiteY81" fmla="*/ 14359 h 156430"/>
              <a:gd name="connsiteX82" fmla="*/ 39199 w 154598"/>
              <a:gd name="connsiteY82" fmla="*/ 26194 h 156430"/>
              <a:gd name="connsiteX83" fmla="*/ 42258 w 154598"/>
              <a:gd name="connsiteY83" fmla="*/ 36058 h 156430"/>
              <a:gd name="connsiteX84" fmla="*/ 50354 w 154598"/>
              <a:gd name="connsiteY84" fmla="*/ 42203 h 156430"/>
              <a:gd name="connsiteX85" fmla="*/ 53084 w 154598"/>
              <a:gd name="connsiteY85" fmla="*/ 44584 h 156430"/>
              <a:gd name="connsiteX86" fmla="*/ 53408 w 154598"/>
              <a:gd name="connsiteY86" fmla="*/ 48159 h 156430"/>
              <a:gd name="connsiteX87" fmla="*/ 50847 w 154598"/>
              <a:gd name="connsiteY87" fmla="*/ 50797 h 156430"/>
              <a:gd name="connsiteX88" fmla="*/ 47039 w 154598"/>
              <a:gd name="connsiteY88" fmla="*/ 50904 h 156430"/>
              <a:gd name="connsiteX89" fmla="*/ 38421 w 154598"/>
              <a:gd name="connsiteY89" fmla="*/ 45784 h 156430"/>
              <a:gd name="connsiteX90" fmla="*/ 32367 w 154598"/>
              <a:gd name="connsiteY90" fmla="*/ 38100 h 156430"/>
              <a:gd name="connsiteX91" fmla="*/ 16220 w 154598"/>
              <a:gd name="connsiteY91" fmla="*/ 45399 h 156430"/>
              <a:gd name="connsiteX92" fmla="*/ 9525 w 154598"/>
              <a:gd name="connsiteY92" fmla="*/ 61972 h 156430"/>
              <a:gd name="connsiteX93" fmla="*/ 16403 w 154598"/>
              <a:gd name="connsiteY93" fmla="*/ 78847 h 156430"/>
              <a:gd name="connsiteX94" fmla="*/ 33338 w 154598"/>
              <a:gd name="connsiteY94" fmla="*/ 85725 h 156430"/>
              <a:gd name="connsiteX95" fmla="*/ 36731 w 154598"/>
              <a:gd name="connsiteY95" fmla="*/ 87096 h 156430"/>
              <a:gd name="connsiteX96" fmla="*/ 38100 w 154598"/>
              <a:gd name="connsiteY96" fmla="*/ 90494 h 156430"/>
              <a:gd name="connsiteX97" fmla="*/ 36731 w 154598"/>
              <a:gd name="connsiteY97" fmla="*/ 93885 h 156430"/>
              <a:gd name="connsiteX98" fmla="*/ 33338 w 154598"/>
              <a:gd name="connsiteY98" fmla="*/ 95250 h 156430"/>
              <a:gd name="connsiteX99" fmla="*/ 22705 w 154598"/>
              <a:gd name="connsiteY99" fmla="*/ 93510 h 156430"/>
              <a:gd name="connsiteX100" fmla="*/ 13537 w 154598"/>
              <a:gd name="connsiteY100" fmla="*/ 88656 h 156430"/>
              <a:gd name="connsiteX101" fmla="*/ 11934 w 154598"/>
              <a:gd name="connsiteY101" fmla="*/ 93357 h 156430"/>
              <a:gd name="connsiteX102" fmla="*/ 11357 w 154598"/>
              <a:gd name="connsiteY102" fmla="*/ 98181 h 156430"/>
              <a:gd name="connsiteX103" fmla="*/ 18235 w 154598"/>
              <a:gd name="connsiteY103" fmla="*/ 115115 h 156430"/>
              <a:gd name="connsiteX104" fmla="*/ 35169 w 154598"/>
              <a:gd name="connsiteY104" fmla="*/ 121993 h 156430"/>
              <a:gd name="connsiteX105" fmla="*/ 46114 w 154598"/>
              <a:gd name="connsiteY105" fmla="*/ 119420 h 156430"/>
              <a:gd name="connsiteX106" fmla="*/ 54494 w 154598"/>
              <a:gd name="connsiteY106" fmla="*/ 112120 h 156430"/>
              <a:gd name="connsiteX107" fmla="*/ 57624 w 154598"/>
              <a:gd name="connsiteY107" fmla="*/ 110100 h 156430"/>
              <a:gd name="connsiteX108" fmla="*/ 61235 w 154598"/>
              <a:gd name="connsiteY108" fmla="*/ 110985 h 156430"/>
              <a:gd name="connsiteX109" fmla="*/ 63241 w 154598"/>
              <a:gd name="connsiteY109" fmla="*/ 114062 h 156430"/>
              <a:gd name="connsiteX110" fmla="*/ 62279 w 154598"/>
              <a:gd name="connsiteY110" fmla="*/ 117634 h 156430"/>
              <a:gd name="connsiteX111" fmla="*/ 52003 w 154598"/>
              <a:gd name="connsiteY111" fmla="*/ 126866 h 156430"/>
              <a:gd name="connsiteX112" fmla="*/ 38961 w 154598"/>
              <a:gd name="connsiteY112" fmla="*/ 130914 h 156430"/>
              <a:gd name="connsiteX113" fmla="*/ 44236 w 154598"/>
              <a:gd name="connsiteY113" fmla="*/ 142207 h 156430"/>
              <a:gd name="connsiteX114" fmla="*/ 55789 w 154598"/>
              <a:gd name="connsiteY114" fmla="*/ 146905 h 156430"/>
              <a:gd name="connsiteX115" fmla="*/ 67680 w 154598"/>
              <a:gd name="connsiteY115" fmla="*/ 142071 h 156430"/>
              <a:gd name="connsiteX116" fmla="*/ 72537 w 154598"/>
              <a:gd name="connsiteY116" fmla="*/ 130236 h 156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154598" h="156430">
                <a:moveTo>
                  <a:pt x="55868" y="156430"/>
                </a:moveTo>
                <a:cubicBezTo>
                  <a:pt x="48749" y="156430"/>
                  <a:pt x="42649" y="153979"/>
                  <a:pt x="37569" y="149076"/>
                </a:cubicBezTo>
                <a:cubicBezTo>
                  <a:pt x="32489" y="144173"/>
                  <a:pt x="29796" y="138180"/>
                  <a:pt x="29491" y="131097"/>
                </a:cubicBezTo>
                <a:cubicBezTo>
                  <a:pt x="21554" y="129705"/>
                  <a:pt x="14959" y="125926"/>
                  <a:pt x="9708" y="119759"/>
                </a:cubicBezTo>
                <a:cubicBezTo>
                  <a:pt x="4457" y="113592"/>
                  <a:pt x="1832" y="106399"/>
                  <a:pt x="1832" y="98181"/>
                </a:cubicBezTo>
                <a:cubicBezTo>
                  <a:pt x="1832" y="95264"/>
                  <a:pt x="2207" y="92381"/>
                  <a:pt x="2958" y="89534"/>
                </a:cubicBezTo>
                <a:cubicBezTo>
                  <a:pt x="3709" y="86686"/>
                  <a:pt x="4836" y="84012"/>
                  <a:pt x="6338" y="81512"/>
                </a:cubicBezTo>
                <a:cubicBezTo>
                  <a:pt x="4225" y="78777"/>
                  <a:pt x="2641" y="75743"/>
                  <a:pt x="1584" y="72410"/>
                </a:cubicBezTo>
                <a:cubicBezTo>
                  <a:pt x="528" y="69078"/>
                  <a:pt x="0" y="65578"/>
                  <a:pt x="0" y="61913"/>
                </a:cubicBezTo>
                <a:cubicBezTo>
                  <a:pt x="0" y="53321"/>
                  <a:pt x="2839" y="45892"/>
                  <a:pt x="8518" y="39625"/>
                </a:cubicBezTo>
                <a:cubicBezTo>
                  <a:pt x="14196" y="33357"/>
                  <a:pt x="21230" y="29772"/>
                  <a:pt x="29619" y="28868"/>
                </a:cubicBezTo>
                <a:cubicBezTo>
                  <a:pt x="29497" y="28380"/>
                  <a:pt x="29436" y="27891"/>
                  <a:pt x="29436" y="27403"/>
                </a:cubicBezTo>
                <a:lnTo>
                  <a:pt x="29436" y="25754"/>
                </a:lnTo>
                <a:cubicBezTo>
                  <a:pt x="29546" y="18513"/>
                  <a:pt x="32159" y="12410"/>
                  <a:pt x="37276" y="7446"/>
                </a:cubicBezTo>
                <a:cubicBezTo>
                  <a:pt x="42393" y="2482"/>
                  <a:pt x="48590" y="0"/>
                  <a:pt x="55868" y="0"/>
                </a:cubicBezTo>
                <a:cubicBezTo>
                  <a:pt x="60484" y="0"/>
                  <a:pt x="64425" y="916"/>
                  <a:pt x="67692" y="2747"/>
                </a:cubicBezTo>
                <a:cubicBezTo>
                  <a:pt x="70958" y="4579"/>
                  <a:pt x="74161" y="7272"/>
                  <a:pt x="77299" y="10826"/>
                </a:cubicBezTo>
                <a:cubicBezTo>
                  <a:pt x="80523" y="7272"/>
                  <a:pt x="83716" y="4579"/>
                  <a:pt x="86879" y="2747"/>
                </a:cubicBezTo>
                <a:cubicBezTo>
                  <a:pt x="90042" y="916"/>
                  <a:pt x="93992" y="0"/>
                  <a:pt x="98730" y="0"/>
                </a:cubicBezTo>
                <a:cubicBezTo>
                  <a:pt x="105835" y="0"/>
                  <a:pt x="111950" y="2503"/>
                  <a:pt x="117074" y="7510"/>
                </a:cubicBezTo>
                <a:cubicBezTo>
                  <a:pt x="122197" y="12517"/>
                  <a:pt x="124814" y="18580"/>
                  <a:pt x="124924" y="25699"/>
                </a:cubicBezTo>
                <a:lnTo>
                  <a:pt x="124924" y="27348"/>
                </a:lnTo>
                <a:cubicBezTo>
                  <a:pt x="124924" y="27836"/>
                  <a:pt x="124863" y="28325"/>
                  <a:pt x="124741" y="28813"/>
                </a:cubicBezTo>
                <a:cubicBezTo>
                  <a:pt x="133130" y="29717"/>
                  <a:pt x="140204" y="33283"/>
                  <a:pt x="145962" y="39510"/>
                </a:cubicBezTo>
                <a:cubicBezTo>
                  <a:pt x="151719" y="45738"/>
                  <a:pt x="154598" y="53206"/>
                  <a:pt x="154598" y="61913"/>
                </a:cubicBezTo>
                <a:cubicBezTo>
                  <a:pt x="154598" y="65578"/>
                  <a:pt x="154040" y="69078"/>
                  <a:pt x="152922" y="72410"/>
                </a:cubicBezTo>
                <a:cubicBezTo>
                  <a:pt x="151805" y="75743"/>
                  <a:pt x="150190" y="78777"/>
                  <a:pt x="148077" y="81512"/>
                </a:cubicBezTo>
                <a:cubicBezTo>
                  <a:pt x="149579" y="84003"/>
                  <a:pt x="150736" y="86674"/>
                  <a:pt x="151548" y="89525"/>
                </a:cubicBezTo>
                <a:cubicBezTo>
                  <a:pt x="152360" y="92375"/>
                  <a:pt x="152766" y="95261"/>
                  <a:pt x="152766" y="98181"/>
                </a:cubicBezTo>
                <a:cubicBezTo>
                  <a:pt x="152766" y="106558"/>
                  <a:pt x="150132" y="113821"/>
                  <a:pt x="144863" y="119969"/>
                </a:cubicBezTo>
                <a:cubicBezTo>
                  <a:pt x="139593" y="126118"/>
                  <a:pt x="132929" y="129827"/>
                  <a:pt x="124869" y="131097"/>
                </a:cubicBezTo>
                <a:cubicBezTo>
                  <a:pt x="124564" y="138180"/>
                  <a:pt x="121911" y="144173"/>
                  <a:pt x="116910" y="149076"/>
                </a:cubicBezTo>
                <a:cubicBezTo>
                  <a:pt x="111910" y="153979"/>
                  <a:pt x="105850" y="156430"/>
                  <a:pt x="98730" y="156430"/>
                </a:cubicBezTo>
                <a:cubicBezTo>
                  <a:pt x="93907" y="156430"/>
                  <a:pt x="89935" y="155523"/>
                  <a:pt x="86815" y="153710"/>
                </a:cubicBezTo>
                <a:cubicBezTo>
                  <a:pt x="83695" y="151896"/>
                  <a:pt x="80523" y="149152"/>
                  <a:pt x="77299" y="145476"/>
                </a:cubicBezTo>
                <a:cubicBezTo>
                  <a:pt x="74039" y="149152"/>
                  <a:pt x="70827" y="151896"/>
                  <a:pt x="67664" y="153710"/>
                </a:cubicBezTo>
                <a:cubicBezTo>
                  <a:pt x="64501" y="155523"/>
                  <a:pt x="60569" y="156430"/>
                  <a:pt x="55868" y="156430"/>
                </a:cubicBezTo>
                <a:close/>
                <a:moveTo>
                  <a:pt x="82062" y="26194"/>
                </a:moveTo>
                <a:lnTo>
                  <a:pt x="82062" y="130236"/>
                </a:lnTo>
                <a:cubicBezTo>
                  <a:pt x="82062" y="134903"/>
                  <a:pt x="83681" y="138848"/>
                  <a:pt x="86918" y="142071"/>
                </a:cubicBezTo>
                <a:cubicBezTo>
                  <a:pt x="90156" y="145293"/>
                  <a:pt x="94120" y="146905"/>
                  <a:pt x="98809" y="146905"/>
                </a:cubicBezTo>
                <a:cubicBezTo>
                  <a:pt x="103275" y="146905"/>
                  <a:pt x="107086" y="145330"/>
                  <a:pt x="110243" y="142179"/>
                </a:cubicBezTo>
                <a:cubicBezTo>
                  <a:pt x="113400" y="139028"/>
                  <a:pt x="115118" y="135255"/>
                  <a:pt x="115399" y="130859"/>
                </a:cubicBezTo>
                <a:cubicBezTo>
                  <a:pt x="110722" y="130444"/>
                  <a:pt x="106384" y="129103"/>
                  <a:pt x="102385" y="126838"/>
                </a:cubicBezTo>
                <a:cubicBezTo>
                  <a:pt x="98385" y="124573"/>
                  <a:pt x="95030" y="121505"/>
                  <a:pt x="92319" y="117634"/>
                </a:cubicBezTo>
                <a:cubicBezTo>
                  <a:pt x="91465" y="116510"/>
                  <a:pt x="91139" y="115330"/>
                  <a:pt x="91343" y="114092"/>
                </a:cubicBezTo>
                <a:cubicBezTo>
                  <a:pt x="91547" y="112855"/>
                  <a:pt x="92221" y="111850"/>
                  <a:pt x="93364" y="111076"/>
                </a:cubicBezTo>
                <a:cubicBezTo>
                  <a:pt x="94487" y="110221"/>
                  <a:pt x="95691" y="109896"/>
                  <a:pt x="96975" y="110100"/>
                </a:cubicBezTo>
                <a:cubicBezTo>
                  <a:pt x="98259" y="110304"/>
                  <a:pt x="99302" y="110978"/>
                  <a:pt x="100104" y="112120"/>
                </a:cubicBezTo>
                <a:cubicBezTo>
                  <a:pt x="102298" y="115312"/>
                  <a:pt x="105091" y="117755"/>
                  <a:pt x="108481" y="119450"/>
                </a:cubicBezTo>
                <a:cubicBezTo>
                  <a:pt x="111872" y="121146"/>
                  <a:pt x="115521" y="121993"/>
                  <a:pt x="119429" y="121993"/>
                </a:cubicBezTo>
                <a:cubicBezTo>
                  <a:pt x="126133" y="121993"/>
                  <a:pt x="131778" y="119701"/>
                  <a:pt x="136363" y="115115"/>
                </a:cubicBezTo>
                <a:cubicBezTo>
                  <a:pt x="140949" y="110530"/>
                  <a:pt x="143241" y="104885"/>
                  <a:pt x="143241" y="98181"/>
                </a:cubicBezTo>
                <a:cubicBezTo>
                  <a:pt x="143241" y="96573"/>
                  <a:pt x="143049" y="94965"/>
                  <a:pt x="142665" y="93357"/>
                </a:cubicBezTo>
                <a:cubicBezTo>
                  <a:pt x="142280" y="91749"/>
                  <a:pt x="141746" y="90182"/>
                  <a:pt x="141062" y="88656"/>
                </a:cubicBezTo>
                <a:cubicBezTo>
                  <a:pt x="138363" y="90732"/>
                  <a:pt x="135307" y="92350"/>
                  <a:pt x="131894" y="93510"/>
                </a:cubicBezTo>
                <a:cubicBezTo>
                  <a:pt x="128481" y="94670"/>
                  <a:pt x="124936" y="95250"/>
                  <a:pt x="121261" y="95250"/>
                </a:cubicBezTo>
                <a:cubicBezTo>
                  <a:pt x="119911" y="95250"/>
                  <a:pt x="118780" y="94793"/>
                  <a:pt x="117867" y="93879"/>
                </a:cubicBezTo>
                <a:cubicBezTo>
                  <a:pt x="116955" y="92965"/>
                  <a:pt x="116498" y="91832"/>
                  <a:pt x="116498" y="90481"/>
                </a:cubicBezTo>
                <a:cubicBezTo>
                  <a:pt x="116498" y="89130"/>
                  <a:pt x="116955" y="88000"/>
                  <a:pt x="117867" y="87090"/>
                </a:cubicBezTo>
                <a:cubicBezTo>
                  <a:pt x="118780" y="86180"/>
                  <a:pt x="119911" y="85725"/>
                  <a:pt x="121261" y="85725"/>
                </a:cubicBezTo>
                <a:cubicBezTo>
                  <a:pt x="127965" y="85725"/>
                  <a:pt x="133610" y="83432"/>
                  <a:pt x="138195" y="78847"/>
                </a:cubicBezTo>
                <a:cubicBezTo>
                  <a:pt x="142780" y="74261"/>
                  <a:pt x="145073" y="68617"/>
                  <a:pt x="145073" y="61913"/>
                </a:cubicBezTo>
                <a:cubicBezTo>
                  <a:pt x="145073" y="55399"/>
                  <a:pt x="142842" y="49871"/>
                  <a:pt x="138378" y="45331"/>
                </a:cubicBezTo>
                <a:cubicBezTo>
                  <a:pt x="133915" y="40791"/>
                  <a:pt x="128453" y="38381"/>
                  <a:pt x="121993" y="38100"/>
                </a:cubicBezTo>
                <a:cubicBezTo>
                  <a:pt x="120491" y="41080"/>
                  <a:pt x="118473" y="43672"/>
                  <a:pt x="115939" y="45876"/>
                </a:cubicBezTo>
                <a:cubicBezTo>
                  <a:pt x="113406" y="48080"/>
                  <a:pt x="110533" y="49817"/>
                  <a:pt x="107321" y="51087"/>
                </a:cubicBezTo>
                <a:cubicBezTo>
                  <a:pt x="106124" y="51551"/>
                  <a:pt x="104937" y="51512"/>
                  <a:pt x="103760" y="50971"/>
                </a:cubicBezTo>
                <a:cubicBezTo>
                  <a:pt x="102582" y="50430"/>
                  <a:pt x="101797" y="49540"/>
                  <a:pt x="101405" y="48303"/>
                </a:cubicBezTo>
                <a:cubicBezTo>
                  <a:pt x="100977" y="47106"/>
                  <a:pt x="101005" y="45897"/>
                  <a:pt x="101487" y="44676"/>
                </a:cubicBezTo>
                <a:cubicBezTo>
                  <a:pt x="101969" y="43455"/>
                  <a:pt x="102870" y="42630"/>
                  <a:pt x="104189" y="42203"/>
                </a:cubicBezTo>
                <a:cubicBezTo>
                  <a:pt x="107547" y="41043"/>
                  <a:pt x="110255" y="39004"/>
                  <a:pt x="112313" y="36085"/>
                </a:cubicBezTo>
                <a:cubicBezTo>
                  <a:pt x="114370" y="33167"/>
                  <a:pt x="115399" y="29839"/>
                  <a:pt x="115399" y="26102"/>
                </a:cubicBezTo>
                <a:cubicBezTo>
                  <a:pt x="115399" y="21486"/>
                  <a:pt x="113787" y="17569"/>
                  <a:pt x="110562" y="14352"/>
                </a:cubicBezTo>
                <a:cubicBezTo>
                  <a:pt x="107338" y="11134"/>
                  <a:pt x="103390" y="9525"/>
                  <a:pt x="98720" y="9525"/>
                </a:cubicBezTo>
                <a:cubicBezTo>
                  <a:pt x="94050" y="9525"/>
                  <a:pt x="90106" y="11136"/>
                  <a:pt x="86888" y="14359"/>
                </a:cubicBezTo>
                <a:cubicBezTo>
                  <a:pt x="83671" y="17582"/>
                  <a:pt x="82062" y="21527"/>
                  <a:pt x="82062" y="26194"/>
                </a:cubicBezTo>
                <a:close/>
                <a:moveTo>
                  <a:pt x="72537" y="130236"/>
                </a:moveTo>
                <a:lnTo>
                  <a:pt x="72537" y="26194"/>
                </a:lnTo>
                <a:cubicBezTo>
                  <a:pt x="72537" y="21527"/>
                  <a:pt x="70924" y="17582"/>
                  <a:pt x="67700" y="14359"/>
                </a:cubicBezTo>
                <a:cubicBezTo>
                  <a:pt x="64475" y="11136"/>
                  <a:pt x="60528" y="9525"/>
                  <a:pt x="55858" y="9525"/>
                </a:cubicBezTo>
                <a:cubicBezTo>
                  <a:pt x="51188" y="9525"/>
                  <a:pt x="47244" y="11136"/>
                  <a:pt x="44026" y="14359"/>
                </a:cubicBezTo>
                <a:cubicBezTo>
                  <a:pt x="40808" y="17582"/>
                  <a:pt x="39199" y="21527"/>
                  <a:pt x="39199" y="26194"/>
                </a:cubicBezTo>
                <a:cubicBezTo>
                  <a:pt x="39199" y="29833"/>
                  <a:pt x="40219" y="33121"/>
                  <a:pt x="42258" y="36058"/>
                </a:cubicBezTo>
                <a:cubicBezTo>
                  <a:pt x="44297" y="38994"/>
                  <a:pt x="46996" y="41043"/>
                  <a:pt x="50354" y="42203"/>
                </a:cubicBezTo>
                <a:cubicBezTo>
                  <a:pt x="51551" y="42630"/>
                  <a:pt x="52461" y="43424"/>
                  <a:pt x="53084" y="44584"/>
                </a:cubicBezTo>
                <a:cubicBezTo>
                  <a:pt x="53707" y="45745"/>
                  <a:pt x="53815" y="46936"/>
                  <a:pt x="53408" y="48159"/>
                </a:cubicBezTo>
                <a:cubicBezTo>
                  <a:pt x="52920" y="49383"/>
                  <a:pt x="52067" y="50262"/>
                  <a:pt x="50847" y="50797"/>
                </a:cubicBezTo>
                <a:cubicBezTo>
                  <a:pt x="49627" y="51332"/>
                  <a:pt x="48358" y="51368"/>
                  <a:pt x="47039" y="50904"/>
                </a:cubicBezTo>
                <a:cubicBezTo>
                  <a:pt x="43827" y="49634"/>
                  <a:pt x="40955" y="47927"/>
                  <a:pt x="38421" y="45784"/>
                </a:cubicBezTo>
                <a:cubicBezTo>
                  <a:pt x="35887" y="43641"/>
                  <a:pt x="33869" y="41080"/>
                  <a:pt x="32367" y="38100"/>
                </a:cubicBezTo>
                <a:cubicBezTo>
                  <a:pt x="26066" y="38381"/>
                  <a:pt x="20683" y="40814"/>
                  <a:pt x="16220" y="45399"/>
                </a:cubicBezTo>
                <a:cubicBezTo>
                  <a:pt x="11757" y="49985"/>
                  <a:pt x="9525" y="55509"/>
                  <a:pt x="9525" y="61972"/>
                </a:cubicBezTo>
                <a:cubicBezTo>
                  <a:pt x="9525" y="68636"/>
                  <a:pt x="11818" y="74261"/>
                  <a:pt x="16403" y="78847"/>
                </a:cubicBezTo>
                <a:cubicBezTo>
                  <a:pt x="20989" y="83432"/>
                  <a:pt x="26634" y="85725"/>
                  <a:pt x="33338" y="85725"/>
                </a:cubicBezTo>
                <a:cubicBezTo>
                  <a:pt x="34687" y="85725"/>
                  <a:pt x="35818" y="86182"/>
                  <a:pt x="36731" y="87096"/>
                </a:cubicBezTo>
                <a:cubicBezTo>
                  <a:pt x="37644" y="88010"/>
                  <a:pt x="38100" y="89143"/>
                  <a:pt x="38100" y="90494"/>
                </a:cubicBezTo>
                <a:cubicBezTo>
                  <a:pt x="38100" y="91845"/>
                  <a:pt x="37644" y="92976"/>
                  <a:pt x="36731" y="93885"/>
                </a:cubicBezTo>
                <a:cubicBezTo>
                  <a:pt x="35818" y="94795"/>
                  <a:pt x="34687" y="95250"/>
                  <a:pt x="33338" y="95250"/>
                </a:cubicBezTo>
                <a:cubicBezTo>
                  <a:pt x="29662" y="95250"/>
                  <a:pt x="26118" y="94670"/>
                  <a:pt x="22705" y="93510"/>
                </a:cubicBezTo>
                <a:cubicBezTo>
                  <a:pt x="19291" y="92350"/>
                  <a:pt x="16235" y="90732"/>
                  <a:pt x="13537" y="88656"/>
                </a:cubicBezTo>
                <a:cubicBezTo>
                  <a:pt x="12853" y="90182"/>
                  <a:pt x="12319" y="91749"/>
                  <a:pt x="11934" y="93357"/>
                </a:cubicBezTo>
                <a:cubicBezTo>
                  <a:pt x="11549" y="94965"/>
                  <a:pt x="11357" y="96573"/>
                  <a:pt x="11357" y="98181"/>
                </a:cubicBezTo>
                <a:cubicBezTo>
                  <a:pt x="11357" y="104885"/>
                  <a:pt x="13650" y="110530"/>
                  <a:pt x="18235" y="115115"/>
                </a:cubicBezTo>
                <a:cubicBezTo>
                  <a:pt x="22820" y="119701"/>
                  <a:pt x="28465" y="121993"/>
                  <a:pt x="35169" y="121993"/>
                </a:cubicBezTo>
                <a:cubicBezTo>
                  <a:pt x="39113" y="121993"/>
                  <a:pt x="42761" y="121135"/>
                  <a:pt x="46114" y="119420"/>
                </a:cubicBezTo>
                <a:cubicBezTo>
                  <a:pt x="49466" y="117704"/>
                  <a:pt x="52259" y="115271"/>
                  <a:pt x="54494" y="112120"/>
                </a:cubicBezTo>
                <a:cubicBezTo>
                  <a:pt x="55297" y="110978"/>
                  <a:pt x="56340" y="110304"/>
                  <a:pt x="57624" y="110100"/>
                </a:cubicBezTo>
                <a:cubicBezTo>
                  <a:pt x="58908" y="109896"/>
                  <a:pt x="60111" y="110191"/>
                  <a:pt x="61235" y="110985"/>
                </a:cubicBezTo>
                <a:cubicBezTo>
                  <a:pt x="62358" y="111778"/>
                  <a:pt x="63027" y="112804"/>
                  <a:pt x="63241" y="114062"/>
                </a:cubicBezTo>
                <a:cubicBezTo>
                  <a:pt x="63454" y="115320"/>
                  <a:pt x="63134" y="116510"/>
                  <a:pt x="62279" y="117634"/>
                </a:cubicBezTo>
                <a:cubicBezTo>
                  <a:pt x="59446" y="121505"/>
                  <a:pt x="56021" y="124582"/>
                  <a:pt x="52003" y="126866"/>
                </a:cubicBezTo>
                <a:cubicBezTo>
                  <a:pt x="47985" y="129149"/>
                  <a:pt x="43638" y="130499"/>
                  <a:pt x="38961" y="130914"/>
                </a:cubicBezTo>
                <a:cubicBezTo>
                  <a:pt x="39242" y="135310"/>
                  <a:pt x="41000" y="139074"/>
                  <a:pt x="44236" y="142207"/>
                </a:cubicBezTo>
                <a:cubicBezTo>
                  <a:pt x="47473" y="145339"/>
                  <a:pt x="51324" y="146905"/>
                  <a:pt x="55789" y="146905"/>
                </a:cubicBezTo>
                <a:cubicBezTo>
                  <a:pt x="60479" y="146905"/>
                  <a:pt x="64442" y="145293"/>
                  <a:pt x="67680" y="142071"/>
                </a:cubicBezTo>
                <a:cubicBezTo>
                  <a:pt x="70918" y="138848"/>
                  <a:pt x="72537" y="134903"/>
                  <a:pt x="72537" y="130236"/>
                </a:cubicBezTo>
                <a:close/>
              </a:path>
            </a:pathLst>
          </a:custGeom>
          <a:solidFill>
            <a:schemeClr val="bg1"/>
          </a:solidFill>
          <a:ln w="238" cap="flat">
            <a:noFill/>
            <a:prstDash val="solid"/>
            <a:miter/>
          </a:ln>
        </p:spPr>
        <p:txBody>
          <a:bodyPr rtlCol="0" anchor="ctr"/>
          <a:lstStyle/>
          <a:p>
            <a:endParaRPr lang="en-RO"/>
          </a:p>
        </p:txBody>
      </p:sp>
      <p:sp>
        <p:nvSpPr>
          <p:cNvPr id="68" name="Graphic 48">
            <a:extLst>
              <a:ext uri="{FF2B5EF4-FFF2-40B4-BE49-F238E27FC236}">
                <a16:creationId xmlns:a16="http://schemas.microsoft.com/office/drawing/2014/main" id="{AF94154C-0F8B-1649-ADAC-9FBFF0E9920D}"/>
              </a:ext>
            </a:extLst>
          </p:cNvPr>
          <p:cNvSpPr>
            <a:spLocks noChangeAspect="1"/>
          </p:cNvSpPr>
          <p:nvPr/>
        </p:nvSpPr>
        <p:spPr>
          <a:xfrm>
            <a:off x="4846953" y="4345076"/>
            <a:ext cx="504000" cy="504000"/>
          </a:xfrm>
          <a:custGeom>
            <a:avLst/>
            <a:gdLst>
              <a:gd name="connsiteX0" fmla="*/ 76383 w 167054"/>
              <a:gd name="connsiteY0" fmla="*/ 167054 h 167054"/>
              <a:gd name="connsiteX1" fmla="*/ 73398 w 167054"/>
              <a:gd name="connsiteY1" fmla="*/ 165827 h 167054"/>
              <a:gd name="connsiteX2" fmla="*/ 72170 w 167054"/>
              <a:gd name="connsiteY2" fmla="*/ 162841 h 167054"/>
              <a:gd name="connsiteX3" fmla="*/ 73398 w 167054"/>
              <a:gd name="connsiteY3" fmla="*/ 159855 h 167054"/>
              <a:gd name="connsiteX4" fmla="*/ 76383 w 167054"/>
              <a:gd name="connsiteY4" fmla="*/ 158628 h 167054"/>
              <a:gd name="connsiteX5" fmla="*/ 79314 w 167054"/>
              <a:gd name="connsiteY5" fmla="*/ 158628 h 167054"/>
              <a:gd name="connsiteX6" fmla="*/ 79314 w 167054"/>
              <a:gd name="connsiteY6" fmla="*/ 140567 h 167054"/>
              <a:gd name="connsiteX7" fmla="*/ 60411 w 167054"/>
              <a:gd name="connsiteY7" fmla="*/ 135805 h 167054"/>
              <a:gd name="connsiteX8" fmla="*/ 45830 w 167054"/>
              <a:gd name="connsiteY8" fmla="*/ 126463 h 167054"/>
              <a:gd name="connsiteX9" fmla="*/ 33026 w 167054"/>
              <a:gd name="connsiteY9" fmla="*/ 139322 h 167054"/>
              <a:gd name="connsiteX10" fmla="*/ 35224 w 167054"/>
              <a:gd name="connsiteY10" fmla="*/ 141520 h 167054"/>
              <a:gd name="connsiteX11" fmla="*/ 36543 w 167054"/>
              <a:gd name="connsiteY11" fmla="*/ 144597 h 167054"/>
              <a:gd name="connsiteX12" fmla="*/ 35224 w 167054"/>
              <a:gd name="connsiteY12" fmla="*/ 147491 h 167054"/>
              <a:gd name="connsiteX13" fmla="*/ 32147 w 167054"/>
              <a:gd name="connsiteY13" fmla="*/ 148810 h 167054"/>
              <a:gd name="connsiteX14" fmla="*/ 29070 w 167054"/>
              <a:gd name="connsiteY14" fmla="*/ 147308 h 167054"/>
              <a:gd name="connsiteX15" fmla="*/ 19380 w 167054"/>
              <a:gd name="connsiteY15" fmla="*/ 137673 h 167054"/>
              <a:gd name="connsiteX16" fmla="*/ 17969 w 167054"/>
              <a:gd name="connsiteY16" fmla="*/ 134660 h 167054"/>
              <a:gd name="connsiteX17" fmla="*/ 19380 w 167054"/>
              <a:gd name="connsiteY17" fmla="*/ 131647 h 167054"/>
              <a:gd name="connsiteX18" fmla="*/ 22366 w 167054"/>
              <a:gd name="connsiteY18" fmla="*/ 130447 h 167054"/>
              <a:gd name="connsiteX19" fmla="*/ 25351 w 167054"/>
              <a:gd name="connsiteY19" fmla="*/ 131830 h 167054"/>
              <a:gd name="connsiteX20" fmla="*/ 27183 w 167054"/>
              <a:gd name="connsiteY20" fmla="*/ 133662 h 167054"/>
              <a:gd name="connsiteX21" fmla="*/ 40042 w 167054"/>
              <a:gd name="connsiteY21" fmla="*/ 120803 h 167054"/>
              <a:gd name="connsiteX22" fmla="*/ 30517 w 167054"/>
              <a:gd name="connsiteY22" fmla="*/ 105581 h 167054"/>
              <a:gd name="connsiteX23" fmla="*/ 26487 w 167054"/>
              <a:gd name="connsiteY23" fmla="*/ 87740 h 167054"/>
              <a:gd name="connsiteX24" fmla="*/ 8426 w 167054"/>
              <a:gd name="connsiteY24" fmla="*/ 87740 h 167054"/>
              <a:gd name="connsiteX25" fmla="*/ 8426 w 167054"/>
              <a:gd name="connsiteY25" fmla="*/ 90671 h 167054"/>
              <a:gd name="connsiteX26" fmla="*/ 7199 w 167054"/>
              <a:gd name="connsiteY26" fmla="*/ 93657 h 167054"/>
              <a:gd name="connsiteX27" fmla="*/ 4213 w 167054"/>
              <a:gd name="connsiteY27" fmla="*/ 94884 h 167054"/>
              <a:gd name="connsiteX28" fmla="*/ 1227 w 167054"/>
              <a:gd name="connsiteY28" fmla="*/ 93657 h 167054"/>
              <a:gd name="connsiteX29" fmla="*/ 0 w 167054"/>
              <a:gd name="connsiteY29" fmla="*/ 90671 h 167054"/>
              <a:gd name="connsiteX30" fmla="*/ 0 w 167054"/>
              <a:gd name="connsiteY30" fmla="*/ 76383 h 167054"/>
              <a:gd name="connsiteX31" fmla="*/ 1227 w 167054"/>
              <a:gd name="connsiteY31" fmla="*/ 73398 h 167054"/>
              <a:gd name="connsiteX32" fmla="*/ 4213 w 167054"/>
              <a:gd name="connsiteY32" fmla="*/ 72170 h 167054"/>
              <a:gd name="connsiteX33" fmla="*/ 7199 w 167054"/>
              <a:gd name="connsiteY33" fmla="*/ 73398 h 167054"/>
              <a:gd name="connsiteX34" fmla="*/ 8426 w 167054"/>
              <a:gd name="connsiteY34" fmla="*/ 76383 h 167054"/>
              <a:gd name="connsiteX35" fmla="*/ 8426 w 167054"/>
              <a:gd name="connsiteY35" fmla="*/ 79314 h 167054"/>
              <a:gd name="connsiteX36" fmla="*/ 26487 w 167054"/>
              <a:gd name="connsiteY36" fmla="*/ 79314 h 167054"/>
              <a:gd name="connsiteX37" fmla="*/ 30727 w 167054"/>
              <a:gd name="connsiteY37" fmla="*/ 61381 h 167054"/>
              <a:gd name="connsiteX38" fmla="*/ 40225 w 167054"/>
              <a:gd name="connsiteY38" fmla="*/ 46251 h 167054"/>
              <a:gd name="connsiteX39" fmla="*/ 27366 w 167054"/>
              <a:gd name="connsiteY39" fmla="*/ 33393 h 167054"/>
              <a:gd name="connsiteX40" fmla="*/ 25351 w 167054"/>
              <a:gd name="connsiteY40" fmla="*/ 35408 h 167054"/>
              <a:gd name="connsiteX41" fmla="*/ 22366 w 167054"/>
              <a:gd name="connsiteY41" fmla="*/ 36791 h 167054"/>
              <a:gd name="connsiteX42" fmla="*/ 19380 w 167054"/>
              <a:gd name="connsiteY42" fmla="*/ 35408 h 167054"/>
              <a:gd name="connsiteX43" fmla="*/ 17969 w 167054"/>
              <a:gd name="connsiteY43" fmla="*/ 32394 h 167054"/>
              <a:gd name="connsiteX44" fmla="*/ 19380 w 167054"/>
              <a:gd name="connsiteY44" fmla="*/ 29381 h 167054"/>
              <a:gd name="connsiteX45" fmla="*/ 29381 w 167054"/>
              <a:gd name="connsiteY45" fmla="*/ 19380 h 167054"/>
              <a:gd name="connsiteX46" fmla="*/ 32486 w 167054"/>
              <a:gd name="connsiteY46" fmla="*/ 17969 h 167054"/>
              <a:gd name="connsiteX47" fmla="*/ 35591 w 167054"/>
              <a:gd name="connsiteY47" fmla="*/ 19380 h 167054"/>
              <a:gd name="connsiteX48" fmla="*/ 36818 w 167054"/>
              <a:gd name="connsiteY48" fmla="*/ 22393 h 167054"/>
              <a:gd name="connsiteX49" fmla="*/ 35224 w 167054"/>
              <a:gd name="connsiteY49" fmla="*/ 25406 h 167054"/>
              <a:gd name="connsiteX50" fmla="*/ 33209 w 167054"/>
              <a:gd name="connsiteY50" fmla="*/ 27421 h 167054"/>
              <a:gd name="connsiteX51" fmla="*/ 46013 w 167054"/>
              <a:gd name="connsiteY51" fmla="*/ 40225 h 167054"/>
              <a:gd name="connsiteX52" fmla="*/ 61235 w 167054"/>
              <a:gd name="connsiteY52" fmla="*/ 30700 h 167054"/>
              <a:gd name="connsiteX53" fmla="*/ 79076 w 167054"/>
              <a:gd name="connsiteY53" fmla="*/ 26487 h 167054"/>
              <a:gd name="connsiteX54" fmla="*/ 79076 w 167054"/>
              <a:gd name="connsiteY54" fmla="*/ 8426 h 167054"/>
              <a:gd name="connsiteX55" fmla="*/ 76328 w 167054"/>
              <a:gd name="connsiteY55" fmla="*/ 8426 h 167054"/>
              <a:gd name="connsiteX56" fmla="*/ 73370 w 167054"/>
              <a:gd name="connsiteY56" fmla="*/ 7199 h 167054"/>
              <a:gd name="connsiteX57" fmla="*/ 72170 w 167054"/>
              <a:gd name="connsiteY57" fmla="*/ 4213 h 167054"/>
              <a:gd name="connsiteX58" fmla="*/ 73398 w 167054"/>
              <a:gd name="connsiteY58" fmla="*/ 1227 h 167054"/>
              <a:gd name="connsiteX59" fmla="*/ 76383 w 167054"/>
              <a:gd name="connsiteY59" fmla="*/ 0 h 167054"/>
              <a:gd name="connsiteX60" fmla="*/ 90671 w 167054"/>
              <a:gd name="connsiteY60" fmla="*/ 0 h 167054"/>
              <a:gd name="connsiteX61" fmla="*/ 93657 w 167054"/>
              <a:gd name="connsiteY61" fmla="*/ 1227 h 167054"/>
              <a:gd name="connsiteX62" fmla="*/ 94884 w 167054"/>
              <a:gd name="connsiteY62" fmla="*/ 4213 h 167054"/>
              <a:gd name="connsiteX63" fmla="*/ 93657 w 167054"/>
              <a:gd name="connsiteY63" fmla="*/ 7199 h 167054"/>
              <a:gd name="connsiteX64" fmla="*/ 90671 w 167054"/>
              <a:gd name="connsiteY64" fmla="*/ 8426 h 167054"/>
              <a:gd name="connsiteX65" fmla="*/ 87740 w 167054"/>
              <a:gd name="connsiteY65" fmla="*/ 8426 h 167054"/>
              <a:gd name="connsiteX66" fmla="*/ 87740 w 167054"/>
              <a:gd name="connsiteY66" fmla="*/ 26487 h 167054"/>
              <a:gd name="connsiteX67" fmla="*/ 105581 w 167054"/>
              <a:gd name="connsiteY67" fmla="*/ 30700 h 167054"/>
              <a:gd name="connsiteX68" fmla="*/ 120803 w 167054"/>
              <a:gd name="connsiteY68" fmla="*/ 40225 h 167054"/>
              <a:gd name="connsiteX69" fmla="*/ 133662 w 167054"/>
              <a:gd name="connsiteY69" fmla="*/ 27366 h 167054"/>
              <a:gd name="connsiteX70" fmla="*/ 131464 w 167054"/>
              <a:gd name="connsiteY70" fmla="*/ 25168 h 167054"/>
              <a:gd name="connsiteX71" fmla="*/ 130236 w 167054"/>
              <a:gd name="connsiteY71" fmla="*/ 22274 h 167054"/>
              <a:gd name="connsiteX72" fmla="*/ 131464 w 167054"/>
              <a:gd name="connsiteY72" fmla="*/ 19380 h 167054"/>
              <a:gd name="connsiteX73" fmla="*/ 134477 w 167054"/>
              <a:gd name="connsiteY73" fmla="*/ 17969 h 167054"/>
              <a:gd name="connsiteX74" fmla="*/ 137490 w 167054"/>
              <a:gd name="connsiteY74" fmla="*/ 19380 h 167054"/>
              <a:gd name="connsiteX75" fmla="*/ 147674 w 167054"/>
              <a:gd name="connsiteY75" fmla="*/ 29619 h 167054"/>
              <a:gd name="connsiteX76" fmla="*/ 149085 w 167054"/>
              <a:gd name="connsiteY76" fmla="*/ 32605 h 167054"/>
              <a:gd name="connsiteX77" fmla="*/ 147674 w 167054"/>
              <a:gd name="connsiteY77" fmla="*/ 35591 h 167054"/>
              <a:gd name="connsiteX78" fmla="*/ 144753 w 167054"/>
              <a:gd name="connsiteY78" fmla="*/ 36910 h 167054"/>
              <a:gd name="connsiteX79" fmla="*/ 141831 w 167054"/>
              <a:gd name="connsiteY79" fmla="*/ 35408 h 167054"/>
              <a:gd name="connsiteX80" fmla="*/ 139633 w 167054"/>
              <a:gd name="connsiteY80" fmla="*/ 33209 h 167054"/>
              <a:gd name="connsiteX81" fmla="*/ 126829 w 167054"/>
              <a:gd name="connsiteY81" fmla="*/ 46013 h 167054"/>
              <a:gd name="connsiteX82" fmla="*/ 136446 w 167054"/>
              <a:gd name="connsiteY82" fmla="*/ 61446 h 167054"/>
              <a:gd name="connsiteX83" fmla="*/ 140567 w 167054"/>
              <a:gd name="connsiteY83" fmla="*/ 79314 h 167054"/>
              <a:gd name="connsiteX84" fmla="*/ 158628 w 167054"/>
              <a:gd name="connsiteY84" fmla="*/ 79314 h 167054"/>
              <a:gd name="connsiteX85" fmla="*/ 158628 w 167054"/>
              <a:gd name="connsiteY85" fmla="*/ 76383 h 167054"/>
              <a:gd name="connsiteX86" fmla="*/ 159855 w 167054"/>
              <a:gd name="connsiteY86" fmla="*/ 73398 h 167054"/>
              <a:gd name="connsiteX87" fmla="*/ 162841 w 167054"/>
              <a:gd name="connsiteY87" fmla="*/ 72170 h 167054"/>
              <a:gd name="connsiteX88" fmla="*/ 165827 w 167054"/>
              <a:gd name="connsiteY88" fmla="*/ 73398 h 167054"/>
              <a:gd name="connsiteX89" fmla="*/ 167054 w 167054"/>
              <a:gd name="connsiteY89" fmla="*/ 76383 h 167054"/>
              <a:gd name="connsiteX90" fmla="*/ 167054 w 167054"/>
              <a:gd name="connsiteY90" fmla="*/ 90671 h 167054"/>
              <a:gd name="connsiteX91" fmla="*/ 165827 w 167054"/>
              <a:gd name="connsiteY91" fmla="*/ 93657 h 167054"/>
              <a:gd name="connsiteX92" fmla="*/ 162841 w 167054"/>
              <a:gd name="connsiteY92" fmla="*/ 94884 h 167054"/>
              <a:gd name="connsiteX93" fmla="*/ 159855 w 167054"/>
              <a:gd name="connsiteY93" fmla="*/ 93657 h 167054"/>
              <a:gd name="connsiteX94" fmla="*/ 158628 w 167054"/>
              <a:gd name="connsiteY94" fmla="*/ 90671 h 167054"/>
              <a:gd name="connsiteX95" fmla="*/ 158628 w 167054"/>
              <a:gd name="connsiteY95" fmla="*/ 87740 h 167054"/>
              <a:gd name="connsiteX96" fmla="*/ 140567 w 167054"/>
              <a:gd name="connsiteY96" fmla="*/ 87740 h 167054"/>
              <a:gd name="connsiteX97" fmla="*/ 136446 w 167054"/>
              <a:gd name="connsiteY97" fmla="*/ 105609 h 167054"/>
              <a:gd name="connsiteX98" fmla="*/ 126829 w 167054"/>
              <a:gd name="connsiteY98" fmla="*/ 120858 h 167054"/>
              <a:gd name="connsiteX99" fmla="*/ 139633 w 167054"/>
              <a:gd name="connsiteY99" fmla="*/ 133662 h 167054"/>
              <a:gd name="connsiteX100" fmla="*/ 141831 w 167054"/>
              <a:gd name="connsiteY100" fmla="*/ 131464 h 167054"/>
              <a:gd name="connsiteX101" fmla="*/ 144844 w 167054"/>
              <a:gd name="connsiteY101" fmla="*/ 130145 h 167054"/>
              <a:gd name="connsiteX102" fmla="*/ 147858 w 167054"/>
              <a:gd name="connsiteY102" fmla="*/ 131464 h 167054"/>
              <a:gd name="connsiteX103" fmla="*/ 149268 w 167054"/>
              <a:gd name="connsiteY103" fmla="*/ 134477 h 167054"/>
              <a:gd name="connsiteX104" fmla="*/ 147858 w 167054"/>
              <a:gd name="connsiteY104" fmla="*/ 137673 h 167054"/>
              <a:gd name="connsiteX105" fmla="*/ 137856 w 167054"/>
              <a:gd name="connsiteY105" fmla="*/ 147674 h 167054"/>
              <a:gd name="connsiteX106" fmla="*/ 134752 w 167054"/>
              <a:gd name="connsiteY106" fmla="*/ 149085 h 167054"/>
              <a:gd name="connsiteX107" fmla="*/ 131647 w 167054"/>
              <a:gd name="connsiteY107" fmla="*/ 147674 h 167054"/>
              <a:gd name="connsiteX108" fmla="*/ 130447 w 167054"/>
              <a:gd name="connsiteY108" fmla="*/ 144780 h 167054"/>
              <a:gd name="connsiteX109" fmla="*/ 131830 w 167054"/>
              <a:gd name="connsiteY109" fmla="*/ 141703 h 167054"/>
              <a:gd name="connsiteX110" fmla="*/ 133662 w 167054"/>
              <a:gd name="connsiteY110" fmla="*/ 139688 h 167054"/>
              <a:gd name="connsiteX111" fmla="*/ 120803 w 167054"/>
              <a:gd name="connsiteY111" fmla="*/ 126829 h 167054"/>
              <a:gd name="connsiteX112" fmla="*/ 106405 w 167054"/>
              <a:gd name="connsiteY112" fmla="*/ 136015 h 167054"/>
              <a:gd name="connsiteX113" fmla="*/ 87740 w 167054"/>
              <a:gd name="connsiteY113" fmla="*/ 140622 h 167054"/>
              <a:gd name="connsiteX114" fmla="*/ 87740 w 167054"/>
              <a:gd name="connsiteY114" fmla="*/ 158628 h 167054"/>
              <a:gd name="connsiteX115" fmla="*/ 90671 w 167054"/>
              <a:gd name="connsiteY115" fmla="*/ 158628 h 167054"/>
              <a:gd name="connsiteX116" fmla="*/ 93657 w 167054"/>
              <a:gd name="connsiteY116" fmla="*/ 159855 h 167054"/>
              <a:gd name="connsiteX117" fmla="*/ 94884 w 167054"/>
              <a:gd name="connsiteY117" fmla="*/ 162841 h 167054"/>
              <a:gd name="connsiteX118" fmla="*/ 93657 w 167054"/>
              <a:gd name="connsiteY118" fmla="*/ 165827 h 167054"/>
              <a:gd name="connsiteX119" fmla="*/ 90671 w 167054"/>
              <a:gd name="connsiteY119" fmla="*/ 167054 h 167054"/>
              <a:gd name="connsiteX120" fmla="*/ 76383 w 167054"/>
              <a:gd name="connsiteY120" fmla="*/ 167054 h 167054"/>
              <a:gd name="connsiteX121" fmla="*/ 83527 w 167054"/>
              <a:gd name="connsiteY121" fmla="*/ 131152 h 167054"/>
              <a:gd name="connsiteX122" fmla="*/ 117222 w 167054"/>
              <a:gd name="connsiteY122" fmla="*/ 117222 h 167054"/>
              <a:gd name="connsiteX123" fmla="*/ 131152 w 167054"/>
              <a:gd name="connsiteY123" fmla="*/ 83527 h 167054"/>
              <a:gd name="connsiteX124" fmla="*/ 117222 w 167054"/>
              <a:gd name="connsiteY124" fmla="*/ 49832 h 167054"/>
              <a:gd name="connsiteX125" fmla="*/ 83527 w 167054"/>
              <a:gd name="connsiteY125" fmla="*/ 35902 h 167054"/>
              <a:gd name="connsiteX126" fmla="*/ 49832 w 167054"/>
              <a:gd name="connsiteY126" fmla="*/ 49832 h 167054"/>
              <a:gd name="connsiteX127" fmla="*/ 35902 w 167054"/>
              <a:gd name="connsiteY127" fmla="*/ 83527 h 167054"/>
              <a:gd name="connsiteX128" fmla="*/ 49832 w 167054"/>
              <a:gd name="connsiteY128" fmla="*/ 117222 h 167054"/>
              <a:gd name="connsiteX129" fmla="*/ 83527 w 167054"/>
              <a:gd name="connsiteY129" fmla="*/ 131152 h 167054"/>
              <a:gd name="connsiteX130" fmla="*/ 68690 w 167054"/>
              <a:gd name="connsiteY130" fmla="*/ 117597 h 167054"/>
              <a:gd name="connsiteX131" fmla="*/ 73828 w 167054"/>
              <a:gd name="connsiteY131" fmla="*/ 115408 h 167054"/>
              <a:gd name="connsiteX132" fmla="*/ 76017 w 167054"/>
              <a:gd name="connsiteY132" fmla="*/ 110270 h 167054"/>
              <a:gd name="connsiteX133" fmla="*/ 73828 w 167054"/>
              <a:gd name="connsiteY133" fmla="*/ 105132 h 167054"/>
              <a:gd name="connsiteX134" fmla="*/ 68690 w 167054"/>
              <a:gd name="connsiteY134" fmla="*/ 102943 h 167054"/>
              <a:gd name="connsiteX135" fmla="*/ 63552 w 167054"/>
              <a:gd name="connsiteY135" fmla="*/ 105132 h 167054"/>
              <a:gd name="connsiteX136" fmla="*/ 61363 w 167054"/>
              <a:gd name="connsiteY136" fmla="*/ 110270 h 167054"/>
              <a:gd name="connsiteX137" fmla="*/ 63552 w 167054"/>
              <a:gd name="connsiteY137" fmla="*/ 115408 h 167054"/>
              <a:gd name="connsiteX138" fmla="*/ 68690 w 167054"/>
              <a:gd name="connsiteY138" fmla="*/ 117597 h 167054"/>
              <a:gd name="connsiteX139" fmla="*/ 98364 w 167054"/>
              <a:gd name="connsiteY139" fmla="*/ 117597 h 167054"/>
              <a:gd name="connsiteX140" fmla="*/ 103502 w 167054"/>
              <a:gd name="connsiteY140" fmla="*/ 115408 h 167054"/>
              <a:gd name="connsiteX141" fmla="*/ 105691 w 167054"/>
              <a:gd name="connsiteY141" fmla="*/ 110270 h 167054"/>
              <a:gd name="connsiteX142" fmla="*/ 103502 w 167054"/>
              <a:gd name="connsiteY142" fmla="*/ 105132 h 167054"/>
              <a:gd name="connsiteX143" fmla="*/ 98364 w 167054"/>
              <a:gd name="connsiteY143" fmla="*/ 102943 h 167054"/>
              <a:gd name="connsiteX144" fmla="*/ 93226 w 167054"/>
              <a:gd name="connsiteY144" fmla="*/ 105132 h 167054"/>
              <a:gd name="connsiteX145" fmla="*/ 91037 w 167054"/>
              <a:gd name="connsiteY145" fmla="*/ 110270 h 167054"/>
              <a:gd name="connsiteX146" fmla="*/ 93226 w 167054"/>
              <a:gd name="connsiteY146" fmla="*/ 115408 h 167054"/>
              <a:gd name="connsiteX147" fmla="*/ 98364 w 167054"/>
              <a:gd name="connsiteY147" fmla="*/ 117597 h 167054"/>
              <a:gd name="connsiteX148" fmla="*/ 52021 w 167054"/>
              <a:gd name="connsiteY148" fmla="*/ 90854 h 167054"/>
              <a:gd name="connsiteX149" fmla="*/ 57159 w 167054"/>
              <a:gd name="connsiteY149" fmla="*/ 88665 h 167054"/>
              <a:gd name="connsiteX150" fmla="*/ 59348 w 167054"/>
              <a:gd name="connsiteY150" fmla="*/ 83527 h 167054"/>
              <a:gd name="connsiteX151" fmla="*/ 57159 w 167054"/>
              <a:gd name="connsiteY151" fmla="*/ 78389 h 167054"/>
              <a:gd name="connsiteX152" fmla="*/ 52021 w 167054"/>
              <a:gd name="connsiteY152" fmla="*/ 76200 h 167054"/>
              <a:gd name="connsiteX153" fmla="*/ 46883 w 167054"/>
              <a:gd name="connsiteY153" fmla="*/ 78389 h 167054"/>
              <a:gd name="connsiteX154" fmla="*/ 44694 w 167054"/>
              <a:gd name="connsiteY154" fmla="*/ 83527 h 167054"/>
              <a:gd name="connsiteX155" fmla="*/ 46883 w 167054"/>
              <a:gd name="connsiteY155" fmla="*/ 88665 h 167054"/>
              <a:gd name="connsiteX156" fmla="*/ 52021 w 167054"/>
              <a:gd name="connsiteY156" fmla="*/ 90854 h 167054"/>
              <a:gd name="connsiteX157" fmla="*/ 83527 w 167054"/>
              <a:gd name="connsiteY157" fmla="*/ 90854 h 167054"/>
              <a:gd name="connsiteX158" fmla="*/ 88665 w 167054"/>
              <a:gd name="connsiteY158" fmla="*/ 88665 h 167054"/>
              <a:gd name="connsiteX159" fmla="*/ 90854 w 167054"/>
              <a:gd name="connsiteY159" fmla="*/ 83527 h 167054"/>
              <a:gd name="connsiteX160" fmla="*/ 88665 w 167054"/>
              <a:gd name="connsiteY160" fmla="*/ 78389 h 167054"/>
              <a:gd name="connsiteX161" fmla="*/ 83527 w 167054"/>
              <a:gd name="connsiteY161" fmla="*/ 76200 h 167054"/>
              <a:gd name="connsiteX162" fmla="*/ 78389 w 167054"/>
              <a:gd name="connsiteY162" fmla="*/ 78389 h 167054"/>
              <a:gd name="connsiteX163" fmla="*/ 76200 w 167054"/>
              <a:gd name="connsiteY163" fmla="*/ 83527 h 167054"/>
              <a:gd name="connsiteX164" fmla="*/ 78389 w 167054"/>
              <a:gd name="connsiteY164" fmla="*/ 88665 h 167054"/>
              <a:gd name="connsiteX165" fmla="*/ 83527 w 167054"/>
              <a:gd name="connsiteY165" fmla="*/ 90854 h 167054"/>
              <a:gd name="connsiteX166" fmla="*/ 115033 w 167054"/>
              <a:gd name="connsiteY166" fmla="*/ 90854 h 167054"/>
              <a:gd name="connsiteX167" fmla="*/ 120171 w 167054"/>
              <a:gd name="connsiteY167" fmla="*/ 88665 h 167054"/>
              <a:gd name="connsiteX168" fmla="*/ 122360 w 167054"/>
              <a:gd name="connsiteY168" fmla="*/ 83527 h 167054"/>
              <a:gd name="connsiteX169" fmla="*/ 120171 w 167054"/>
              <a:gd name="connsiteY169" fmla="*/ 78389 h 167054"/>
              <a:gd name="connsiteX170" fmla="*/ 115033 w 167054"/>
              <a:gd name="connsiteY170" fmla="*/ 76200 h 167054"/>
              <a:gd name="connsiteX171" fmla="*/ 109895 w 167054"/>
              <a:gd name="connsiteY171" fmla="*/ 78389 h 167054"/>
              <a:gd name="connsiteX172" fmla="*/ 107706 w 167054"/>
              <a:gd name="connsiteY172" fmla="*/ 83527 h 167054"/>
              <a:gd name="connsiteX173" fmla="*/ 109895 w 167054"/>
              <a:gd name="connsiteY173" fmla="*/ 88665 h 167054"/>
              <a:gd name="connsiteX174" fmla="*/ 115033 w 167054"/>
              <a:gd name="connsiteY174" fmla="*/ 90854 h 167054"/>
              <a:gd name="connsiteX175" fmla="*/ 68690 w 167054"/>
              <a:gd name="connsiteY175" fmla="*/ 64111 h 167054"/>
              <a:gd name="connsiteX176" fmla="*/ 73828 w 167054"/>
              <a:gd name="connsiteY176" fmla="*/ 61922 h 167054"/>
              <a:gd name="connsiteX177" fmla="*/ 76017 w 167054"/>
              <a:gd name="connsiteY177" fmla="*/ 56784 h 167054"/>
              <a:gd name="connsiteX178" fmla="*/ 73828 w 167054"/>
              <a:gd name="connsiteY178" fmla="*/ 51646 h 167054"/>
              <a:gd name="connsiteX179" fmla="*/ 68690 w 167054"/>
              <a:gd name="connsiteY179" fmla="*/ 49457 h 167054"/>
              <a:gd name="connsiteX180" fmla="*/ 63552 w 167054"/>
              <a:gd name="connsiteY180" fmla="*/ 51646 h 167054"/>
              <a:gd name="connsiteX181" fmla="*/ 61363 w 167054"/>
              <a:gd name="connsiteY181" fmla="*/ 56784 h 167054"/>
              <a:gd name="connsiteX182" fmla="*/ 63552 w 167054"/>
              <a:gd name="connsiteY182" fmla="*/ 61922 h 167054"/>
              <a:gd name="connsiteX183" fmla="*/ 68690 w 167054"/>
              <a:gd name="connsiteY183" fmla="*/ 64111 h 167054"/>
              <a:gd name="connsiteX184" fmla="*/ 98364 w 167054"/>
              <a:gd name="connsiteY184" fmla="*/ 64111 h 167054"/>
              <a:gd name="connsiteX185" fmla="*/ 103502 w 167054"/>
              <a:gd name="connsiteY185" fmla="*/ 61922 h 167054"/>
              <a:gd name="connsiteX186" fmla="*/ 105691 w 167054"/>
              <a:gd name="connsiteY186" fmla="*/ 56784 h 167054"/>
              <a:gd name="connsiteX187" fmla="*/ 103502 w 167054"/>
              <a:gd name="connsiteY187" fmla="*/ 51646 h 167054"/>
              <a:gd name="connsiteX188" fmla="*/ 98364 w 167054"/>
              <a:gd name="connsiteY188" fmla="*/ 49457 h 167054"/>
              <a:gd name="connsiteX189" fmla="*/ 93226 w 167054"/>
              <a:gd name="connsiteY189" fmla="*/ 51646 h 167054"/>
              <a:gd name="connsiteX190" fmla="*/ 91037 w 167054"/>
              <a:gd name="connsiteY190" fmla="*/ 56784 h 167054"/>
              <a:gd name="connsiteX191" fmla="*/ 93226 w 167054"/>
              <a:gd name="connsiteY191" fmla="*/ 61922 h 167054"/>
              <a:gd name="connsiteX192" fmla="*/ 98364 w 167054"/>
              <a:gd name="connsiteY192" fmla="*/ 64111 h 16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167054" h="167054">
                <a:moveTo>
                  <a:pt x="76383" y="167054"/>
                </a:moveTo>
                <a:cubicBezTo>
                  <a:pt x="75211" y="167054"/>
                  <a:pt x="74216" y="166645"/>
                  <a:pt x="73398" y="165827"/>
                </a:cubicBezTo>
                <a:cubicBezTo>
                  <a:pt x="72579" y="165009"/>
                  <a:pt x="72170" y="164013"/>
                  <a:pt x="72170" y="162841"/>
                </a:cubicBezTo>
                <a:cubicBezTo>
                  <a:pt x="72170" y="161669"/>
                  <a:pt x="72579" y="160674"/>
                  <a:pt x="73398" y="159855"/>
                </a:cubicBezTo>
                <a:cubicBezTo>
                  <a:pt x="74216" y="159037"/>
                  <a:pt x="75211" y="158628"/>
                  <a:pt x="76383" y="158628"/>
                </a:cubicBezTo>
                <a:lnTo>
                  <a:pt x="79314" y="158628"/>
                </a:lnTo>
                <a:lnTo>
                  <a:pt x="79314" y="140567"/>
                </a:lnTo>
                <a:cubicBezTo>
                  <a:pt x="72158" y="139774"/>
                  <a:pt x="65857" y="138186"/>
                  <a:pt x="60411" y="135805"/>
                </a:cubicBezTo>
                <a:cubicBezTo>
                  <a:pt x="54964" y="133424"/>
                  <a:pt x="50104" y="130310"/>
                  <a:pt x="45830" y="126463"/>
                </a:cubicBezTo>
                <a:lnTo>
                  <a:pt x="33026" y="139322"/>
                </a:lnTo>
                <a:lnTo>
                  <a:pt x="35224" y="141520"/>
                </a:lnTo>
                <a:cubicBezTo>
                  <a:pt x="36165" y="142460"/>
                  <a:pt x="36604" y="143486"/>
                  <a:pt x="36543" y="144597"/>
                </a:cubicBezTo>
                <a:cubicBezTo>
                  <a:pt x="36482" y="145708"/>
                  <a:pt x="36043" y="146673"/>
                  <a:pt x="35224" y="147491"/>
                </a:cubicBezTo>
                <a:cubicBezTo>
                  <a:pt x="34284" y="148432"/>
                  <a:pt x="33258" y="148871"/>
                  <a:pt x="32147" y="148810"/>
                </a:cubicBezTo>
                <a:cubicBezTo>
                  <a:pt x="31036" y="148749"/>
                  <a:pt x="30010" y="148248"/>
                  <a:pt x="29070" y="147308"/>
                </a:cubicBezTo>
                <a:lnTo>
                  <a:pt x="19380" y="137673"/>
                </a:lnTo>
                <a:cubicBezTo>
                  <a:pt x="18440" y="136733"/>
                  <a:pt x="17969" y="135728"/>
                  <a:pt x="17969" y="134660"/>
                </a:cubicBezTo>
                <a:cubicBezTo>
                  <a:pt x="17969" y="133591"/>
                  <a:pt x="18440" y="132587"/>
                  <a:pt x="19380" y="131647"/>
                </a:cubicBezTo>
                <a:cubicBezTo>
                  <a:pt x="20320" y="130706"/>
                  <a:pt x="21315" y="130307"/>
                  <a:pt x="22366" y="130447"/>
                </a:cubicBezTo>
                <a:cubicBezTo>
                  <a:pt x="23416" y="130587"/>
                  <a:pt x="24411" y="131048"/>
                  <a:pt x="25351" y="131830"/>
                </a:cubicBezTo>
                <a:lnTo>
                  <a:pt x="27183" y="133662"/>
                </a:lnTo>
                <a:lnTo>
                  <a:pt x="40042" y="120803"/>
                </a:lnTo>
                <a:cubicBezTo>
                  <a:pt x="35707" y="115637"/>
                  <a:pt x="32532" y="110563"/>
                  <a:pt x="30517" y="105581"/>
                </a:cubicBezTo>
                <a:cubicBezTo>
                  <a:pt x="28502" y="100599"/>
                  <a:pt x="27159" y="94652"/>
                  <a:pt x="26487" y="87740"/>
                </a:cubicBezTo>
                <a:lnTo>
                  <a:pt x="8426" y="87740"/>
                </a:lnTo>
                <a:lnTo>
                  <a:pt x="8426" y="90671"/>
                </a:lnTo>
                <a:cubicBezTo>
                  <a:pt x="8426" y="91843"/>
                  <a:pt x="8017" y="92839"/>
                  <a:pt x="7199" y="93657"/>
                </a:cubicBezTo>
                <a:cubicBezTo>
                  <a:pt x="6381" y="94475"/>
                  <a:pt x="5385" y="94884"/>
                  <a:pt x="4213" y="94884"/>
                </a:cubicBezTo>
                <a:cubicBezTo>
                  <a:pt x="3041" y="94884"/>
                  <a:pt x="2045" y="94475"/>
                  <a:pt x="1227" y="93657"/>
                </a:cubicBezTo>
                <a:cubicBezTo>
                  <a:pt x="409" y="92839"/>
                  <a:pt x="0" y="91843"/>
                  <a:pt x="0" y="90671"/>
                </a:cubicBezTo>
                <a:lnTo>
                  <a:pt x="0" y="76383"/>
                </a:lnTo>
                <a:cubicBezTo>
                  <a:pt x="0" y="75211"/>
                  <a:pt x="409" y="74216"/>
                  <a:pt x="1227" y="73398"/>
                </a:cubicBezTo>
                <a:cubicBezTo>
                  <a:pt x="2045" y="72579"/>
                  <a:pt x="3041" y="72170"/>
                  <a:pt x="4213" y="72170"/>
                </a:cubicBezTo>
                <a:cubicBezTo>
                  <a:pt x="5385" y="72170"/>
                  <a:pt x="6381" y="72579"/>
                  <a:pt x="7199" y="73398"/>
                </a:cubicBezTo>
                <a:cubicBezTo>
                  <a:pt x="8017" y="74216"/>
                  <a:pt x="8426" y="75211"/>
                  <a:pt x="8426" y="76383"/>
                </a:cubicBezTo>
                <a:lnTo>
                  <a:pt x="8426" y="79314"/>
                </a:lnTo>
                <a:lnTo>
                  <a:pt x="26487" y="79314"/>
                </a:lnTo>
                <a:cubicBezTo>
                  <a:pt x="27159" y="72402"/>
                  <a:pt x="28572" y="66425"/>
                  <a:pt x="30727" y="61381"/>
                </a:cubicBezTo>
                <a:cubicBezTo>
                  <a:pt x="32883" y="56338"/>
                  <a:pt x="36049" y="51295"/>
                  <a:pt x="40225" y="46251"/>
                </a:cubicBezTo>
                <a:lnTo>
                  <a:pt x="27366" y="33393"/>
                </a:lnTo>
                <a:lnTo>
                  <a:pt x="25351" y="35408"/>
                </a:lnTo>
                <a:cubicBezTo>
                  <a:pt x="24411" y="36311"/>
                  <a:pt x="23416" y="36772"/>
                  <a:pt x="22366" y="36791"/>
                </a:cubicBezTo>
                <a:cubicBezTo>
                  <a:pt x="21315" y="36809"/>
                  <a:pt x="20320" y="36348"/>
                  <a:pt x="19380" y="35408"/>
                </a:cubicBezTo>
                <a:cubicBezTo>
                  <a:pt x="18440" y="34467"/>
                  <a:pt x="17969" y="33463"/>
                  <a:pt x="17969" y="32394"/>
                </a:cubicBezTo>
                <a:cubicBezTo>
                  <a:pt x="17969" y="31326"/>
                  <a:pt x="18440" y="30321"/>
                  <a:pt x="19380" y="29381"/>
                </a:cubicBezTo>
                <a:lnTo>
                  <a:pt x="29381" y="19380"/>
                </a:lnTo>
                <a:cubicBezTo>
                  <a:pt x="30321" y="18440"/>
                  <a:pt x="31356" y="17969"/>
                  <a:pt x="32486" y="17969"/>
                </a:cubicBezTo>
                <a:cubicBezTo>
                  <a:pt x="33615" y="17969"/>
                  <a:pt x="34650" y="18440"/>
                  <a:pt x="35591" y="19380"/>
                </a:cubicBezTo>
                <a:cubicBezTo>
                  <a:pt x="36531" y="20320"/>
                  <a:pt x="36940" y="21324"/>
                  <a:pt x="36818" y="22393"/>
                </a:cubicBezTo>
                <a:cubicBezTo>
                  <a:pt x="36696" y="23462"/>
                  <a:pt x="36165" y="24466"/>
                  <a:pt x="35224" y="25406"/>
                </a:cubicBezTo>
                <a:lnTo>
                  <a:pt x="33209" y="27421"/>
                </a:lnTo>
                <a:lnTo>
                  <a:pt x="46013" y="40225"/>
                </a:lnTo>
                <a:cubicBezTo>
                  <a:pt x="51423" y="35890"/>
                  <a:pt x="56497" y="32715"/>
                  <a:pt x="61235" y="30700"/>
                </a:cubicBezTo>
                <a:cubicBezTo>
                  <a:pt x="65973" y="28685"/>
                  <a:pt x="71920" y="27281"/>
                  <a:pt x="79076" y="26487"/>
                </a:cubicBezTo>
                <a:lnTo>
                  <a:pt x="79076" y="8426"/>
                </a:lnTo>
                <a:lnTo>
                  <a:pt x="76328" y="8426"/>
                </a:lnTo>
                <a:cubicBezTo>
                  <a:pt x="75156" y="8426"/>
                  <a:pt x="74170" y="8017"/>
                  <a:pt x="73370" y="7199"/>
                </a:cubicBezTo>
                <a:cubicBezTo>
                  <a:pt x="72570" y="6381"/>
                  <a:pt x="72170" y="5385"/>
                  <a:pt x="72170" y="4213"/>
                </a:cubicBezTo>
                <a:cubicBezTo>
                  <a:pt x="72170" y="3041"/>
                  <a:pt x="72579" y="2046"/>
                  <a:pt x="73398" y="1227"/>
                </a:cubicBezTo>
                <a:cubicBezTo>
                  <a:pt x="74216" y="409"/>
                  <a:pt x="75211" y="0"/>
                  <a:pt x="76383" y="0"/>
                </a:cubicBezTo>
                <a:lnTo>
                  <a:pt x="90671" y="0"/>
                </a:lnTo>
                <a:cubicBezTo>
                  <a:pt x="91843" y="0"/>
                  <a:pt x="92839" y="409"/>
                  <a:pt x="93657" y="1227"/>
                </a:cubicBezTo>
                <a:cubicBezTo>
                  <a:pt x="94475" y="2046"/>
                  <a:pt x="94884" y="3041"/>
                  <a:pt x="94884" y="4213"/>
                </a:cubicBezTo>
                <a:cubicBezTo>
                  <a:pt x="94884" y="5385"/>
                  <a:pt x="94475" y="6381"/>
                  <a:pt x="93657" y="7199"/>
                </a:cubicBezTo>
                <a:cubicBezTo>
                  <a:pt x="92839" y="8017"/>
                  <a:pt x="91843" y="8426"/>
                  <a:pt x="90671" y="8426"/>
                </a:cubicBezTo>
                <a:lnTo>
                  <a:pt x="87740" y="8426"/>
                </a:lnTo>
                <a:lnTo>
                  <a:pt x="87740" y="26487"/>
                </a:lnTo>
                <a:cubicBezTo>
                  <a:pt x="94896" y="27281"/>
                  <a:pt x="100843" y="28685"/>
                  <a:pt x="105581" y="30700"/>
                </a:cubicBezTo>
                <a:cubicBezTo>
                  <a:pt x="110319" y="32715"/>
                  <a:pt x="115393" y="35890"/>
                  <a:pt x="120803" y="40225"/>
                </a:cubicBezTo>
                <a:lnTo>
                  <a:pt x="133662" y="27366"/>
                </a:lnTo>
                <a:lnTo>
                  <a:pt x="131464" y="25168"/>
                </a:lnTo>
                <a:cubicBezTo>
                  <a:pt x="130645" y="24350"/>
                  <a:pt x="130236" y="23385"/>
                  <a:pt x="130236" y="22274"/>
                </a:cubicBezTo>
                <a:cubicBezTo>
                  <a:pt x="130236" y="21163"/>
                  <a:pt x="130645" y="20198"/>
                  <a:pt x="131464" y="19380"/>
                </a:cubicBezTo>
                <a:cubicBezTo>
                  <a:pt x="132404" y="18440"/>
                  <a:pt x="133408" y="17969"/>
                  <a:pt x="134477" y="17969"/>
                </a:cubicBezTo>
                <a:cubicBezTo>
                  <a:pt x="135545" y="17969"/>
                  <a:pt x="136550" y="18440"/>
                  <a:pt x="137490" y="19380"/>
                </a:cubicBezTo>
                <a:lnTo>
                  <a:pt x="147674" y="29619"/>
                </a:lnTo>
                <a:cubicBezTo>
                  <a:pt x="148615" y="30559"/>
                  <a:pt x="149085" y="31555"/>
                  <a:pt x="149085" y="32605"/>
                </a:cubicBezTo>
                <a:cubicBezTo>
                  <a:pt x="149085" y="33655"/>
                  <a:pt x="148615" y="34650"/>
                  <a:pt x="147674" y="35591"/>
                </a:cubicBezTo>
                <a:cubicBezTo>
                  <a:pt x="146734" y="36531"/>
                  <a:pt x="145760" y="36971"/>
                  <a:pt x="144753" y="36910"/>
                </a:cubicBezTo>
                <a:cubicBezTo>
                  <a:pt x="143745" y="36849"/>
                  <a:pt x="142771" y="36348"/>
                  <a:pt x="141831" y="35408"/>
                </a:cubicBezTo>
                <a:lnTo>
                  <a:pt x="139633" y="33209"/>
                </a:lnTo>
                <a:lnTo>
                  <a:pt x="126829" y="46013"/>
                </a:lnTo>
                <a:cubicBezTo>
                  <a:pt x="131164" y="51179"/>
                  <a:pt x="134370" y="56323"/>
                  <a:pt x="136446" y="61446"/>
                </a:cubicBezTo>
                <a:cubicBezTo>
                  <a:pt x="138522" y="66568"/>
                  <a:pt x="139896" y="72524"/>
                  <a:pt x="140567" y="79314"/>
                </a:cubicBezTo>
                <a:lnTo>
                  <a:pt x="158628" y="79314"/>
                </a:lnTo>
                <a:lnTo>
                  <a:pt x="158628" y="76383"/>
                </a:lnTo>
                <a:cubicBezTo>
                  <a:pt x="158628" y="75211"/>
                  <a:pt x="159037" y="74216"/>
                  <a:pt x="159855" y="73398"/>
                </a:cubicBezTo>
                <a:cubicBezTo>
                  <a:pt x="160674" y="72579"/>
                  <a:pt x="161669" y="72170"/>
                  <a:pt x="162841" y="72170"/>
                </a:cubicBezTo>
                <a:cubicBezTo>
                  <a:pt x="164013" y="72170"/>
                  <a:pt x="165009" y="72579"/>
                  <a:pt x="165827" y="73398"/>
                </a:cubicBezTo>
                <a:cubicBezTo>
                  <a:pt x="166645" y="74216"/>
                  <a:pt x="167054" y="75211"/>
                  <a:pt x="167054" y="76383"/>
                </a:cubicBezTo>
                <a:lnTo>
                  <a:pt x="167054" y="90671"/>
                </a:lnTo>
                <a:cubicBezTo>
                  <a:pt x="167054" y="91843"/>
                  <a:pt x="166645" y="92839"/>
                  <a:pt x="165827" y="93657"/>
                </a:cubicBezTo>
                <a:cubicBezTo>
                  <a:pt x="165009" y="94475"/>
                  <a:pt x="164013" y="94884"/>
                  <a:pt x="162841" y="94884"/>
                </a:cubicBezTo>
                <a:cubicBezTo>
                  <a:pt x="161669" y="94884"/>
                  <a:pt x="160674" y="94475"/>
                  <a:pt x="159855" y="93657"/>
                </a:cubicBezTo>
                <a:cubicBezTo>
                  <a:pt x="159037" y="92839"/>
                  <a:pt x="158628" y="91843"/>
                  <a:pt x="158628" y="90671"/>
                </a:cubicBezTo>
                <a:lnTo>
                  <a:pt x="158628" y="87740"/>
                </a:lnTo>
                <a:lnTo>
                  <a:pt x="140567" y="87740"/>
                </a:lnTo>
                <a:cubicBezTo>
                  <a:pt x="139896" y="94652"/>
                  <a:pt x="138522" y="100608"/>
                  <a:pt x="136446" y="105609"/>
                </a:cubicBezTo>
                <a:cubicBezTo>
                  <a:pt x="134370" y="110609"/>
                  <a:pt x="131164" y="115692"/>
                  <a:pt x="126829" y="120858"/>
                </a:cubicBezTo>
                <a:lnTo>
                  <a:pt x="139633" y="133662"/>
                </a:lnTo>
                <a:lnTo>
                  <a:pt x="141831" y="131464"/>
                </a:lnTo>
                <a:cubicBezTo>
                  <a:pt x="142771" y="130523"/>
                  <a:pt x="143776" y="130084"/>
                  <a:pt x="144844" y="130145"/>
                </a:cubicBezTo>
                <a:cubicBezTo>
                  <a:pt x="145913" y="130206"/>
                  <a:pt x="146917" y="130645"/>
                  <a:pt x="147858" y="131464"/>
                </a:cubicBezTo>
                <a:cubicBezTo>
                  <a:pt x="148798" y="132282"/>
                  <a:pt x="149268" y="133286"/>
                  <a:pt x="149268" y="134477"/>
                </a:cubicBezTo>
                <a:cubicBezTo>
                  <a:pt x="149268" y="135667"/>
                  <a:pt x="148798" y="136733"/>
                  <a:pt x="147858" y="137673"/>
                </a:cubicBezTo>
                <a:lnTo>
                  <a:pt x="137856" y="147674"/>
                </a:lnTo>
                <a:cubicBezTo>
                  <a:pt x="136916" y="148615"/>
                  <a:pt x="135881" y="149085"/>
                  <a:pt x="134752" y="149085"/>
                </a:cubicBezTo>
                <a:cubicBezTo>
                  <a:pt x="133622" y="149085"/>
                  <a:pt x="132587" y="148615"/>
                  <a:pt x="131647" y="147674"/>
                </a:cubicBezTo>
                <a:cubicBezTo>
                  <a:pt x="130828" y="146856"/>
                  <a:pt x="130429" y="145891"/>
                  <a:pt x="130447" y="144780"/>
                </a:cubicBezTo>
                <a:cubicBezTo>
                  <a:pt x="130465" y="143669"/>
                  <a:pt x="130926" y="142643"/>
                  <a:pt x="131830" y="141703"/>
                </a:cubicBezTo>
                <a:lnTo>
                  <a:pt x="133662" y="139688"/>
                </a:lnTo>
                <a:lnTo>
                  <a:pt x="120803" y="126829"/>
                </a:lnTo>
                <a:cubicBezTo>
                  <a:pt x="116370" y="130676"/>
                  <a:pt x="111571" y="133738"/>
                  <a:pt x="106405" y="136015"/>
                </a:cubicBezTo>
                <a:cubicBezTo>
                  <a:pt x="101240" y="138293"/>
                  <a:pt x="95018" y="139828"/>
                  <a:pt x="87740" y="140622"/>
                </a:cubicBezTo>
                <a:lnTo>
                  <a:pt x="87740" y="158628"/>
                </a:lnTo>
                <a:lnTo>
                  <a:pt x="90671" y="158628"/>
                </a:lnTo>
                <a:cubicBezTo>
                  <a:pt x="91843" y="158628"/>
                  <a:pt x="92839" y="159037"/>
                  <a:pt x="93657" y="159855"/>
                </a:cubicBezTo>
                <a:cubicBezTo>
                  <a:pt x="94475" y="160674"/>
                  <a:pt x="94884" y="161669"/>
                  <a:pt x="94884" y="162841"/>
                </a:cubicBezTo>
                <a:cubicBezTo>
                  <a:pt x="94884" y="164013"/>
                  <a:pt x="94475" y="165009"/>
                  <a:pt x="93657" y="165827"/>
                </a:cubicBezTo>
                <a:cubicBezTo>
                  <a:pt x="92839" y="166645"/>
                  <a:pt x="91843" y="167054"/>
                  <a:pt x="90671" y="167054"/>
                </a:cubicBezTo>
                <a:lnTo>
                  <a:pt x="76383" y="167054"/>
                </a:lnTo>
                <a:close/>
                <a:moveTo>
                  <a:pt x="83527" y="131152"/>
                </a:moveTo>
                <a:cubicBezTo>
                  <a:pt x="96703" y="131152"/>
                  <a:pt x="107935" y="126509"/>
                  <a:pt x="117222" y="117222"/>
                </a:cubicBezTo>
                <a:cubicBezTo>
                  <a:pt x="126509" y="107935"/>
                  <a:pt x="131152" y="96703"/>
                  <a:pt x="131152" y="83527"/>
                </a:cubicBezTo>
                <a:cubicBezTo>
                  <a:pt x="131152" y="70351"/>
                  <a:pt x="126509" y="59119"/>
                  <a:pt x="117222" y="49832"/>
                </a:cubicBezTo>
                <a:cubicBezTo>
                  <a:pt x="107935" y="40546"/>
                  <a:pt x="96703" y="35902"/>
                  <a:pt x="83527" y="35902"/>
                </a:cubicBezTo>
                <a:cubicBezTo>
                  <a:pt x="70351" y="35902"/>
                  <a:pt x="59119" y="40546"/>
                  <a:pt x="49832" y="49832"/>
                </a:cubicBezTo>
                <a:cubicBezTo>
                  <a:pt x="40546" y="59119"/>
                  <a:pt x="35902" y="70351"/>
                  <a:pt x="35902" y="83527"/>
                </a:cubicBezTo>
                <a:cubicBezTo>
                  <a:pt x="35902" y="96703"/>
                  <a:pt x="40546" y="107935"/>
                  <a:pt x="49832" y="117222"/>
                </a:cubicBezTo>
                <a:cubicBezTo>
                  <a:pt x="59119" y="126509"/>
                  <a:pt x="70351" y="131152"/>
                  <a:pt x="83527" y="131152"/>
                </a:cubicBezTo>
                <a:close/>
                <a:moveTo>
                  <a:pt x="68690" y="117597"/>
                </a:moveTo>
                <a:cubicBezTo>
                  <a:pt x="70656" y="117597"/>
                  <a:pt x="72369" y="116868"/>
                  <a:pt x="73828" y="115408"/>
                </a:cubicBezTo>
                <a:cubicBezTo>
                  <a:pt x="75287" y="113949"/>
                  <a:pt x="76017" y="112236"/>
                  <a:pt x="76017" y="110270"/>
                </a:cubicBezTo>
                <a:cubicBezTo>
                  <a:pt x="76017" y="108304"/>
                  <a:pt x="75287" y="106592"/>
                  <a:pt x="73828" y="105132"/>
                </a:cubicBezTo>
                <a:cubicBezTo>
                  <a:pt x="72369" y="103673"/>
                  <a:pt x="70656" y="102943"/>
                  <a:pt x="68690" y="102943"/>
                </a:cubicBezTo>
                <a:cubicBezTo>
                  <a:pt x="66724" y="102943"/>
                  <a:pt x="65011" y="103673"/>
                  <a:pt x="63552" y="105132"/>
                </a:cubicBezTo>
                <a:cubicBezTo>
                  <a:pt x="62093" y="106592"/>
                  <a:pt x="61363" y="108304"/>
                  <a:pt x="61363" y="110270"/>
                </a:cubicBezTo>
                <a:cubicBezTo>
                  <a:pt x="61363" y="112236"/>
                  <a:pt x="62093" y="113949"/>
                  <a:pt x="63552" y="115408"/>
                </a:cubicBezTo>
                <a:cubicBezTo>
                  <a:pt x="65011" y="116868"/>
                  <a:pt x="66724" y="117597"/>
                  <a:pt x="68690" y="117597"/>
                </a:cubicBezTo>
                <a:close/>
                <a:moveTo>
                  <a:pt x="98364" y="117597"/>
                </a:moveTo>
                <a:cubicBezTo>
                  <a:pt x="100330" y="117597"/>
                  <a:pt x="102043" y="116868"/>
                  <a:pt x="103502" y="115408"/>
                </a:cubicBezTo>
                <a:cubicBezTo>
                  <a:pt x="104961" y="113949"/>
                  <a:pt x="105691" y="112236"/>
                  <a:pt x="105691" y="110270"/>
                </a:cubicBezTo>
                <a:cubicBezTo>
                  <a:pt x="105691" y="108304"/>
                  <a:pt x="104961" y="106592"/>
                  <a:pt x="103502" y="105132"/>
                </a:cubicBezTo>
                <a:cubicBezTo>
                  <a:pt x="102043" y="103673"/>
                  <a:pt x="100330" y="102943"/>
                  <a:pt x="98364" y="102943"/>
                </a:cubicBezTo>
                <a:cubicBezTo>
                  <a:pt x="96398" y="102943"/>
                  <a:pt x="94685" y="103673"/>
                  <a:pt x="93226" y="105132"/>
                </a:cubicBezTo>
                <a:cubicBezTo>
                  <a:pt x="91767" y="106592"/>
                  <a:pt x="91037" y="108304"/>
                  <a:pt x="91037" y="110270"/>
                </a:cubicBezTo>
                <a:cubicBezTo>
                  <a:pt x="91037" y="112236"/>
                  <a:pt x="91767" y="113949"/>
                  <a:pt x="93226" y="115408"/>
                </a:cubicBezTo>
                <a:cubicBezTo>
                  <a:pt x="94685" y="116868"/>
                  <a:pt x="96398" y="117597"/>
                  <a:pt x="98364" y="117597"/>
                </a:cubicBezTo>
                <a:close/>
                <a:moveTo>
                  <a:pt x="52021" y="90854"/>
                </a:moveTo>
                <a:cubicBezTo>
                  <a:pt x="53987" y="90854"/>
                  <a:pt x="55700" y="90124"/>
                  <a:pt x="57159" y="88665"/>
                </a:cubicBezTo>
                <a:cubicBezTo>
                  <a:pt x="58619" y="87206"/>
                  <a:pt x="59348" y="85493"/>
                  <a:pt x="59348" y="83527"/>
                </a:cubicBezTo>
                <a:cubicBezTo>
                  <a:pt x="59348" y="81561"/>
                  <a:pt x="58619" y="79848"/>
                  <a:pt x="57159" y="78389"/>
                </a:cubicBezTo>
                <a:cubicBezTo>
                  <a:pt x="55700" y="76930"/>
                  <a:pt x="53987" y="76200"/>
                  <a:pt x="52021" y="76200"/>
                </a:cubicBezTo>
                <a:cubicBezTo>
                  <a:pt x="50055" y="76200"/>
                  <a:pt x="48343" y="76930"/>
                  <a:pt x="46883" y="78389"/>
                </a:cubicBezTo>
                <a:cubicBezTo>
                  <a:pt x="45424" y="79848"/>
                  <a:pt x="44694" y="81561"/>
                  <a:pt x="44694" y="83527"/>
                </a:cubicBezTo>
                <a:cubicBezTo>
                  <a:pt x="44694" y="85493"/>
                  <a:pt x="45424" y="87206"/>
                  <a:pt x="46883" y="88665"/>
                </a:cubicBezTo>
                <a:cubicBezTo>
                  <a:pt x="48343" y="90124"/>
                  <a:pt x="50055" y="90854"/>
                  <a:pt x="52021" y="90854"/>
                </a:cubicBezTo>
                <a:close/>
                <a:moveTo>
                  <a:pt x="83527" y="90854"/>
                </a:moveTo>
                <a:cubicBezTo>
                  <a:pt x="85493" y="90854"/>
                  <a:pt x="87206" y="90124"/>
                  <a:pt x="88665" y="88665"/>
                </a:cubicBezTo>
                <a:cubicBezTo>
                  <a:pt x="90124" y="87206"/>
                  <a:pt x="90854" y="85493"/>
                  <a:pt x="90854" y="83527"/>
                </a:cubicBezTo>
                <a:cubicBezTo>
                  <a:pt x="90854" y="81561"/>
                  <a:pt x="90124" y="79848"/>
                  <a:pt x="88665" y="78389"/>
                </a:cubicBezTo>
                <a:cubicBezTo>
                  <a:pt x="87206" y="76930"/>
                  <a:pt x="85493" y="76200"/>
                  <a:pt x="83527" y="76200"/>
                </a:cubicBezTo>
                <a:cubicBezTo>
                  <a:pt x="81561" y="76200"/>
                  <a:pt x="79848" y="76930"/>
                  <a:pt x="78389" y="78389"/>
                </a:cubicBezTo>
                <a:cubicBezTo>
                  <a:pt x="76930" y="79848"/>
                  <a:pt x="76200" y="81561"/>
                  <a:pt x="76200" y="83527"/>
                </a:cubicBezTo>
                <a:cubicBezTo>
                  <a:pt x="76200" y="85493"/>
                  <a:pt x="76930" y="87206"/>
                  <a:pt x="78389" y="88665"/>
                </a:cubicBezTo>
                <a:cubicBezTo>
                  <a:pt x="79848" y="90124"/>
                  <a:pt x="81561" y="90854"/>
                  <a:pt x="83527" y="90854"/>
                </a:cubicBezTo>
                <a:close/>
                <a:moveTo>
                  <a:pt x="115033" y="90854"/>
                </a:moveTo>
                <a:cubicBezTo>
                  <a:pt x="116999" y="90854"/>
                  <a:pt x="118712" y="90124"/>
                  <a:pt x="120171" y="88665"/>
                </a:cubicBezTo>
                <a:cubicBezTo>
                  <a:pt x="121630" y="87206"/>
                  <a:pt x="122360" y="85493"/>
                  <a:pt x="122360" y="83527"/>
                </a:cubicBezTo>
                <a:cubicBezTo>
                  <a:pt x="122360" y="81561"/>
                  <a:pt x="121630" y="79848"/>
                  <a:pt x="120171" y="78389"/>
                </a:cubicBezTo>
                <a:cubicBezTo>
                  <a:pt x="118712" y="76930"/>
                  <a:pt x="116999" y="76200"/>
                  <a:pt x="115033" y="76200"/>
                </a:cubicBezTo>
                <a:cubicBezTo>
                  <a:pt x="113067" y="76200"/>
                  <a:pt x="111354" y="76930"/>
                  <a:pt x="109895" y="78389"/>
                </a:cubicBezTo>
                <a:cubicBezTo>
                  <a:pt x="108436" y="79848"/>
                  <a:pt x="107706" y="81561"/>
                  <a:pt x="107706" y="83527"/>
                </a:cubicBezTo>
                <a:cubicBezTo>
                  <a:pt x="107706" y="85493"/>
                  <a:pt x="108436" y="87206"/>
                  <a:pt x="109895" y="88665"/>
                </a:cubicBezTo>
                <a:cubicBezTo>
                  <a:pt x="111354" y="90124"/>
                  <a:pt x="113067" y="90854"/>
                  <a:pt x="115033" y="90854"/>
                </a:cubicBezTo>
                <a:close/>
                <a:moveTo>
                  <a:pt x="68690" y="64111"/>
                </a:moveTo>
                <a:cubicBezTo>
                  <a:pt x="70656" y="64111"/>
                  <a:pt x="72369" y="63381"/>
                  <a:pt x="73828" y="61922"/>
                </a:cubicBezTo>
                <a:cubicBezTo>
                  <a:pt x="75287" y="60463"/>
                  <a:pt x="76017" y="58750"/>
                  <a:pt x="76017" y="56784"/>
                </a:cubicBezTo>
                <a:cubicBezTo>
                  <a:pt x="76017" y="54818"/>
                  <a:pt x="75287" y="53105"/>
                  <a:pt x="73828" y="51646"/>
                </a:cubicBezTo>
                <a:cubicBezTo>
                  <a:pt x="72369" y="50187"/>
                  <a:pt x="70656" y="49457"/>
                  <a:pt x="68690" y="49457"/>
                </a:cubicBezTo>
                <a:cubicBezTo>
                  <a:pt x="66724" y="49457"/>
                  <a:pt x="65011" y="50187"/>
                  <a:pt x="63552" y="51646"/>
                </a:cubicBezTo>
                <a:cubicBezTo>
                  <a:pt x="62093" y="53105"/>
                  <a:pt x="61363" y="54818"/>
                  <a:pt x="61363" y="56784"/>
                </a:cubicBezTo>
                <a:cubicBezTo>
                  <a:pt x="61363" y="58750"/>
                  <a:pt x="62093" y="60463"/>
                  <a:pt x="63552" y="61922"/>
                </a:cubicBezTo>
                <a:cubicBezTo>
                  <a:pt x="65011" y="63381"/>
                  <a:pt x="66724" y="64111"/>
                  <a:pt x="68690" y="64111"/>
                </a:cubicBezTo>
                <a:close/>
                <a:moveTo>
                  <a:pt x="98364" y="64111"/>
                </a:moveTo>
                <a:cubicBezTo>
                  <a:pt x="100330" y="64111"/>
                  <a:pt x="102043" y="63381"/>
                  <a:pt x="103502" y="61922"/>
                </a:cubicBezTo>
                <a:cubicBezTo>
                  <a:pt x="104961" y="60463"/>
                  <a:pt x="105691" y="58750"/>
                  <a:pt x="105691" y="56784"/>
                </a:cubicBezTo>
                <a:cubicBezTo>
                  <a:pt x="105691" y="54818"/>
                  <a:pt x="104961" y="53105"/>
                  <a:pt x="103502" y="51646"/>
                </a:cubicBezTo>
                <a:cubicBezTo>
                  <a:pt x="102043" y="50187"/>
                  <a:pt x="100330" y="49457"/>
                  <a:pt x="98364" y="49457"/>
                </a:cubicBezTo>
                <a:cubicBezTo>
                  <a:pt x="96398" y="49457"/>
                  <a:pt x="94685" y="50187"/>
                  <a:pt x="93226" y="51646"/>
                </a:cubicBezTo>
                <a:cubicBezTo>
                  <a:pt x="91767" y="53105"/>
                  <a:pt x="91037" y="54818"/>
                  <a:pt x="91037" y="56784"/>
                </a:cubicBezTo>
                <a:cubicBezTo>
                  <a:pt x="91037" y="58750"/>
                  <a:pt x="91767" y="60463"/>
                  <a:pt x="93226" y="61922"/>
                </a:cubicBezTo>
                <a:cubicBezTo>
                  <a:pt x="94685" y="63381"/>
                  <a:pt x="96398" y="64111"/>
                  <a:pt x="98364" y="64111"/>
                </a:cubicBezTo>
                <a:close/>
              </a:path>
            </a:pathLst>
          </a:custGeom>
          <a:solidFill>
            <a:schemeClr val="bg1"/>
          </a:solidFill>
          <a:ln w="238" cap="flat">
            <a:noFill/>
            <a:prstDash val="solid"/>
            <a:miter/>
          </a:ln>
        </p:spPr>
        <p:txBody>
          <a:bodyPr rtlCol="0" anchor="ctr"/>
          <a:lstStyle/>
          <a:p>
            <a:endParaRPr lang="en-RO"/>
          </a:p>
        </p:txBody>
      </p:sp>
      <p:sp>
        <p:nvSpPr>
          <p:cNvPr id="71" name="Graphic 69">
            <a:extLst>
              <a:ext uri="{FF2B5EF4-FFF2-40B4-BE49-F238E27FC236}">
                <a16:creationId xmlns:a16="http://schemas.microsoft.com/office/drawing/2014/main" id="{B19EBA8A-CEC1-4C46-9634-A01E2D600BE9}"/>
              </a:ext>
            </a:extLst>
          </p:cNvPr>
          <p:cNvSpPr>
            <a:spLocks noChangeAspect="1"/>
          </p:cNvSpPr>
          <p:nvPr/>
        </p:nvSpPr>
        <p:spPr>
          <a:xfrm>
            <a:off x="648230" y="5533039"/>
            <a:ext cx="432002" cy="432000"/>
          </a:xfrm>
          <a:custGeom>
            <a:avLst/>
            <a:gdLst>
              <a:gd name="connsiteX0" fmla="*/ 3657767 w 3658076"/>
              <a:gd name="connsiteY0" fmla="*/ 1872108 h 3658060"/>
              <a:gd name="connsiteX1" fmla="*/ 3329631 w 3658076"/>
              <a:gd name="connsiteY1" fmla="*/ 2121758 h 3658060"/>
              <a:gd name="connsiteX2" fmla="*/ 2895863 w 3658076"/>
              <a:gd name="connsiteY2" fmla="*/ 2149571 h 3658060"/>
              <a:gd name="connsiteX3" fmla="*/ 2170343 w 3658076"/>
              <a:gd name="connsiteY3" fmla="*/ 2065084 h 3658060"/>
              <a:gd name="connsiteX4" fmla="*/ 2118623 w 3658076"/>
              <a:gd name="connsiteY4" fmla="*/ 2051654 h 3658060"/>
              <a:gd name="connsiteX5" fmla="*/ 2071474 w 3658076"/>
              <a:gd name="connsiteY5" fmla="*/ 2039557 h 3658060"/>
              <a:gd name="connsiteX6" fmla="*/ 2064521 w 3658076"/>
              <a:gd name="connsiteY6" fmla="*/ 2049082 h 3658060"/>
              <a:gd name="connsiteX7" fmla="*/ 2160628 w 3658076"/>
              <a:gd name="connsiteY7" fmla="*/ 2134807 h 3658060"/>
              <a:gd name="connsiteX8" fmla="*/ 2510957 w 3658076"/>
              <a:gd name="connsiteY8" fmla="*/ 2368551 h 3658060"/>
              <a:gd name="connsiteX9" fmla="*/ 2579823 w 3658076"/>
              <a:gd name="connsiteY9" fmla="*/ 2495614 h 3658060"/>
              <a:gd name="connsiteX10" fmla="*/ 2578394 w 3658076"/>
              <a:gd name="connsiteY10" fmla="*/ 3038539 h 3658060"/>
              <a:gd name="connsiteX11" fmla="*/ 2606969 w 3658076"/>
              <a:gd name="connsiteY11" fmla="*/ 3106548 h 3658060"/>
              <a:gd name="connsiteX12" fmla="*/ 2970729 w 3658076"/>
              <a:gd name="connsiteY12" fmla="*/ 3470022 h 3658060"/>
              <a:gd name="connsiteX13" fmla="*/ 2926914 w 3658076"/>
              <a:gd name="connsiteY13" fmla="*/ 3653950 h 3658060"/>
              <a:gd name="connsiteX14" fmla="*/ 2824997 w 3658076"/>
              <a:gd name="connsiteY14" fmla="*/ 3626613 h 3658060"/>
              <a:gd name="connsiteX15" fmla="*/ 2396372 w 3658076"/>
              <a:gd name="connsiteY15" fmla="*/ 3196273 h 3658060"/>
              <a:gd name="connsiteX16" fmla="*/ 2365511 w 3658076"/>
              <a:gd name="connsiteY16" fmla="*/ 3109120 h 3658060"/>
              <a:gd name="connsiteX17" fmla="*/ 2364558 w 3658076"/>
              <a:gd name="connsiteY17" fmla="*/ 2562766 h 3658060"/>
              <a:gd name="connsiteX18" fmla="*/ 2337317 w 3658076"/>
              <a:gd name="connsiteY18" fmla="*/ 2510854 h 3658060"/>
              <a:gd name="connsiteX19" fmla="*/ 2151674 w 3658076"/>
              <a:gd name="connsiteY19" fmla="*/ 2388077 h 3658060"/>
              <a:gd name="connsiteX20" fmla="*/ 2149865 w 3658076"/>
              <a:gd name="connsiteY20" fmla="*/ 2429987 h 3658060"/>
              <a:gd name="connsiteX21" fmla="*/ 2149103 w 3658076"/>
              <a:gd name="connsiteY21" fmla="*/ 2915762 h 3658060"/>
              <a:gd name="connsiteX22" fmla="*/ 1892880 w 3658076"/>
              <a:gd name="connsiteY22" fmla="*/ 3222562 h 3658060"/>
              <a:gd name="connsiteX23" fmla="*/ 1533026 w 3658076"/>
              <a:gd name="connsiteY23" fmla="*/ 3031396 h 3658060"/>
              <a:gd name="connsiteX24" fmla="*/ 1507975 w 3658076"/>
              <a:gd name="connsiteY24" fmla="*/ 2899570 h 3658060"/>
              <a:gd name="connsiteX25" fmla="*/ 1506832 w 3658076"/>
              <a:gd name="connsiteY25" fmla="*/ 2428177 h 3658060"/>
              <a:gd name="connsiteX26" fmla="*/ 1506832 w 3658076"/>
              <a:gd name="connsiteY26" fmla="*/ 2386934 h 3658060"/>
              <a:gd name="connsiteX27" fmla="*/ 1304045 w 3658076"/>
              <a:gd name="connsiteY27" fmla="*/ 2523523 h 3658060"/>
              <a:gd name="connsiteX28" fmla="*/ 1292996 w 3658076"/>
              <a:gd name="connsiteY28" fmla="*/ 2561623 h 3658060"/>
              <a:gd name="connsiteX29" fmla="*/ 1292996 w 3658076"/>
              <a:gd name="connsiteY29" fmla="*/ 3108072 h 3658060"/>
              <a:gd name="connsiteX30" fmla="*/ 1252991 w 3658076"/>
              <a:gd name="connsiteY30" fmla="*/ 3207322 h 3658060"/>
              <a:gd name="connsiteX31" fmla="*/ 838463 w 3658076"/>
              <a:gd name="connsiteY31" fmla="*/ 3621088 h 3658060"/>
              <a:gd name="connsiteX32" fmla="*/ 653106 w 3658076"/>
              <a:gd name="connsiteY32" fmla="*/ 3575559 h 3658060"/>
              <a:gd name="connsiteX33" fmla="*/ 690063 w 3658076"/>
              <a:gd name="connsiteY33" fmla="*/ 3466307 h 3658060"/>
              <a:gd name="connsiteX34" fmla="*/ 1054204 w 3658076"/>
              <a:gd name="connsiteY34" fmla="*/ 3103119 h 3658060"/>
              <a:gd name="connsiteX35" fmla="*/ 1078969 w 3658076"/>
              <a:gd name="connsiteY35" fmla="*/ 3044159 h 3658060"/>
              <a:gd name="connsiteX36" fmla="*/ 1077731 w 3658076"/>
              <a:gd name="connsiteY36" fmla="*/ 2497710 h 3658060"/>
              <a:gd name="connsiteX37" fmla="*/ 1145263 w 3658076"/>
              <a:gd name="connsiteY37" fmla="*/ 2370170 h 3658060"/>
              <a:gd name="connsiteX38" fmla="*/ 1504260 w 3658076"/>
              <a:gd name="connsiteY38" fmla="*/ 2130235 h 3658060"/>
              <a:gd name="connsiteX39" fmla="*/ 1589318 w 3658076"/>
              <a:gd name="connsiteY39" fmla="*/ 2052511 h 3658060"/>
              <a:gd name="connsiteX40" fmla="*/ 1582460 w 3658076"/>
              <a:gd name="connsiteY40" fmla="*/ 2042986 h 3658060"/>
              <a:gd name="connsiteX41" fmla="*/ 1407391 w 3658076"/>
              <a:gd name="connsiteY41" fmla="*/ 2082325 h 3658060"/>
              <a:gd name="connsiteX42" fmla="*/ 469655 w 3658076"/>
              <a:gd name="connsiteY42" fmla="*/ 2141475 h 3658060"/>
              <a:gd name="connsiteX43" fmla="*/ 259724 w 3658076"/>
              <a:gd name="connsiteY43" fmla="*/ 2104232 h 3658060"/>
              <a:gd name="connsiteX44" fmla="*/ 167 w 3658076"/>
              <a:gd name="connsiteY44" fmla="*/ 1872108 h 3658060"/>
              <a:gd name="connsiteX45" fmla="*/ 167 w 3658076"/>
              <a:gd name="connsiteY45" fmla="*/ 1786383 h 3658060"/>
              <a:gd name="connsiteX46" fmla="*/ 259152 w 3658076"/>
              <a:gd name="connsiteY46" fmla="*/ 1554449 h 3658060"/>
              <a:gd name="connsiteX47" fmla="*/ 472988 w 3658076"/>
              <a:gd name="connsiteY47" fmla="*/ 1516349 h 3658060"/>
              <a:gd name="connsiteX48" fmla="*/ 1287662 w 3658076"/>
              <a:gd name="connsiteY48" fmla="*/ 1554925 h 3658060"/>
              <a:gd name="connsiteX49" fmla="*/ 1504165 w 3658076"/>
              <a:gd name="connsiteY49" fmla="*/ 1593787 h 3658060"/>
              <a:gd name="connsiteX50" fmla="*/ 1469399 w 3658076"/>
              <a:gd name="connsiteY50" fmla="*/ 1501966 h 3658060"/>
              <a:gd name="connsiteX51" fmla="*/ 1141548 w 3658076"/>
              <a:gd name="connsiteY51" fmla="*/ 1286035 h 3658060"/>
              <a:gd name="connsiteX52" fmla="*/ 1078302 w 3658076"/>
              <a:gd name="connsiteY52" fmla="*/ 1166877 h 3658060"/>
              <a:gd name="connsiteX53" fmla="*/ 1079350 w 3658076"/>
              <a:gd name="connsiteY53" fmla="*/ 623952 h 3658060"/>
              <a:gd name="connsiteX54" fmla="*/ 1054490 w 3658076"/>
              <a:gd name="connsiteY54" fmla="*/ 561373 h 3658060"/>
              <a:gd name="connsiteX55" fmla="*/ 688349 w 3658076"/>
              <a:gd name="connsiteY55" fmla="*/ 190278 h 3658060"/>
              <a:gd name="connsiteX56" fmla="*/ 682348 w 3658076"/>
              <a:gd name="connsiteY56" fmla="*/ 31782 h 3658060"/>
              <a:gd name="connsiteX57" fmla="*/ 728639 w 3658076"/>
              <a:gd name="connsiteY57" fmla="*/ 445 h 3658060"/>
              <a:gd name="connsiteX58" fmla="*/ 785789 w 3658076"/>
              <a:gd name="connsiteY58" fmla="*/ 445 h 3658060"/>
              <a:gd name="connsiteX59" fmla="*/ 857322 w 3658076"/>
              <a:gd name="connsiteY59" fmla="*/ 56928 h 3658060"/>
              <a:gd name="connsiteX60" fmla="*/ 1243656 w 3658076"/>
              <a:gd name="connsiteY60" fmla="*/ 448311 h 3658060"/>
              <a:gd name="connsiteX61" fmla="*/ 1293662 w 3658076"/>
              <a:gd name="connsiteY61" fmla="*/ 568707 h 3658060"/>
              <a:gd name="connsiteX62" fmla="*/ 1292615 w 3658076"/>
              <a:gd name="connsiteY62" fmla="*/ 1100773 h 3658060"/>
              <a:gd name="connsiteX63" fmla="*/ 1315284 w 3658076"/>
              <a:gd name="connsiteY63" fmla="*/ 1144207 h 3658060"/>
              <a:gd name="connsiteX64" fmla="*/ 1541217 w 3658076"/>
              <a:gd name="connsiteY64" fmla="*/ 1294226 h 3658060"/>
              <a:gd name="connsiteX65" fmla="*/ 1560839 w 3658076"/>
              <a:gd name="connsiteY65" fmla="*/ 1304989 h 3658060"/>
              <a:gd name="connsiteX66" fmla="*/ 1610369 w 3658076"/>
              <a:gd name="connsiteY66" fmla="*/ 1209739 h 3658060"/>
              <a:gd name="connsiteX67" fmla="*/ 1599701 w 3658076"/>
              <a:gd name="connsiteY67" fmla="*/ 1196404 h 3658060"/>
              <a:gd name="connsiteX68" fmla="*/ 1699904 w 3658076"/>
              <a:gd name="connsiteY68" fmla="*/ 678435 h 3658060"/>
              <a:gd name="connsiteX69" fmla="*/ 1721906 w 3658076"/>
              <a:gd name="connsiteY69" fmla="*/ 640335 h 3658060"/>
              <a:gd name="connsiteX70" fmla="*/ 1720573 w 3658076"/>
              <a:gd name="connsiteY70" fmla="*/ 144082 h 3658060"/>
              <a:gd name="connsiteX71" fmla="*/ 1800202 w 3658076"/>
              <a:gd name="connsiteY71" fmla="*/ 160 h 3658060"/>
              <a:gd name="connsiteX72" fmla="*/ 1857352 w 3658076"/>
              <a:gd name="connsiteY72" fmla="*/ 160 h 3658060"/>
              <a:gd name="connsiteX73" fmla="*/ 1936981 w 3658076"/>
              <a:gd name="connsiteY73" fmla="*/ 144082 h 3658060"/>
              <a:gd name="connsiteX74" fmla="*/ 1935171 w 3658076"/>
              <a:gd name="connsiteY74" fmla="*/ 626143 h 3658060"/>
              <a:gd name="connsiteX75" fmla="*/ 1970509 w 3658076"/>
              <a:gd name="connsiteY75" fmla="*/ 684721 h 3658060"/>
              <a:gd name="connsiteX76" fmla="*/ 2144626 w 3658076"/>
              <a:gd name="connsiteY76" fmla="*/ 1027621 h 3658060"/>
              <a:gd name="connsiteX77" fmla="*/ 2046709 w 3658076"/>
              <a:gd name="connsiteY77" fmla="*/ 1208596 h 3658060"/>
              <a:gd name="connsiteX78" fmla="*/ 2098049 w 3658076"/>
              <a:gd name="connsiteY78" fmla="*/ 1306704 h 3658060"/>
              <a:gd name="connsiteX79" fmla="*/ 2339698 w 3658076"/>
              <a:gd name="connsiteY79" fmla="*/ 1146398 h 3658060"/>
              <a:gd name="connsiteX80" fmla="*/ 2365225 w 3658076"/>
              <a:gd name="connsiteY80" fmla="*/ 1097154 h 3658060"/>
              <a:gd name="connsiteX81" fmla="*/ 2364082 w 3658076"/>
              <a:gd name="connsiteY81" fmla="*/ 572231 h 3658060"/>
              <a:gd name="connsiteX82" fmla="*/ 2414183 w 3658076"/>
              <a:gd name="connsiteY82" fmla="*/ 448406 h 3658060"/>
              <a:gd name="connsiteX83" fmla="*/ 2788040 w 3658076"/>
              <a:gd name="connsiteY83" fmla="*/ 69882 h 3658060"/>
              <a:gd name="connsiteX84" fmla="*/ 2871955 w 3658076"/>
              <a:gd name="connsiteY84" fmla="*/ 540 h 3658060"/>
              <a:gd name="connsiteX85" fmla="*/ 2929105 w 3658076"/>
              <a:gd name="connsiteY85" fmla="*/ 540 h 3658060"/>
              <a:gd name="connsiteX86" fmla="*/ 2954537 w 3658076"/>
              <a:gd name="connsiteY86" fmla="*/ 205900 h 3658060"/>
              <a:gd name="connsiteX87" fmla="*/ 2601159 w 3658076"/>
              <a:gd name="connsiteY87" fmla="*/ 564421 h 3658060"/>
              <a:gd name="connsiteX88" fmla="*/ 2578680 w 3658076"/>
              <a:gd name="connsiteY88" fmla="*/ 620808 h 3658060"/>
              <a:gd name="connsiteX89" fmla="*/ 2579728 w 3658076"/>
              <a:gd name="connsiteY89" fmla="*/ 1163734 h 3658060"/>
              <a:gd name="connsiteX90" fmla="*/ 2513053 w 3658076"/>
              <a:gd name="connsiteY90" fmla="*/ 1288511 h 3658060"/>
              <a:gd name="connsiteX91" fmla="*/ 2188822 w 3658076"/>
              <a:gd name="connsiteY91" fmla="*/ 1502252 h 3658060"/>
              <a:gd name="connsiteX92" fmla="*/ 2153770 w 3658076"/>
              <a:gd name="connsiteY92" fmla="*/ 1594073 h 3658060"/>
              <a:gd name="connsiteX93" fmla="*/ 2170724 w 3658076"/>
              <a:gd name="connsiteY93" fmla="*/ 1592930 h 3658060"/>
              <a:gd name="connsiteX94" fmla="*/ 2707649 w 3658076"/>
              <a:gd name="connsiteY94" fmla="*/ 1518064 h 3658060"/>
              <a:gd name="connsiteX95" fmla="*/ 3330298 w 3658076"/>
              <a:gd name="connsiteY95" fmla="*/ 1537114 h 3658060"/>
              <a:gd name="connsiteX96" fmla="*/ 3658244 w 3658076"/>
              <a:gd name="connsiteY96" fmla="*/ 1786669 h 3658060"/>
              <a:gd name="connsiteX97" fmla="*/ 1525977 w 3658076"/>
              <a:gd name="connsiteY97" fmla="*/ 1838294 h 3658060"/>
              <a:gd name="connsiteX98" fmla="*/ 1525025 w 3658076"/>
              <a:gd name="connsiteY98" fmla="*/ 1824483 h 3658060"/>
              <a:gd name="connsiteX99" fmla="*/ 1432823 w 3658076"/>
              <a:gd name="connsiteY99" fmla="*/ 1800670 h 3658060"/>
              <a:gd name="connsiteX100" fmla="*/ 732449 w 3658076"/>
              <a:gd name="connsiteY100" fmla="*/ 1724470 h 3658060"/>
              <a:gd name="connsiteX101" fmla="*/ 352878 w 3658076"/>
              <a:gd name="connsiteY101" fmla="*/ 1752188 h 3658060"/>
              <a:gd name="connsiteX102" fmla="*/ 240578 w 3658076"/>
              <a:gd name="connsiteY102" fmla="*/ 1794098 h 3658060"/>
              <a:gd name="connsiteX103" fmla="*/ 240578 w 3658076"/>
              <a:gd name="connsiteY103" fmla="*/ 1865536 h 3658060"/>
              <a:gd name="connsiteX104" fmla="*/ 305158 w 3658076"/>
              <a:gd name="connsiteY104" fmla="*/ 1894682 h 3658060"/>
              <a:gd name="connsiteX105" fmla="*/ 618626 w 3658076"/>
              <a:gd name="connsiteY105" fmla="*/ 1935640 h 3658060"/>
              <a:gd name="connsiteX106" fmla="*/ 1254800 w 3658076"/>
              <a:gd name="connsiteY106" fmla="*/ 1891158 h 3658060"/>
              <a:gd name="connsiteX107" fmla="*/ 1525977 w 3658076"/>
              <a:gd name="connsiteY107" fmla="*/ 1838294 h 3658060"/>
              <a:gd name="connsiteX108" fmla="*/ 2132243 w 3658076"/>
              <a:gd name="connsiteY108" fmla="*/ 1821435 h 3658060"/>
              <a:gd name="connsiteX109" fmla="*/ 2132910 w 3658076"/>
              <a:gd name="connsiteY109" fmla="*/ 1833341 h 3658060"/>
              <a:gd name="connsiteX110" fmla="*/ 2169867 w 3658076"/>
              <a:gd name="connsiteY110" fmla="*/ 1844200 h 3658060"/>
              <a:gd name="connsiteX111" fmla="*/ 3178565 w 3658076"/>
              <a:gd name="connsiteY111" fmla="*/ 1927258 h 3658060"/>
              <a:gd name="connsiteX112" fmla="*/ 3408784 w 3658076"/>
              <a:gd name="connsiteY112" fmla="*/ 1871060 h 3658060"/>
              <a:gd name="connsiteX113" fmla="*/ 3408784 w 3658076"/>
              <a:gd name="connsiteY113" fmla="*/ 1786859 h 3658060"/>
              <a:gd name="connsiteX114" fmla="*/ 3376494 w 3658076"/>
              <a:gd name="connsiteY114" fmla="*/ 1772095 h 3658060"/>
              <a:gd name="connsiteX115" fmla="*/ 3160372 w 3658076"/>
              <a:gd name="connsiteY115" fmla="*/ 1730471 h 3658060"/>
              <a:gd name="connsiteX116" fmla="*/ 2364749 w 3658076"/>
              <a:gd name="connsiteY116" fmla="*/ 1773619 h 3658060"/>
              <a:gd name="connsiteX117" fmla="*/ 2132243 w 3658076"/>
              <a:gd name="connsiteY117" fmla="*/ 1821435 h 3658060"/>
              <a:gd name="connsiteX118" fmla="*/ 1721811 w 3658076"/>
              <a:gd name="connsiteY118" fmla="*/ 2579339 h 3658060"/>
              <a:gd name="connsiteX119" fmla="*/ 1721811 w 3658076"/>
              <a:gd name="connsiteY119" fmla="*/ 2896617 h 3658060"/>
              <a:gd name="connsiteX120" fmla="*/ 1827920 w 3658076"/>
              <a:gd name="connsiteY120" fmla="*/ 3015013 h 3658060"/>
              <a:gd name="connsiteX121" fmla="*/ 1936124 w 3658076"/>
              <a:gd name="connsiteY121" fmla="*/ 2898427 h 3658060"/>
              <a:gd name="connsiteX122" fmla="*/ 1936124 w 3658076"/>
              <a:gd name="connsiteY122" fmla="*/ 2267300 h 3658060"/>
              <a:gd name="connsiteX123" fmla="*/ 1828110 w 3658076"/>
              <a:gd name="connsiteY123" fmla="*/ 2150809 h 3658060"/>
              <a:gd name="connsiteX124" fmla="*/ 1721906 w 3658076"/>
              <a:gd name="connsiteY124" fmla="*/ 2269110 h 3658060"/>
              <a:gd name="connsiteX125" fmla="*/ 1721811 w 3658076"/>
              <a:gd name="connsiteY125" fmla="*/ 2579339 h 3658060"/>
              <a:gd name="connsiteX126" fmla="*/ 1936886 w 3658076"/>
              <a:gd name="connsiteY126" fmla="*/ 1603693 h 3658060"/>
              <a:gd name="connsiteX127" fmla="*/ 1928123 w 3658076"/>
              <a:gd name="connsiteY127" fmla="*/ 1509777 h 3658060"/>
              <a:gd name="connsiteX128" fmla="*/ 1861448 w 3658076"/>
              <a:gd name="connsiteY128" fmla="*/ 1319944 h 3658060"/>
              <a:gd name="connsiteX129" fmla="*/ 1796582 w 3658076"/>
              <a:gd name="connsiteY129" fmla="*/ 1319944 h 3658060"/>
              <a:gd name="connsiteX130" fmla="*/ 1777056 w 3658076"/>
              <a:gd name="connsiteY130" fmla="*/ 1353662 h 3658060"/>
              <a:gd name="connsiteX131" fmla="*/ 1726574 w 3658076"/>
              <a:gd name="connsiteY131" fmla="*/ 1545972 h 3658060"/>
              <a:gd name="connsiteX132" fmla="*/ 1783724 w 3658076"/>
              <a:gd name="connsiteY132" fmla="*/ 1888872 h 3658060"/>
              <a:gd name="connsiteX133" fmla="*/ 1829063 w 3658076"/>
              <a:gd name="connsiteY133" fmla="*/ 1935735 h 3658060"/>
              <a:gd name="connsiteX134" fmla="*/ 1874021 w 3658076"/>
              <a:gd name="connsiteY134" fmla="*/ 1888110 h 3658060"/>
              <a:gd name="connsiteX135" fmla="*/ 1936886 w 3658076"/>
              <a:gd name="connsiteY135" fmla="*/ 1603693 h 3658060"/>
              <a:gd name="connsiteX136" fmla="*/ 1828777 w 3658076"/>
              <a:gd name="connsiteY136" fmla="*/ 1079056 h 3658060"/>
              <a:gd name="connsiteX137" fmla="*/ 1936124 w 3658076"/>
              <a:gd name="connsiteY137" fmla="*/ 973043 h 3658060"/>
              <a:gd name="connsiteX138" fmla="*/ 1831349 w 3658076"/>
              <a:gd name="connsiteY138" fmla="*/ 864934 h 3658060"/>
              <a:gd name="connsiteX139" fmla="*/ 1721909 w 3658076"/>
              <a:gd name="connsiteY139" fmla="*/ 972274 h 3658060"/>
              <a:gd name="connsiteX140" fmla="*/ 1721906 w 3658076"/>
              <a:gd name="connsiteY140" fmla="*/ 972662 h 3658060"/>
              <a:gd name="connsiteX141" fmla="*/ 1828777 w 3658076"/>
              <a:gd name="connsiteY141" fmla="*/ 1079056 h 3658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3658076" h="3658060">
                <a:moveTo>
                  <a:pt x="3657767" y="1872108"/>
                </a:moveTo>
                <a:cubicBezTo>
                  <a:pt x="3611666" y="2038510"/>
                  <a:pt x="3478221" y="2091183"/>
                  <a:pt x="3329631" y="2121758"/>
                </a:cubicBezTo>
                <a:cubicBezTo>
                  <a:pt x="3186756" y="2151095"/>
                  <a:pt x="3041214" y="2153953"/>
                  <a:pt x="2895863" y="2149571"/>
                </a:cubicBezTo>
                <a:cubicBezTo>
                  <a:pt x="2651642" y="2142237"/>
                  <a:pt x="2409040" y="2119853"/>
                  <a:pt x="2170343" y="2065084"/>
                </a:cubicBezTo>
                <a:cubicBezTo>
                  <a:pt x="2153008" y="2061084"/>
                  <a:pt x="2135863" y="2056131"/>
                  <a:pt x="2118623" y="2051654"/>
                </a:cubicBezTo>
                <a:lnTo>
                  <a:pt x="2071474" y="2039557"/>
                </a:lnTo>
                <a:lnTo>
                  <a:pt x="2064521" y="2049082"/>
                </a:lnTo>
                <a:cubicBezTo>
                  <a:pt x="2096429" y="2077657"/>
                  <a:pt x="2125576" y="2110614"/>
                  <a:pt x="2160628" y="2134807"/>
                </a:cubicBezTo>
                <a:cubicBezTo>
                  <a:pt x="2276198" y="2214627"/>
                  <a:pt x="2392974" y="2292541"/>
                  <a:pt x="2510957" y="2368551"/>
                </a:cubicBezTo>
                <a:cubicBezTo>
                  <a:pt x="2558582" y="2399317"/>
                  <a:pt x="2580395" y="2438179"/>
                  <a:pt x="2579823" y="2495614"/>
                </a:cubicBezTo>
                <a:cubicBezTo>
                  <a:pt x="2577823" y="2676589"/>
                  <a:pt x="2579823" y="2857564"/>
                  <a:pt x="2578394" y="3038539"/>
                </a:cubicBezTo>
                <a:cubicBezTo>
                  <a:pt x="2577180" y="3064357"/>
                  <a:pt x="2587679" y="3089345"/>
                  <a:pt x="2606969" y="3106548"/>
                </a:cubicBezTo>
                <a:cubicBezTo>
                  <a:pt x="2729016" y="3227198"/>
                  <a:pt x="2850270" y="3348356"/>
                  <a:pt x="2970729" y="3470022"/>
                </a:cubicBezTo>
                <a:cubicBezTo>
                  <a:pt x="3034451" y="3534697"/>
                  <a:pt x="3010639" y="3630994"/>
                  <a:pt x="2926914" y="3653950"/>
                </a:cubicBezTo>
                <a:cubicBezTo>
                  <a:pt x="2890507" y="3664935"/>
                  <a:pt x="2851019" y="3654343"/>
                  <a:pt x="2824997" y="3626613"/>
                </a:cubicBezTo>
                <a:cubicBezTo>
                  <a:pt x="2681360" y="3483738"/>
                  <a:pt x="2537437" y="3341815"/>
                  <a:pt x="2396372" y="3196273"/>
                </a:cubicBezTo>
                <a:cubicBezTo>
                  <a:pt x="2376655" y="3175890"/>
                  <a:pt x="2365892" y="3139123"/>
                  <a:pt x="2365511" y="3109120"/>
                </a:cubicBezTo>
                <a:cubicBezTo>
                  <a:pt x="2362748" y="2927097"/>
                  <a:pt x="2363701" y="2744884"/>
                  <a:pt x="2364558" y="2562766"/>
                </a:cubicBezTo>
                <a:cubicBezTo>
                  <a:pt x="2366809" y="2541545"/>
                  <a:pt x="2356058" y="2521058"/>
                  <a:pt x="2337317" y="2510854"/>
                </a:cubicBezTo>
                <a:cubicBezTo>
                  <a:pt x="2276166" y="2472754"/>
                  <a:pt x="2216540" y="2431225"/>
                  <a:pt x="2151674" y="2388077"/>
                </a:cubicBezTo>
                <a:cubicBezTo>
                  <a:pt x="2150912" y="2405222"/>
                  <a:pt x="2149865" y="2417605"/>
                  <a:pt x="2149865" y="2429987"/>
                </a:cubicBezTo>
                <a:cubicBezTo>
                  <a:pt x="2149865" y="2591912"/>
                  <a:pt x="2151103" y="2753837"/>
                  <a:pt x="2149103" y="2915762"/>
                </a:cubicBezTo>
                <a:cubicBezTo>
                  <a:pt x="2146017" y="3065389"/>
                  <a:pt x="2039561" y="3192859"/>
                  <a:pt x="1892880" y="3222562"/>
                </a:cubicBezTo>
                <a:cubicBezTo>
                  <a:pt x="1739051" y="3251137"/>
                  <a:pt x="1589509" y="3174271"/>
                  <a:pt x="1533026" y="3031396"/>
                </a:cubicBezTo>
                <a:cubicBezTo>
                  <a:pt x="1517042" y="2989253"/>
                  <a:pt x="1508564" y="2944637"/>
                  <a:pt x="1507975" y="2899570"/>
                </a:cubicBezTo>
                <a:cubicBezTo>
                  <a:pt x="1505022" y="2742502"/>
                  <a:pt x="1506832" y="2585245"/>
                  <a:pt x="1506832" y="2428177"/>
                </a:cubicBezTo>
                <a:lnTo>
                  <a:pt x="1506832" y="2386934"/>
                </a:lnTo>
                <a:cubicBezTo>
                  <a:pt x="1435204" y="2434559"/>
                  <a:pt x="1368719" y="2477803"/>
                  <a:pt x="1304045" y="2523523"/>
                </a:cubicBezTo>
                <a:cubicBezTo>
                  <a:pt x="1295567" y="2529428"/>
                  <a:pt x="1292996" y="2548288"/>
                  <a:pt x="1292996" y="2561623"/>
                </a:cubicBezTo>
                <a:cubicBezTo>
                  <a:pt x="1292297" y="2743741"/>
                  <a:pt x="1292297" y="2925890"/>
                  <a:pt x="1292996" y="3108072"/>
                </a:cubicBezTo>
                <a:cubicBezTo>
                  <a:pt x="1294280" y="3145321"/>
                  <a:pt x="1279747" y="3181375"/>
                  <a:pt x="1252991" y="3207322"/>
                </a:cubicBezTo>
                <a:cubicBezTo>
                  <a:pt x="1114688" y="3345149"/>
                  <a:pt x="976766" y="3483547"/>
                  <a:pt x="838463" y="3621088"/>
                </a:cubicBezTo>
                <a:cubicBezTo>
                  <a:pt x="773026" y="3685954"/>
                  <a:pt x="674156" y="3660998"/>
                  <a:pt x="653106" y="3575559"/>
                </a:cubicBezTo>
                <a:cubicBezTo>
                  <a:pt x="642343" y="3531839"/>
                  <a:pt x="659393" y="3496882"/>
                  <a:pt x="690063" y="3466307"/>
                </a:cubicBezTo>
                <a:cubicBezTo>
                  <a:pt x="811602" y="3345340"/>
                  <a:pt x="932284" y="3223610"/>
                  <a:pt x="1054204" y="3103119"/>
                </a:cubicBezTo>
                <a:cubicBezTo>
                  <a:pt x="1070837" y="3088141"/>
                  <a:pt x="1079918" y="3066522"/>
                  <a:pt x="1078969" y="3044159"/>
                </a:cubicBezTo>
                <a:cubicBezTo>
                  <a:pt x="1077921" y="2861946"/>
                  <a:pt x="1079636" y="2679828"/>
                  <a:pt x="1077731" y="2497710"/>
                </a:cubicBezTo>
                <a:cubicBezTo>
                  <a:pt x="1077064" y="2440560"/>
                  <a:pt x="1096781" y="2401317"/>
                  <a:pt x="1145263" y="2370170"/>
                </a:cubicBezTo>
                <a:cubicBezTo>
                  <a:pt x="1265913" y="2292065"/>
                  <a:pt x="1385579" y="2212087"/>
                  <a:pt x="1504260" y="2130235"/>
                </a:cubicBezTo>
                <a:cubicBezTo>
                  <a:pt x="1536074" y="2108233"/>
                  <a:pt x="1561220" y="2078419"/>
                  <a:pt x="1589318" y="2052511"/>
                </a:cubicBezTo>
                <a:lnTo>
                  <a:pt x="1582460" y="2042986"/>
                </a:lnTo>
                <a:cubicBezTo>
                  <a:pt x="1524167" y="2056226"/>
                  <a:pt x="1466160" y="2071561"/>
                  <a:pt x="1407391" y="2082325"/>
                </a:cubicBezTo>
                <a:cubicBezTo>
                  <a:pt x="1097257" y="2139475"/>
                  <a:pt x="784742" y="2165764"/>
                  <a:pt x="469655" y="2141475"/>
                </a:cubicBezTo>
                <a:cubicBezTo>
                  <a:pt x="398722" y="2135233"/>
                  <a:pt x="328475" y="2122771"/>
                  <a:pt x="259724" y="2104232"/>
                </a:cubicBezTo>
                <a:cubicBezTo>
                  <a:pt x="134374" y="2072133"/>
                  <a:pt x="35886" y="2005934"/>
                  <a:pt x="167" y="1872108"/>
                </a:cubicBezTo>
                <a:lnTo>
                  <a:pt x="167" y="1786383"/>
                </a:lnTo>
                <a:cubicBezTo>
                  <a:pt x="35791" y="1652461"/>
                  <a:pt x="134184" y="1586358"/>
                  <a:pt x="259152" y="1554449"/>
                </a:cubicBezTo>
                <a:cubicBezTo>
                  <a:pt x="329237" y="1535779"/>
                  <a:pt x="400768" y="1523034"/>
                  <a:pt x="472988" y="1516349"/>
                </a:cubicBezTo>
                <a:cubicBezTo>
                  <a:pt x="745975" y="1493870"/>
                  <a:pt x="1017437" y="1515111"/>
                  <a:pt x="1287662" y="1554925"/>
                </a:cubicBezTo>
                <a:cubicBezTo>
                  <a:pt x="1360242" y="1565593"/>
                  <a:pt x="1432156" y="1580738"/>
                  <a:pt x="1504165" y="1593787"/>
                </a:cubicBezTo>
                <a:cubicBezTo>
                  <a:pt x="1515881" y="1553497"/>
                  <a:pt x="1508356" y="1526350"/>
                  <a:pt x="1469399" y="1501966"/>
                </a:cubicBezTo>
                <a:cubicBezTo>
                  <a:pt x="1358242" y="1432815"/>
                  <a:pt x="1251181" y="1357758"/>
                  <a:pt x="1141548" y="1286035"/>
                </a:cubicBezTo>
                <a:cubicBezTo>
                  <a:pt x="1097257" y="1257460"/>
                  <a:pt x="1077921" y="1219360"/>
                  <a:pt x="1078302" y="1166877"/>
                </a:cubicBezTo>
                <a:cubicBezTo>
                  <a:pt x="1079731" y="985902"/>
                  <a:pt x="1078302" y="804927"/>
                  <a:pt x="1079350" y="623952"/>
                </a:cubicBezTo>
                <a:cubicBezTo>
                  <a:pt x="1080765" y="600436"/>
                  <a:pt x="1071656" y="577507"/>
                  <a:pt x="1054490" y="561373"/>
                </a:cubicBezTo>
                <a:cubicBezTo>
                  <a:pt x="931681" y="438246"/>
                  <a:pt x="809633" y="314548"/>
                  <a:pt x="688349" y="190278"/>
                </a:cubicBezTo>
                <a:cubicBezTo>
                  <a:pt x="639676" y="140653"/>
                  <a:pt x="637009" y="74740"/>
                  <a:pt x="682348" y="31782"/>
                </a:cubicBezTo>
                <a:cubicBezTo>
                  <a:pt x="696853" y="20031"/>
                  <a:pt x="712340" y="9547"/>
                  <a:pt x="728639" y="445"/>
                </a:cubicBezTo>
                <a:lnTo>
                  <a:pt x="785789" y="445"/>
                </a:lnTo>
                <a:cubicBezTo>
                  <a:pt x="809792" y="19495"/>
                  <a:pt x="835986" y="35593"/>
                  <a:pt x="857322" y="56928"/>
                </a:cubicBezTo>
                <a:cubicBezTo>
                  <a:pt x="986576" y="186945"/>
                  <a:pt x="1114497" y="318580"/>
                  <a:pt x="1243656" y="448311"/>
                </a:cubicBezTo>
                <a:cubicBezTo>
                  <a:pt x="1276927" y="479340"/>
                  <a:pt x="1295159" y="523237"/>
                  <a:pt x="1293662" y="568707"/>
                </a:cubicBezTo>
                <a:cubicBezTo>
                  <a:pt x="1291948" y="746062"/>
                  <a:pt x="1293662" y="923418"/>
                  <a:pt x="1292615" y="1100773"/>
                </a:cubicBezTo>
                <a:cubicBezTo>
                  <a:pt x="1290824" y="1118478"/>
                  <a:pt x="1299735" y="1135552"/>
                  <a:pt x="1315284" y="1144207"/>
                </a:cubicBezTo>
                <a:cubicBezTo>
                  <a:pt x="1391484" y="1193356"/>
                  <a:pt x="1465874" y="1244220"/>
                  <a:pt x="1541217" y="1294226"/>
                </a:cubicBezTo>
                <a:cubicBezTo>
                  <a:pt x="1547504" y="1298417"/>
                  <a:pt x="1554552" y="1301560"/>
                  <a:pt x="1560839" y="1304989"/>
                </a:cubicBezTo>
                <a:cubicBezTo>
                  <a:pt x="1578079" y="1271938"/>
                  <a:pt x="1593986" y="1241553"/>
                  <a:pt x="1610369" y="1209739"/>
                </a:cubicBezTo>
                <a:cubicBezTo>
                  <a:pt x="1607035" y="1205453"/>
                  <a:pt x="1603701" y="1200214"/>
                  <a:pt x="1599701" y="1196404"/>
                </a:cubicBezTo>
                <a:cubicBezTo>
                  <a:pt x="1443300" y="1024954"/>
                  <a:pt x="1490639" y="777304"/>
                  <a:pt x="1699904" y="678435"/>
                </a:cubicBezTo>
                <a:cubicBezTo>
                  <a:pt x="1718954" y="669386"/>
                  <a:pt x="1721906" y="658337"/>
                  <a:pt x="1721906" y="640335"/>
                </a:cubicBezTo>
                <a:cubicBezTo>
                  <a:pt x="1721906" y="474885"/>
                  <a:pt x="1723716" y="309436"/>
                  <a:pt x="1720573" y="144082"/>
                </a:cubicBezTo>
                <a:cubicBezTo>
                  <a:pt x="1719335" y="77407"/>
                  <a:pt x="1738194" y="28544"/>
                  <a:pt x="1800202" y="160"/>
                </a:cubicBezTo>
                <a:lnTo>
                  <a:pt x="1857352" y="160"/>
                </a:lnTo>
                <a:cubicBezTo>
                  <a:pt x="1919264" y="28735"/>
                  <a:pt x="1938219" y="77693"/>
                  <a:pt x="1936981" y="144082"/>
                </a:cubicBezTo>
                <a:cubicBezTo>
                  <a:pt x="1933838" y="304674"/>
                  <a:pt x="1936981" y="465456"/>
                  <a:pt x="1935171" y="626143"/>
                </a:cubicBezTo>
                <a:cubicBezTo>
                  <a:pt x="1935171" y="655860"/>
                  <a:pt x="1942124" y="671196"/>
                  <a:pt x="1970509" y="684721"/>
                </a:cubicBezTo>
                <a:cubicBezTo>
                  <a:pt x="2099220" y="746692"/>
                  <a:pt x="2170536" y="887138"/>
                  <a:pt x="2144626" y="1027621"/>
                </a:cubicBezTo>
                <a:cubicBezTo>
                  <a:pt x="2132148" y="1099440"/>
                  <a:pt x="2096429" y="1158304"/>
                  <a:pt x="2046709" y="1208596"/>
                </a:cubicBezTo>
                <a:lnTo>
                  <a:pt x="2098049" y="1306704"/>
                </a:lnTo>
                <a:cubicBezTo>
                  <a:pt x="2179106" y="1252983"/>
                  <a:pt x="2258831" y="1198500"/>
                  <a:pt x="2339698" y="1146398"/>
                </a:cubicBezTo>
                <a:cubicBezTo>
                  <a:pt x="2357327" y="1136602"/>
                  <a:pt x="2367381" y="1117206"/>
                  <a:pt x="2365225" y="1097154"/>
                </a:cubicBezTo>
                <a:cubicBezTo>
                  <a:pt x="2364368" y="922180"/>
                  <a:pt x="2365796" y="747205"/>
                  <a:pt x="2364082" y="572231"/>
                </a:cubicBezTo>
                <a:cubicBezTo>
                  <a:pt x="2361984" y="525635"/>
                  <a:pt x="2380273" y="480433"/>
                  <a:pt x="2414183" y="448406"/>
                </a:cubicBezTo>
                <a:cubicBezTo>
                  <a:pt x="2539723" y="323152"/>
                  <a:pt x="2662881" y="195517"/>
                  <a:pt x="2788040" y="69882"/>
                </a:cubicBezTo>
                <a:cubicBezTo>
                  <a:pt x="2813471" y="44260"/>
                  <a:pt x="2843856" y="23496"/>
                  <a:pt x="2871955" y="540"/>
                </a:cubicBezTo>
                <a:lnTo>
                  <a:pt x="2929105" y="540"/>
                </a:lnTo>
                <a:cubicBezTo>
                  <a:pt x="3026450" y="59119"/>
                  <a:pt x="3034547" y="124365"/>
                  <a:pt x="2954537" y="205900"/>
                </a:cubicBezTo>
                <a:cubicBezTo>
                  <a:pt x="2836903" y="325533"/>
                  <a:pt x="2719555" y="445549"/>
                  <a:pt x="2601159" y="564421"/>
                </a:cubicBezTo>
                <a:cubicBezTo>
                  <a:pt x="2585723" y="578985"/>
                  <a:pt x="2577497" y="599618"/>
                  <a:pt x="2578680" y="620808"/>
                </a:cubicBezTo>
                <a:cubicBezTo>
                  <a:pt x="2579442" y="801783"/>
                  <a:pt x="2577918" y="982759"/>
                  <a:pt x="2579728" y="1163734"/>
                </a:cubicBezTo>
                <a:cubicBezTo>
                  <a:pt x="2580299" y="1219455"/>
                  <a:pt x="2560106" y="1258317"/>
                  <a:pt x="2513053" y="1288511"/>
                </a:cubicBezTo>
                <a:cubicBezTo>
                  <a:pt x="2404563" y="1358520"/>
                  <a:pt x="2298836" y="1433958"/>
                  <a:pt x="2188822" y="1502252"/>
                </a:cubicBezTo>
                <a:cubicBezTo>
                  <a:pt x="2149388" y="1526731"/>
                  <a:pt x="2141959" y="1553592"/>
                  <a:pt x="2153770" y="1594073"/>
                </a:cubicBezTo>
                <a:cubicBezTo>
                  <a:pt x="2159443" y="1594164"/>
                  <a:pt x="2165114" y="1593781"/>
                  <a:pt x="2170724" y="1592930"/>
                </a:cubicBezTo>
                <a:cubicBezTo>
                  <a:pt x="2347452" y="1553893"/>
                  <a:pt x="2526983" y="1528860"/>
                  <a:pt x="2707649" y="1518064"/>
                </a:cubicBezTo>
                <a:cubicBezTo>
                  <a:pt x="2915675" y="1503871"/>
                  <a:pt x="3124082" y="1496156"/>
                  <a:pt x="3330298" y="1537114"/>
                </a:cubicBezTo>
                <a:cubicBezTo>
                  <a:pt x="3479078" y="1566546"/>
                  <a:pt x="3612143" y="1620457"/>
                  <a:pt x="3658244" y="1786669"/>
                </a:cubicBezTo>
                <a:close/>
                <a:moveTo>
                  <a:pt x="1525977" y="1838294"/>
                </a:moveTo>
                <a:lnTo>
                  <a:pt x="1525025" y="1824483"/>
                </a:lnTo>
                <a:cubicBezTo>
                  <a:pt x="1494259" y="1816482"/>
                  <a:pt x="1463779" y="1807528"/>
                  <a:pt x="1432823" y="1800670"/>
                </a:cubicBezTo>
                <a:cubicBezTo>
                  <a:pt x="1202827" y="1749895"/>
                  <a:pt x="967982" y="1724344"/>
                  <a:pt x="732449" y="1724470"/>
                </a:cubicBezTo>
                <a:cubicBezTo>
                  <a:pt x="605862" y="1724470"/>
                  <a:pt x="478989" y="1738758"/>
                  <a:pt x="352878" y="1752188"/>
                </a:cubicBezTo>
                <a:cubicBezTo>
                  <a:pt x="314207" y="1756284"/>
                  <a:pt x="275535" y="1775143"/>
                  <a:pt x="240578" y="1794098"/>
                </a:cubicBezTo>
                <a:cubicBezTo>
                  <a:pt x="203907" y="1813910"/>
                  <a:pt x="205145" y="1842961"/>
                  <a:pt x="240578" y="1865536"/>
                </a:cubicBezTo>
                <a:cubicBezTo>
                  <a:pt x="260773" y="1877966"/>
                  <a:pt x="282476" y="1887761"/>
                  <a:pt x="305158" y="1894682"/>
                </a:cubicBezTo>
                <a:cubicBezTo>
                  <a:pt x="406980" y="1927543"/>
                  <a:pt x="512803" y="1932782"/>
                  <a:pt x="618626" y="1935640"/>
                </a:cubicBezTo>
                <a:cubicBezTo>
                  <a:pt x="831577" y="1939478"/>
                  <a:pt x="1044455" y="1924594"/>
                  <a:pt x="1254800" y="1891158"/>
                </a:cubicBezTo>
                <a:cubicBezTo>
                  <a:pt x="1345574" y="1877632"/>
                  <a:pt x="1435585" y="1856296"/>
                  <a:pt x="1525977" y="1838294"/>
                </a:cubicBezTo>
                <a:close/>
                <a:moveTo>
                  <a:pt x="2132243" y="1821435"/>
                </a:moveTo>
                <a:lnTo>
                  <a:pt x="2132910" y="1833341"/>
                </a:lnTo>
                <a:cubicBezTo>
                  <a:pt x="2145293" y="1836961"/>
                  <a:pt x="2157389" y="1841247"/>
                  <a:pt x="2169867" y="1844200"/>
                </a:cubicBezTo>
                <a:cubicBezTo>
                  <a:pt x="2499913" y="1923061"/>
                  <a:pt x="2840065" y="1951070"/>
                  <a:pt x="3178565" y="1927258"/>
                </a:cubicBezTo>
                <a:cubicBezTo>
                  <a:pt x="3257813" y="1921733"/>
                  <a:pt x="3337442" y="1910398"/>
                  <a:pt x="3408784" y="1871060"/>
                </a:cubicBezTo>
                <a:cubicBezTo>
                  <a:pt x="3455647" y="1845247"/>
                  <a:pt x="3454790" y="1813910"/>
                  <a:pt x="3408784" y="1786859"/>
                </a:cubicBezTo>
                <a:cubicBezTo>
                  <a:pt x="3398872" y="1780255"/>
                  <a:pt x="3387973" y="1775272"/>
                  <a:pt x="3376494" y="1772095"/>
                </a:cubicBezTo>
                <a:cubicBezTo>
                  <a:pt x="3304580" y="1757236"/>
                  <a:pt x="3233143" y="1736662"/>
                  <a:pt x="3160372" y="1730471"/>
                </a:cubicBezTo>
                <a:cubicBezTo>
                  <a:pt x="2893672" y="1707992"/>
                  <a:pt x="2628401" y="1731805"/>
                  <a:pt x="2364749" y="1773619"/>
                </a:cubicBezTo>
                <a:cubicBezTo>
                  <a:pt x="2286453" y="1786383"/>
                  <a:pt x="2209586" y="1805433"/>
                  <a:pt x="2132243" y="1821435"/>
                </a:cubicBezTo>
                <a:close/>
                <a:moveTo>
                  <a:pt x="1721811" y="2579339"/>
                </a:moveTo>
                <a:cubicBezTo>
                  <a:pt x="1721811" y="2685067"/>
                  <a:pt x="1721811" y="2790889"/>
                  <a:pt x="1721811" y="2896617"/>
                </a:cubicBezTo>
                <a:cubicBezTo>
                  <a:pt x="1721811" y="2965959"/>
                  <a:pt x="1765817" y="3014441"/>
                  <a:pt x="1827920" y="3015013"/>
                </a:cubicBezTo>
                <a:cubicBezTo>
                  <a:pt x="1890023" y="3015584"/>
                  <a:pt x="1936124" y="2967483"/>
                  <a:pt x="1936124" y="2898427"/>
                </a:cubicBezTo>
                <a:cubicBezTo>
                  <a:pt x="1936124" y="2688115"/>
                  <a:pt x="1936124" y="2477739"/>
                  <a:pt x="1936124" y="2267300"/>
                </a:cubicBezTo>
                <a:cubicBezTo>
                  <a:pt x="1936124" y="2198720"/>
                  <a:pt x="1890499" y="2150238"/>
                  <a:pt x="1828110" y="2150809"/>
                </a:cubicBezTo>
                <a:cubicBezTo>
                  <a:pt x="1765721" y="2151381"/>
                  <a:pt x="1722097" y="2199673"/>
                  <a:pt x="1721906" y="2269110"/>
                </a:cubicBezTo>
                <a:cubicBezTo>
                  <a:pt x="1721621" y="2372456"/>
                  <a:pt x="1721811" y="2475898"/>
                  <a:pt x="1721811" y="2579339"/>
                </a:cubicBezTo>
                <a:close/>
                <a:moveTo>
                  <a:pt x="1936886" y="1603693"/>
                </a:moveTo>
                <a:cubicBezTo>
                  <a:pt x="1934885" y="1580643"/>
                  <a:pt x="1933457" y="1544924"/>
                  <a:pt x="1928123" y="1509777"/>
                </a:cubicBezTo>
                <a:cubicBezTo>
                  <a:pt x="1917740" y="1442530"/>
                  <a:pt x="1900976" y="1376427"/>
                  <a:pt x="1861448" y="1319944"/>
                </a:cubicBezTo>
                <a:cubicBezTo>
                  <a:pt x="1837254" y="1285463"/>
                  <a:pt x="1821443" y="1286035"/>
                  <a:pt x="1796582" y="1319944"/>
                </a:cubicBezTo>
                <a:cubicBezTo>
                  <a:pt x="1788201" y="1329989"/>
                  <a:pt x="1781597" y="1341393"/>
                  <a:pt x="1777056" y="1353662"/>
                </a:cubicBezTo>
                <a:cubicBezTo>
                  <a:pt x="1758768" y="1417765"/>
                  <a:pt x="1735146" y="1481011"/>
                  <a:pt x="1726574" y="1545972"/>
                </a:cubicBezTo>
                <a:cubicBezTo>
                  <a:pt x="1711238" y="1664653"/>
                  <a:pt x="1726574" y="1781144"/>
                  <a:pt x="1783724" y="1888872"/>
                </a:cubicBezTo>
                <a:cubicBezTo>
                  <a:pt x="1793249" y="1907255"/>
                  <a:pt x="1813727" y="1920209"/>
                  <a:pt x="1829063" y="1935735"/>
                </a:cubicBezTo>
                <a:cubicBezTo>
                  <a:pt x="1844303" y="1920019"/>
                  <a:pt x="1863829" y="1907160"/>
                  <a:pt x="1874021" y="1888110"/>
                </a:cubicBezTo>
                <a:cubicBezTo>
                  <a:pt x="1920979" y="1803814"/>
                  <a:pt x="1934123" y="1711135"/>
                  <a:pt x="1936886" y="1603693"/>
                </a:cubicBezTo>
                <a:close/>
                <a:moveTo>
                  <a:pt x="1828777" y="1079056"/>
                </a:moveTo>
                <a:cubicBezTo>
                  <a:pt x="1887316" y="1078505"/>
                  <a:pt x="1934840" y="1031571"/>
                  <a:pt x="1936124" y="973043"/>
                </a:cubicBezTo>
                <a:cubicBezTo>
                  <a:pt x="1936101" y="914634"/>
                  <a:pt x="1889728" y="866785"/>
                  <a:pt x="1831349" y="864934"/>
                </a:cubicBezTo>
                <a:cubicBezTo>
                  <a:pt x="1771487" y="864355"/>
                  <a:pt x="1722489" y="912412"/>
                  <a:pt x="1721909" y="972274"/>
                </a:cubicBezTo>
                <a:cubicBezTo>
                  <a:pt x="1721908" y="972403"/>
                  <a:pt x="1721907" y="972533"/>
                  <a:pt x="1721906" y="972662"/>
                </a:cubicBezTo>
                <a:cubicBezTo>
                  <a:pt x="1723079" y="1031114"/>
                  <a:pt x="1770320" y="1078145"/>
                  <a:pt x="1828777" y="1079056"/>
                </a:cubicBezTo>
                <a:close/>
              </a:path>
            </a:pathLst>
          </a:custGeom>
          <a:solidFill>
            <a:schemeClr val="bg1"/>
          </a:solidFill>
          <a:ln w="9525" cap="flat">
            <a:noFill/>
            <a:prstDash val="solid"/>
            <a:miter/>
          </a:ln>
        </p:spPr>
        <p:txBody>
          <a:bodyPr rtlCol="0" anchor="ctr"/>
          <a:lstStyle/>
          <a:p>
            <a:endParaRPr lang="en-RO"/>
          </a:p>
        </p:txBody>
      </p:sp>
      <p:grpSp>
        <p:nvGrpSpPr>
          <p:cNvPr id="74" name="Graphic 72">
            <a:extLst>
              <a:ext uri="{FF2B5EF4-FFF2-40B4-BE49-F238E27FC236}">
                <a16:creationId xmlns:a16="http://schemas.microsoft.com/office/drawing/2014/main" id="{715F66FA-2DE2-7F4C-8CBC-F358155C7B5D}"/>
              </a:ext>
            </a:extLst>
          </p:cNvPr>
          <p:cNvGrpSpPr>
            <a:grpSpLocks noChangeAspect="1"/>
          </p:cNvGrpSpPr>
          <p:nvPr/>
        </p:nvGrpSpPr>
        <p:grpSpPr>
          <a:xfrm>
            <a:off x="4871069" y="5575039"/>
            <a:ext cx="432000" cy="348000"/>
            <a:chOff x="2743200" y="1955800"/>
            <a:chExt cx="3657600" cy="2946400"/>
          </a:xfrm>
          <a:solidFill>
            <a:schemeClr val="bg1"/>
          </a:solidFill>
        </p:grpSpPr>
        <p:sp>
          <p:nvSpPr>
            <p:cNvPr id="75" name="Freeform 74">
              <a:extLst>
                <a:ext uri="{FF2B5EF4-FFF2-40B4-BE49-F238E27FC236}">
                  <a16:creationId xmlns:a16="http://schemas.microsoft.com/office/drawing/2014/main" id="{816727D1-9D25-724F-8E82-CA120976E98C}"/>
                </a:ext>
              </a:extLst>
            </p:cNvPr>
            <p:cNvSpPr/>
            <p:nvPr/>
          </p:nvSpPr>
          <p:spPr>
            <a:xfrm>
              <a:off x="2743580" y="1955546"/>
              <a:ext cx="3657219" cy="2947836"/>
            </a:xfrm>
            <a:custGeom>
              <a:avLst/>
              <a:gdLst>
                <a:gd name="connsiteX0" fmla="*/ 3657386 w 3657219"/>
                <a:gd name="connsiteY0" fmla="*/ 1402958 h 2947836"/>
                <a:gd name="connsiteX1" fmla="*/ 3632050 w 3657219"/>
                <a:gd name="connsiteY1" fmla="*/ 1509504 h 2947836"/>
                <a:gd name="connsiteX2" fmla="*/ 3513559 w 3657219"/>
                <a:gd name="connsiteY2" fmla="*/ 1729533 h 2947836"/>
                <a:gd name="connsiteX3" fmla="*/ 3584520 w 3657219"/>
                <a:gd name="connsiteY3" fmla="*/ 1895577 h 2947836"/>
                <a:gd name="connsiteX4" fmla="*/ 3496700 w 3657219"/>
                <a:gd name="connsiteY4" fmla="*/ 2282791 h 2947836"/>
                <a:gd name="connsiteX5" fmla="*/ 2949298 w 3657219"/>
                <a:gd name="connsiteY5" fmla="*/ 2657174 h 2947836"/>
                <a:gd name="connsiteX6" fmla="*/ 2877575 w 3657219"/>
                <a:gd name="connsiteY6" fmla="*/ 2676183 h 2947836"/>
                <a:gd name="connsiteX7" fmla="*/ 2904911 w 3657219"/>
                <a:gd name="connsiteY7" fmla="*/ 2790902 h 2947836"/>
                <a:gd name="connsiteX8" fmla="*/ 2783087 w 3657219"/>
                <a:gd name="connsiteY8" fmla="*/ 2947537 h 2947836"/>
                <a:gd name="connsiteX9" fmla="*/ 2568965 w 3657219"/>
                <a:gd name="connsiteY9" fmla="*/ 2947537 h 2947836"/>
                <a:gd name="connsiteX10" fmla="*/ 2459618 w 3657219"/>
                <a:gd name="connsiteY10" fmla="*/ 2898018 h 2947836"/>
                <a:gd name="connsiteX11" fmla="*/ 2156913 w 3657219"/>
                <a:gd name="connsiteY11" fmla="*/ 2561273 h 2947836"/>
                <a:gd name="connsiteX12" fmla="*/ 2087666 w 3657219"/>
                <a:gd name="connsiteY12" fmla="*/ 2527342 h 2947836"/>
                <a:gd name="connsiteX13" fmla="*/ 1875449 w 3657219"/>
                <a:gd name="connsiteY13" fmla="*/ 2485332 h 2947836"/>
                <a:gd name="connsiteX14" fmla="*/ 1775532 w 3657219"/>
                <a:gd name="connsiteY14" fmla="*/ 2426499 h 2947836"/>
                <a:gd name="connsiteX15" fmla="*/ 1655993 w 3657219"/>
                <a:gd name="connsiteY15" fmla="*/ 2395420 h 2947836"/>
                <a:gd name="connsiteX16" fmla="*/ 1344050 w 3657219"/>
                <a:gd name="connsiteY16" fmla="*/ 2395420 h 2947836"/>
                <a:gd name="connsiteX17" fmla="*/ 984671 w 3657219"/>
                <a:gd name="connsiteY17" fmla="*/ 2142029 h 2947836"/>
                <a:gd name="connsiteX18" fmla="*/ 965621 w 3657219"/>
                <a:gd name="connsiteY18" fmla="*/ 2111139 h 2947836"/>
                <a:gd name="connsiteX19" fmla="*/ 758929 w 3657219"/>
                <a:gd name="connsiteY19" fmla="*/ 2168167 h 2947836"/>
                <a:gd name="connsiteX20" fmla="*/ 266105 w 3657219"/>
                <a:gd name="connsiteY20" fmla="*/ 1979027 h 2947836"/>
                <a:gd name="connsiteX21" fmla="*/ 141518 w 3657219"/>
                <a:gd name="connsiteY21" fmla="*/ 1805664 h 2947836"/>
                <a:gd name="connsiteX22" fmla="*/ 6073 w 3657219"/>
                <a:gd name="connsiteY22" fmla="*/ 1473006 h 2947836"/>
                <a:gd name="connsiteX23" fmla="*/ 167 w 3657219"/>
                <a:gd name="connsiteY23" fmla="*/ 1452857 h 2947836"/>
                <a:gd name="connsiteX24" fmla="*/ 167 w 3657219"/>
                <a:gd name="connsiteY24" fmla="*/ 1324546 h 2947836"/>
                <a:gd name="connsiteX25" fmla="*/ 11216 w 3657219"/>
                <a:gd name="connsiteY25" fmla="*/ 1269229 h 2947836"/>
                <a:gd name="connsiteX26" fmla="*/ 225529 w 3657219"/>
                <a:gd name="connsiteY26" fmla="*/ 832022 h 2947836"/>
                <a:gd name="connsiteX27" fmla="*/ 283917 w 3657219"/>
                <a:gd name="connsiteY27" fmla="*/ 751803 h 2947836"/>
                <a:gd name="connsiteX28" fmla="*/ 882087 w 3657219"/>
                <a:gd name="connsiteY28" fmla="*/ 254242 h 2947836"/>
                <a:gd name="connsiteX29" fmla="*/ 1087922 w 3657219"/>
                <a:gd name="connsiteY29" fmla="*/ 198355 h 2947836"/>
                <a:gd name="connsiteX30" fmla="*/ 1484829 w 3657219"/>
                <a:gd name="connsiteY30" fmla="*/ 61300 h 2947836"/>
                <a:gd name="connsiteX31" fmla="*/ 2272547 w 3657219"/>
                <a:gd name="connsiteY31" fmla="*/ 38394 h 2947836"/>
                <a:gd name="connsiteX32" fmla="*/ 3095697 w 3657219"/>
                <a:gd name="connsiteY32" fmla="*/ 491760 h 2947836"/>
                <a:gd name="connsiteX33" fmla="*/ 3498986 w 3657219"/>
                <a:gd name="connsiteY33" fmla="*/ 928968 h 2947836"/>
                <a:gd name="connsiteX34" fmla="*/ 3639289 w 3657219"/>
                <a:gd name="connsiteY34" fmla="*/ 1202603 h 2947836"/>
                <a:gd name="connsiteX35" fmla="*/ 3657386 w 3657219"/>
                <a:gd name="connsiteY35" fmla="*/ 1281775 h 2947836"/>
                <a:gd name="connsiteX36" fmla="*/ 1172600 w 3657219"/>
                <a:gd name="connsiteY36" fmla="*/ 2008491 h 2947836"/>
                <a:gd name="connsiteX37" fmla="*/ 1451111 w 3657219"/>
                <a:gd name="connsiteY37" fmla="*/ 2179572 h 2947836"/>
                <a:gd name="connsiteX38" fmla="*/ 1750672 w 3657219"/>
                <a:gd name="connsiteY38" fmla="*/ 2141554 h 2947836"/>
                <a:gd name="connsiteX39" fmla="*/ 1892213 w 3657219"/>
                <a:gd name="connsiteY39" fmla="*/ 2206090 h 2947836"/>
                <a:gd name="connsiteX40" fmla="*/ 1977938 w 3657219"/>
                <a:gd name="connsiteY40" fmla="*/ 2279179 h 2947836"/>
                <a:gd name="connsiteX41" fmla="*/ 2147293 w 3657219"/>
                <a:gd name="connsiteY41" fmla="*/ 2298759 h 2947836"/>
                <a:gd name="connsiteX42" fmla="*/ 2286929 w 3657219"/>
                <a:gd name="connsiteY42" fmla="*/ 2361964 h 2947836"/>
                <a:gd name="connsiteX43" fmla="*/ 2584776 w 3657219"/>
                <a:gd name="connsiteY43" fmla="*/ 2693766 h 2947836"/>
                <a:gd name="connsiteX44" fmla="*/ 2648784 w 3657219"/>
                <a:gd name="connsiteY44" fmla="*/ 2712205 h 2947836"/>
                <a:gd name="connsiteX45" fmla="*/ 2628115 w 3657219"/>
                <a:gd name="connsiteY45" fmla="*/ 2622768 h 2947836"/>
                <a:gd name="connsiteX46" fmla="*/ 2740510 w 3657219"/>
                <a:gd name="connsiteY46" fmla="*/ 2464137 h 2947836"/>
                <a:gd name="connsiteX47" fmla="*/ 3201139 w 3657219"/>
                <a:gd name="connsiteY47" fmla="*/ 2271576 h 2947836"/>
                <a:gd name="connsiteX48" fmla="*/ 3353539 w 3657219"/>
                <a:gd name="connsiteY48" fmla="*/ 2064472 h 2947836"/>
                <a:gd name="connsiteX49" fmla="*/ 3285816 w 3657219"/>
                <a:gd name="connsiteY49" fmla="*/ 1848720 h 2947836"/>
                <a:gd name="connsiteX50" fmla="*/ 3271148 w 3657219"/>
                <a:gd name="connsiteY50" fmla="*/ 1651501 h 2947836"/>
                <a:gd name="connsiteX51" fmla="*/ 3291722 w 3657219"/>
                <a:gd name="connsiteY51" fmla="*/ 1631732 h 2947836"/>
                <a:gd name="connsiteX52" fmla="*/ 3421738 w 3657219"/>
                <a:gd name="connsiteY52" fmla="*/ 1399251 h 2947836"/>
                <a:gd name="connsiteX53" fmla="*/ 3311534 w 3657219"/>
                <a:gd name="connsiteY53" fmla="*/ 1062221 h 2947836"/>
                <a:gd name="connsiteX54" fmla="*/ 3181803 w 3657219"/>
                <a:gd name="connsiteY54" fmla="*/ 910149 h 2947836"/>
                <a:gd name="connsiteX55" fmla="*/ 3000828 w 3657219"/>
                <a:gd name="connsiteY55" fmla="*/ 707227 h 2947836"/>
                <a:gd name="connsiteX56" fmla="*/ 2992256 w 3657219"/>
                <a:gd name="connsiteY56" fmla="*/ 711599 h 2947836"/>
                <a:gd name="connsiteX57" fmla="*/ 2977301 w 3657219"/>
                <a:gd name="connsiteY57" fmla="*/ 735646 h 2947836"/>
                <a:gd name="connsiteX58" fmla="*/ 2794707 w 3657219"/>
                <a:gd name="connsiteY58" fmla="*/ 901119 h 2947836"/>
                <a:gd name="connsiteX59" fmla="*/ 2676312 w 3657219"/>
                <a:gd name="connsiteY59" fmla="*/ 892185 h 2947836"/>
                <a:gd name="connsiteX60" fmla="*/ 2628687 w 3657219"/>
                <a:gd name="connsiteY60" fmla="*/ 783739 h 2947836"/>
                <a:gd name="connsiteX61" fmla="*/ 2696028 w 3657219"/>
                <a:gd name="connsiteY61" fmla="*/ 693351 h 2947836"/>
                <a:gd name="connsiteX62" fmla="*/ 2800803 w 3657219"/>
                <a:gd name="connsiteY62" fmla="*/ 564945 h 2947836"/>
                <a:gd name="connsiteX63" fmla="*/ 2790040 w 3657219"/>
                <a:gd name="connsiteY63" fmla="*/ 530538 h 2947836"/>
                <a:gd name="connsiteX64" fmla="*/ 2461427 w 3657219"/>
                <a:gd name="connsiteY64" fmla="*/ 339878 h 2947836"/>
                <a:gd name="connsiteX65" fmla="*/ 2423327 w 3657219"/>
                <a:gd name="connsiteY65" fmla="*/ 342824 h 2947836"/>
                <a:gd name="connsiteX66" fmla="*/ 2215206 w 3657219"/>
                <a:gd name="connsiteY66" fmla="*/ 643832 h 2947836"/>
                <a:gd name="connsiteX67" fmla="*/ 2208920 w 3657219"/>
                <a:gd name="connsiteY67" fmla="*/ 863767 h 2947836"/>
                <a:gd name="connsiteX68" fmla="*/ 2111193 w 3657219"/>
                <a:gd name="connsiteY68" fmla="*/ 977156 h 2947836"/>
                <a:gd name="connsiteX69" fmla="*/ 1984606 w 3657219"/>
                <a:gd name="connsiteY69" fmla="*/ 892565 h 2947836"/>
                <a:gd name="connsiteX70" fmla="*/ 1975081 w 3657219"/>
                <a:gd name="connsiteY70" fmla="*/ 811397 h 2947836"/>
                <a:gd name="connsiteX71" fmla="*/ 2152151 w 3657219"/>
                <a:gd name="connsiteY71" fmla="*/ 271920 h 2947836"/>
                <a:gd name="connsiteX72" fmla="*/ 2167105 w 3657219"/>
                <a:gd name="connsiteY72" fmla="*/ 251771 h 2947836"/>
                <a:gd name="connsiteX73" fmla="*/ 1390341 w 3657219"/>
                <a:gd name="connsiteY73" fmla="*/ 327807 h 2947836"/>
                <a:gd name="connsiteX74" fmla="*/ 1467208 w 3657219"/>
                <a:gd name="connsiteY74" fmla="*/ 435588 h 2947836"/>
                <a:gd name="connsiteX75" fmla="*/ 1433585 w 3657219"/>
                <a:gd name="connsiteY75" fmla="*/ 587185 h 2947836"/>
                <a:gd name="connsiteX76" fmla="*/ 1279184 w 3657219"/>
                <a:gd name="connsiteY76" fmla="*/ 564850 h 2947836"/>
                <a:gd name="connsiteX77" fmla="*/ 1243751 w 3657219"/>
                <a:gd name="connsiteY77" fmla="*/ 515806 h 2947836"/>
                <a:gd name="connsiteX78" fmla="*/ 1111544 w 3657219"/>
                <a:gd name="connsiteY78" fmla="*/ 442717 h 2947836"/>
                <a:gd name="connsiteX79" fmla="*/ 1020200 w 3657219"/>
                <a:gd name="connsiteY79" fmla="*/ 455738 h 2947836"/>
                <a:gd name="connsiteX80" fmla="*/ 484514 w 3657219"/>
                <a:gd name="connsiteY80" fmla="*/ 867188 h 2947836"/>
                <a:gd name="connsiteX81" fmla="*/ 738831 w 3657219"/>
                <a:gd name="connsiteY81" fmla="*/ 1296317 h 2947836"/>
                <a:gd name="connsiteX82" fmla="*/ 850103 w 3657219"/>
                <a:gd name="connsiteY82" fmla="*/ 1408069 h 2947836"/>
                <a:gd name="connsiteX83" fmla="*/ 849893 w 3657219"/>
                <a:gd name="connsiteY83" fmla="*/ 1414553 h 2947836"/>
                <a:gd name="connsiteX84" fmla="*/ 733347 w 3657219"/>
                <a:gd name="connsiteY84" fmla="*/ 1523785 h 2947836"/>
                <a:gd name="connsiteX85" fmla="*/ 732640 w 3657219"/>
                <a:gd name="connsiteY85" fmla="*/ 1523760 h 2947836"/>
                <a:gd name="connsiteX86" fmla="*/ 284012 w 3657219"/>
                <a:gd name="connsiteY86" fmla="*/ 1240906 h 2947836"/>
                <a:gd name="connsiteX87" fmla="*/ 267725 w 3657219"/>
                <a:gd name="connsiteY87" fmla="*/ 1209636 h 2947836"/>
                <a:gd name="connsiteX88" fmla="*/ 261057 w 3657219"/>
                <a:gd name="connsiteY88" fmla="*/ 1546761 h 2947836"/>
                <a:gd name="connsiteX89" fmla="*/ 518232 w 3657219"/>
                <a:gd name="connsiteY89" fmla="*/ 1898428 h 2947836"/>
                <a:gd name="connsiteX90" fmla="*/ 681776 w 3657219"/>
                <a:gd name="connsiteY90" fmla="*/ 1947852 h 2947836"/>
                <a:gd name="connsiteX91" fmla="*/ 917711 w 3657219"/>
                <a:gd name="connsiteY91" fmla="*/ 1871816 h 2947836"/>
                <a:gd name="connsiteX92" fmla="*/ 1101448 w 3657219"/>
                <a:gd name="connsiteY92" fmla="*/ 1751869 h 2947836"/>
                <a:gd name="connsiteX93" fmla="*/ 1144215 w 3657219"/>
                <a:gd name="connsiteY93" fmla="*/ 1600747 h 2947836"/>
                <a:gd name="connsiteX94" fmla="*/ 1222130 w 3657219"/>
                <a:gd name="connsiteY94" fmla="*/ 1458179 h 2947836"/>
                <a:gd name="connsiteX95" fmla="*/ 1363481 w 3657219"/>
                <a:gd name="connsiteY95" fmla="*/ 1534976 h 2947836"/>
                <a:gd name="connsiteX96" fmla="*/ 1318046 w 3657219"/>
                <a:gd name="connsiteY96" fmla="*/ 1849765 h 2947836"/>
                <a:gd name="connsiteX97" fmla="*/ 1172600 w 3657219"/>
                <a:gd name="connsiteY97" fmla="*/ 2008491 h 2947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657219" h="2947836">
                  <a:moveTo>
                    <a:pt x="3657386" y="1402958"/>
                  </a:moveTo>
                  <a:cubicBezTo>
                    <a:pt x="3649004" y="1438505"/>
                    <a:pt x="3642242" y="1474527"/>
                    <a:pt x="3632050" y="1509504"/>
                  </a:cubicBezTo>
                  <a:cubicBezTo>
                    <a:pt x="3607310" y="1589855"/>
                    <a:pt x="3567058" y="1664602"/>
                    <a:pt x="3513559" y="1729533"/>
                  </a:cubicBezTo>
                  <a:cubicBezTo>
                    <a:pt x="3539086" y="1787891"/>
                    <a:pt x="3570709" y="1839595"/>
                    <a:pt x="3584520" y="1895577"/>
                  </a:cubicBezTo>
                  <a:cubicBezTo>
                    <a:pt x="3619763" y="2037479"/>
                    <a:pt x="3576329" y="2166076"/>
                    <a:pt x="3496700" y="2282791"/>
                  </a:cubicBezTo>
                  <a:cubicBezTo>
                    <a:pt x="3363350" y="2478109"/>
                    <a:pt x="3172850" y="2592258"/>
                    <a:pt x="2949298" y="2657174"/>
                  </a:cubicBezTo>
                  <a:cubicBezTo>
                    <a:pt x="2926724" y="2663827"/>
                    <a:pt x="2903768" y="2669150"/>
                    <a:pt x="2877575" y="2676183"/>
                  </a:cubicBezTo>
                  <a:cubicBezTo>
                    <a:pt x="2887100" y="2715532"/>
                    <a:pt x="2896053" y="2753169"/>
                    <a:pt x="2904911" y="2790902"/>
                  </a:cubicBezTo>
                  <a:cubicBezTo>
                    <a:pt x="2926533" y="2882716"/>
                    <a:pt x="2877670" y="2946206"/>
                    <a:pt x="2783087" y="2947537"/>
                  </a:cubicBezTo>
                  <a:cubicBezTo>
                    <a:pt x="2711744" y="2948487"/>
                    <a:pt x="2640212" y="2947537"/>
                    <a:pt x="2568965" y="2947537"/>
                  </a:cubicBezTo>
                  <a:cubicBezTo>
                    <a:pt x="2526835" y="2948632"/>
                    <a:pt x="2486531" y="2930379"/>
                    <a:pt x="2459618" y="2898018"/>
                  </a:cubicBezTo>
                  <a:cubicBezTo>
                    <a:pt x="2359319" y="2785200"/>
                    <a:pt x="2257307" y="2673902"/>
                    <a:pt x="2156913" y="2561273"/>
                  </a:cubicBezTo>
                  <a:cubicBezTo>
                    <a:pt x="2139341" y="2541134"/>
                    <a:pt x="2114381" y="2528904"/>
                    <a:pt x="2087666" y="2527342"/>
                  </a:cubicBezTo>
                  <a:cubicBezTo>
                    <a:pt x="2015961" y="2518735"/>
                    <a:pt x="1945017" y="2504691"/>
                    <a:pt x="1875449" y="2485332"/>
                  </a:cubicBezTo>
                  <a:cubicBezTo>
                    <a:pt x="1837463" y="2475007"/>
                    <a:pt x="1802955" y="2454688"/>
                    <a:pt x="1775532" y="2426499"/>
                  </a:cubicBezTo>
                  <a:cubicBezTo>
                    <a:pt x="1739337" y="2386295"/>
                    <a:pt x="1703237" y="2386390"/>
                    <a:pt x="1655993" y="2395420"/>
                  </a:cubicBezTo>
                  <a:cubicBezTo>
                    <a:pt x="1553030" y="2415949"/>
                    <a:pt x="1447013" y="2415949"/>
                    <a:pt x="1344050" y="2395420"/>
                  </a:cubicBezTo>
                  <a:cubicBezTo>
                    <a:pt x="1186982" y="2362914"/>
                    <a:pt x="1068968" y="2276518"/>
                    <a:pt x="984671" y="2142029"/>
                  </a:cubicBezTo>
                  <a:cubicBezTo>
                    <a:pt x="977813" y="2131099"/>
                    <a:pt x="970860" y="2120169"/>
                    <a:pt x="965621" y="2111139"/>
                  </a:cubicBezTo>
                  <a:cubicBezTo>
                    <a:pt x="895327" y="2131004"/>
                    <a:pt x="828176" y="2155430"/>
                    <a:pt x="758929" y="2168167"/>
                  </a:cubicBezTo>
                  <a:cubicBezTo>
                    <a:pt x="556999" y="2206185"/>
                    <a:pt x="390407" y="2145071"/>
                    <a:pt x="266105" y="1979027"/>
                  </a:cubicBezTo>
                  <a:cubicBezTo>
                    <a:pt x="223433" y="1922000"/>
                    <a:pt x="182285" y="1864022"/>
                    <a:pt x="141518" y="1805664"/>
                  </a:cubicBezTo>
                  <a:cubicBezTo>
                    <a:pt x="71129" y="1705011"/>
                    <a:pt x="21789" y="1595709"/>
                    <a:pt x="6073" y="1473006"/>
                  </a:cubicBezTo>
                  <a:cubicBezTo>
                    <a:pt x="4647" y="1466143"/>
                    <a:pt x="2672" y="1459405"/>
                    <a:pt x="167" y="1452857"/>
                  </a:cubicBezTo>
                  <a:lnTo>
                    <a:pt x="167" y="1324546"/>
                  </a:lnTo>
                  <a:cubicBezTo>
                    <a:pt x="3882" y="1306107"/>
                    <a:pt x="7787" y="1287668"/>
                    <a:pt x="11216" y="1269229"/>
                  </a:cubicBezTo>
                  <a:cubicBezTo>
                    <a:pt x="41982" y="1103661"/>
                    <a:pt x="123516" y="963089"/>
                    <a:pt x="225529" y="832022"/>
                  </a:cubicBezTo>
                  <a:cubicBezTo>
                    <a:pt x="245912" y="805884"/>
                    <a:pt x="269439" y="780982"/>
                    <a:pt x="283917" y="751803"/>
                  </a:cubicBezTo>
                  <a:cubicBezTo>
                    <a:pt x="409933" y="497558"/>
                    <a:pt x="611196" y="333605"/>
                    <a:pt x="882087" y="254242"/>
                  </a:cubicBezTo>
                  <a:cubicBezTo>
                    <a:pt x="950286" y="234187"/>
                    <a:pt x="1020581" y="220691"/>
                    <a:pt x="1087922" y="198355"/>
                  </a:cubicBezTo>
                  <a:cubicBezTo>
                    <a:pt x="1220796" y="154255"/>
                    <a:pt x="1350146" y="98463"/>
                    <a:pt x="1484829" y="61300"/>
                  </a:cubicBezTo>
                  <a:cubicBezTo>
                    <a:pt x="1744385" y="-10269"/>
                    <a:pt x="2008704" y="-20534"/>
                    <a:pt x="2272547" y="38394"/>
                  </a:cubicBezTo>
                  <a:cubicBezTo>
                    <a:pt x="2591063" y="109298"/>
                    <a:pt x="2865287" y="264317"/>
                    <a:pt x="3095697" y="491760"/>
                  </a:cubicBezTo>
                  <a:cubicBezTo>
                    <a:pt x="3236762" y="630906"/>
                    <a:pt x="3367350" y="780887"/>
                    <a:pt x="3498986" y="928968"/>
                  </a:cubicBezTo>
                  <a:cubicBezTo>
                    <a:pt x="3567302" y="1007475"/>
                    <a:pt x="3615454" y="1101386"/>
                    <a:pt x="3639289" y="1202603"/>
                  </a:cubicBezTo>
                  <a:cubicBezTo>
                    <a:pt x="3645861" y="1228835"/>
                    <a:pt x="3651386" y="1255353"/>
                    <a:pt x="3657386" y="1281775"/>
                  </a:cubicBezTo>
                  <a:close/>
                  <a:moveTo>
                    <a:pt x="1172600" y="2008491"/>
                  </a:moveTo>
                  <a:cubicBezTo>
                    <a:pt x="1230416" y="2113801"/>
                    <a:pt x="1325857" y="2170067"/>
                    <a:pt x="1451111" y="2179572"/>
                  </a:cubicBezTo>
                  <a:cubicBezTo>
                    <a:pt x="1553504" y="2187366"/>
                    <a:pt x="1652374" y="2166741"/>
                    <a:pt x="1750672" y="2141554"/>
                  </a:cubicBezTo>
                  <a:cubicBezTo>
                    <a:pt x="1814013" y="2125301"/>
                    <a:pt x="1867353" y="2148207"/>
                    <a:pt x="1892213" y="2206090"/>
                  </a:cubicBezTo>
                  <a:cubicBezTo>
                    <a:pt x="1909358" y="2245914"/>
                    <a:pt x="1937743" y="2271671"/>
                    <a:pt x="1977938" y="2279179"/>
                  </a:cubicBezTo>
                  <a:cubicBezTo>
                    <a:pt x="2033636" y="2291075"/>
                    <a:pt x="2090345" y="2297631"/>
                    <a:pt x="2147293" y="2298759"/>
                  </a:cubicBezTo>
                  <a:cubicBezTo>
                    <a:pt x="2201257" y="2296499"/>
                    <a:pt x="2253087" y="2319959"/>
                    <a:pt x="2286929" y="2361964"/>
                  </a:cubicBezTo>
                  <a:cubicBezTo>
                    <a:pt x="2384846" y="2473737"/>
                    <a:pt x="2486097" y="2582658"/>
                    <a:pt x="2584776" y="2693766"/>
                  </a:cubicBezTo>
                  <a:cubicBezTo>
                    <a:pt x="2602969" y="2714201"/>
                    <a:pt x="2620971" y="2722280"/>
                    <a:pt x="2648784" y="2712205"/>
                  </a:cubicBezTo>
                  <a:lnTo>
                    <a:pt x="2628115" y="2622768"/>
                  </a:lnTo>
                  <a:cubicBezTo>
                    <a:pt x="2607350" y="2531809"/>
                    <a:pt x="2648403" y="2475162"/>
                    <a:pt x="2740510" y="2464137"/>
                  </a:cubicBezTo>
                  <a:cubicBezTo>
                    <a:pt x="2911960" y="2443417"/>
                    <a:pt x="3067789" y="2383159"/>
                    <a:pt x="3201139" y="2271576"/>
                  </a:cubicBezTo>
                  <a:cubicBezTo>
                    <a:pt x="3268671" y="2215119"/>
                    <a:pt x="3324964" y="2149348"/>
                    <a:pt x="3353539" y="2064472"/>
                  </a:cubicBezTo>
                  <a:cubicBezTo>
                    <a:pt x="3384400" y="1973229"/>
                    <a:pt x="3361349" y="1901470"/>
                    <a:pt x="3285816" y="1848720"/>
                  </a:cubicBezTo>
                  <a:cubicBezTo>
                    <a:pt x="3207806" y="1794259"/>
                    <a:pt x="3202187" y="1718223"/>
                    <a:pt x="3271148" y="1651501"/>
                  </a:cubicBezTo>
                  <a:cubicBezTo>
                    <a:pt x="3278006" y="1644943"/>
                    <a:pt x="3285054" y="1638480"/>
                    <a:pt x="3291722" y="1631732"/>
                  </a:cubicBezTo>
                  <a:cubicBezTo>
                    <a:pt x="3356587" y="1566245"/>
                    <a:pt x="3406022" y="1492015"/>
                    <a:pt x="3421738" y="1399251"/>
                  </a:cubicBezTo>
                  <a:cubicBezTo>
                    <a:pt x="3443550" y="1268184"/>
                    <a:pt x="3393163" y="1159832"/>
                    <a:pt x="3311534" y="1062221"/>
                  </a:cubicBezTo>
                  <a:cubicBezTo>
                    <a:pt x="3268862" y="1011182"/>
                    <a:pt x="3225809" y="960428"/>
                    <a:pt x="3181803" y="910149"/>
                  </a:cubicBezTo>
                  <a:cubicBezTo>
                    <a:pt x="3121700" y="841716"/>
                    <a:pt x="3060550" y="774044"/>
                    <a:pt x="3000828" y="707227"/>
                  </a:cubicBezTo>
                  <a:cubicBezTo>
                    <a:pt x="2994351" y="710554"/>
                    <a:pt x="2992827" y="710744"/>
                    <a:pt x="2992256" y="711599"/>
                  </a:cubicBezTo>
                  <a:cubicBezTo>
                    <a:pt x="2987207" y="719583"/>
                    <a:pt x="2982731" y="727567"/>
                    <a:pt x="2977301" y="735646"/>
                  </a:cubicBezTo>
                  <a:cubicBezTo>
                    <a:pt x="2933573" y="807113"/>
                    <a:pt x="2870196" y="864548"/>
                    <a:pt x="2794707" y="901119"/>
                  </a:cubicBezTo>
                  <a:cubicBezTo>
                    <a:pt x="2756860" y="921375"/>
                    <a:pt x="2710675" y="917890"/>
                    <a:pt x="2676312" y="892185"/>
                  </a:cubicBezTo>
                  <a:cubicBezTo>
                    <a:pt x="2640218" y="868719"/>
                    <a:pt x="2621512" y="826124"/>
                    <a:pt x="2628687" y="783739"/>
                  </a:cubicBezTo>
                  <a:cubicBezTo>
                    <a:pt x="2634116" y="741729"/>
                    <a:pt x="2658690" y="712835"/>
                    <a:pt x="2696028" y="693351"/>
                  </a:cubicBezTo>
                  <a:cubicBezTo>
                    <a:pt x="2748987" y="665502"/>
                    <a:pt x="2786801" y="624158"/>
                    <a:pt x="2800803" y="564945"/>
                  </a:cubicBezTo>
                  <a:cubicBezTo>
                    <a:pt x="2802842" y="552425"/>
                    <a:pt x="2798854" y="539678"/>
                    <a:pt x="2790040" y="530538"/>
                  </a:cubicBezTo>
                  <a:cubicBezTo>
                    <a:pt x="2689558" y="452580"/>
                    <a:pt x="2579031" y="388452"/>
                    <a:pt x="2461427" y="339878"/>
                  </a:cubicBezTo>
                  <a:cubicBezTo>
                    <a:pt x="2448856" y="335636"/>
                    <a:pt x="2435094" y="336700"/>
                    <a:pt x="2423327" y="342824"/>
                  </a:cubicBezTo>
                  <a:cubicBezTo>
                    <a:pt x="2311504" y="413823"/>
                    <a:pt x="2234161" y="511434"/>
                    <a:pt x="2215206" y="643832"/>
                  </a:cubicBezTo>
                  <a:cubicBezTo>
                    <a:pt x="2204824" y="715971"/>
                    <a:pt x="2210063" y="790392"/>
                    <a:pt x="2208920" y="863767"/>
                  </a:cubicBezTo>
                  <a:cubicBezTo>
                    <a:pt x="2209822" y="920804"/>
                    <a:pt x="2167845" y="969509"/>
                    <a:pt x="2111193" y="977156"/>
                  </a:cubicBezTo>
                  <a:cubicBezTo>
                    <a:pt x="2053233" y="986734"/>
                    <a:pt x="1997800" y="949691"/>
                    <a:pt x="1984606" y="892565"/>
                  </a:cubicBezTo>
                  <a:cubicBezTo>
                    <a:pt x="1978992" y="865850"/>
                    <a:pt x="1975804" y="838684"/>
                    <a:pt x="1975081" y="811397"/>
                  </a:cubicBezTo>
                  <a:cubicBezTo>
                    <a:pt x="1964318" y="608760"/>
                    <a:pt x="2013181" y="425513"/>
                    <a:pt x="2152151" y="271920"/>
                  </a:cubicBezTo>
                  <a:cubicBezTo>
                    <a:pt x="2156627" y="267073"/>
                    <a:pt x="2160056" y="261275"/>
                    <a:pt x="2167105" y="251771"/>
                  </a:cubicBezTo>
                  <a:cubicBezTo>
                    <a:pt x="1897833" y="207480"/>
                    <a:pt x="1641896" y="241411"/>
                    <a:pt x="1390341" y="327807"/>
                  </a:cubicBezTo>
                  <a:cubicBezTo>
                    <a:pt x="1417868" y="365825"/>
                    <a:pt x="1445015" y="399376"/>
                    <a:pt x="1467208" y="435588"/>
                  </a:cubicBezTo>
                  <a:cubicBezTo>
                    <a:pt x="1498069" y="487021"/>
                    <a:pt x="1483313" y="553550"/>
                    <a:pt x="1433585" y="587185"/>
                  </a:cubicBezTo>
                  <a:cubicBezTo>
                    <a:pt x="1384101" y="620820"/>
                    <a:pt x="1317059" y="611121"/>
                    <a:pt x="1279184" y="564850"/>
                  </a:cubicBezTo>
                  <a:cubicBezTo>
                    <a:pt x="1266421" y="549262"/>
                    <a:pt x="1255372" y="532344"/>
                    <a:pt x="1243751" y="515806"/>
                  </a:cubicBezTo>
                  <a:cubicBezTo>
                    <a:pt x="1214740" y="470877"/>
                    <a:pt x="1165103" y="443435"/>
                    <a:pt x="1111544" y="442717"/>
                  </a:cubicBezTo>
                  <a:cubicBezTo>
                    <a:pt x="1080695" y="443527"/>
                    <a:pt x="1050043" y="447896"/>
                    <a:pt x="1020200" y="455738"/>
                  </a:cubicBezTo>
                  <a:cubicBezTo>
                    <a:pt x="777026" y="508868"/>
                    <a:pt x="591098" y="636989"/>
                    <a:pt x="484514" y="867188"/>
                  </a:cubicBezTo>
                  <a:cubicBezTo>
                    <a:pt x="408314" y="1031997"/>
                    <a:pt x="495086" y="1293656"/>
                    <a:pt x="738831" y="1296317"/>
                  </a:cubicBezTo>
                  <a:cubicBezTo>
                    <a:pt x="800484" y="1296516"/>
                    <a:pt x="850302" y="1346549"/>
                    <a:pt x="850103" y="1408069"/>
                  </a:cubicBezTo>
                  <a:cubicBezTo>
                    <a:pt x="850096" y="1410232"/>
                    <a:pt x="850026" y="1412395"/>
                    <a:pt x="849893" y="1414553"/>
                  </a:cubicBezTo>
                  <a:cubicBezTo>
                    <a:pt x="847938" y="1476831"/>
                    <a:pt x="795758" y="1525735"/>
                    <a:pt x="733347" y="1523785"/>
                  </a:cubicBezTo>
                  <a:cubicBezTo>
                    <a:pt x="733111" y="1523777"/>
                    <a:pt x="732875" y="1523769"/>
                    <a:pt x="732640" y="1523760"/>
                  </a:cubicBezTo>
                  <a:cubicBezTo>
                    <a:pt x="527186" y="1518438"/>
                    <a:pt x="377738" y="1423298"/>
                    <a:pt x="284012" y="1240906"/>
                  </a:cubicBezTo>
                  <a:cubicBezTo>
                    <a:pt x="279155" y="1231401"/>
                    <a:pt x="274487" y="1221897"/>
                    <a:pt x="267725" y="1209636"/>
                  </a:cubicBezTo>
                  <a:cubicBezTo>
                    <a:pt x="220183" y="1316549"/>
                    <a:pt x="217780" y="1438060"/>
                    <a:pt x="261057" y="1546761"/>
                  </a:cubicBezTo>
                  <a:cubicBezTo>
                    <a:pt x="316493" y="1685527"/>
                    <a:pt x="418029" y="1791693"/>
                    <a:pt x="518232" y="1898428"/>
                  </a:cubicBezTo>
                  <a:cubicBezTo>
                    <a:pt x="559138" y="1944214"/>
                    <a:pt x="622287" y="1963298"/>
                    <a:pt x="681776" y="1947852"/>
                  </a:cubicBezTo>
                  <a:cubicBezTo>
                    <a:pt x="761977" y="1928843"/>
                    <a:pt x="843035" y="1905652"/>
                    <a:pt x="917711" y="1871816"/>
                  </a:cubicBezTo>
                  <a:cubicBezTo>
                    <a:pt x="983624" y="1841591"/>
                    <a:pt x="1044679" y="1797680"/>
                    <a:pt x="1101448" y="1751869"/>
                  </a:cubicBezTo>
                  <a:cubicBezTo>
                    <a:pt x="1147358" y="1714896"/>
                    <a:pt x="1163360" y="1662431"/>
                    <a:pt x="1144215" y="1600747"/>
                  </a:cubicBezTo>
                  <a:cubicBezTo>
                    <a:pt x="1124308" y="1536686"/>
                    <a:pt x="1159836" y="1476428"/>
                    <a:pt x="1222130" y="1458179"/>
                  </a:cubicBezTo>
                  <a:cubicBezTo>
                    <a:pt x="1281089" y="1440501"/>
                    <a:pt x="1341859" y="1473006"/>
                    <a:pt x="1363481" y="1534976"/>
                  </a:cubicBezTo>
                  <a:cubicBezTo>
                    <a:pt x="1402819" y="1647604"/>
                    <a:pt x="1386245" y="1754625"/>
                    <a:pt x="1318046" y="1849765"/>
                  </a:cubicBezTo>
                  <a:cubicBezTo>
                    <a:pt x="1277851" y="1904891"/>
                    <a:pt x="1224892" y="1951939"/>
                    <a:pt x="1172600" y="2008491"/>
                  </a:cubicBezTo>
                  <a:close/>
                </a:path>
              </a:pathLst>
            </a:custGeom>
            <a:grpFill/>
            <a:ln w="9525" cap="flat">
              <a:noFill/>
              <a:prstDash val="solid"/>
              <a:miter/>
            </a:ln>
          </p:spPr>
          <p:txBody>
            <a:bodyPr rtlCol="0" anchor="ctr"/>
            <a:lstStyle/>
            <a:p>
              <a:endParaRPr lang="en-RO"/>
            </a:p>
          </p:txBody>
        </p:sp>
        <p:sp>
          <p:nvSpPr>
            <p:cNvPr id="76" name="Freeform 75">
              <a:extLst>
                <a:ext uri="{FF2B5EF4-FFF2-40B4-BE49-F238E27FC236}">
                  <a16:creationId xmlns:a16="http://schemas.microsoft.com/office/drawing/2014/main" id="{E33CF8A4-61E2-214C-8A2E-90280C5F9793}"/>
                </a:ext>
              </a:extLst>
            </p:cNvPr>
            <p:cNvSpPr/>
            <p:nvPr/>
          </p:nvSpPr>
          <p:spPr>
            <a:xfrm>
              <a:off x="4523753" y="2963213"/>
              <a:ext cx="1075854" cy="1218256"/>
            </a:xfrm>
            <a:custGeom>
              <a:avLst/>
              <a:gdLst>
                <a:gd name="connsiteX0" fmla="*/ 588481 w 1075854"/>
                <a:gd name="connsiteY0" fmla="*/ 535957 h 1218256"/>
                <a:gd name="connsiteX1" fmla="*/ 604864 w 1075854"/>
                <a:gd name="connsiteY1" fmla="*/ 327333 h 1218256"/>
                <a:gd name="connsiteX2" fmla="*/ 515138 w 1075854"/>
                <a:gd name="connsiteY2" fmla="*/ 209097 h 1218256"/>
                <a:gd name="connsiteX3" fmla="*/ 463989 w 1075854"/>
                <a:gd name="connsiteY3" fmla="*/ 86109 h 1218256"/>
                <a:gd name="connsiteX4" fmla="*/ 557715 w 1075854"/>
                <a:gd name="connsiteY4" fmla="*/ 568 h 1218256"/>
                <a:gd name="connsiteX5" fmla="*/ 638773 w 1075854"/>
                <a:gd name="connsiteY5" fmla="*/ 17676 h 1218256"/>
                <a:gd name="connsiteX6" fmla="*/ 841370 w 1075854"/>
                <a:gd name="connsiteY6" fmla="*/ 349669 h 1218256"/>
                <a:gd name="connsiteX7" fmla="*/ 799460 w 1075854"/>
                <a:gd name="connsiteY7" fmla="*/ 634804 h 1218256"/>
                <a:gd name="connsiteX8" fmla="*/ 878422 w 1075854"/>
                <a:gd name="connsiteY8" fmla="*/ 694778 h 1218256"/>
                <a:gd name="connsiteX9" fmla="*/ 1073018 w 1075854"/>
                <a:gd name="connsiteY9" fmla="*/ 1007762 h 1218256"/>
                <a:gd name="connsiteX10" fmla="*/ 1069303 w 1075854"/>
                <a:gd name="connsiteY10" fmla="*/ 1131320 h 1218256"/>
                <a:gd name="connsiteX11" fmla="*/ 940525 w 1075854"/>
                <a:gd name="connsiteY11" fmla="*/ 1216861 h 1218256"/>
                <a:gd name="connsiteX12" fmla="*/ 845275 w 1075854"/>
                <a:gd name="connsiteY12" fmla="*/ 1094728 h 1218256"/>
                <a:gd name="connsiteX13" fmla="*/ 795173 w 1075854"/>
                <a:gd name="connsiteY13" fmla="*/ 933816 h 1218256"/>
                <a:gd name="connsiteX14" fmla="*/ 366548 w 1075854"/>
                <a:gd name="connsiteY14" fmla="*/ 744582 h 1218256"/>
                <a:gd name="connsiteX15" fmla="*/ 215196 w 1075854"/>
                <a:gd name="connsiteY15" fmla="*/ 831548 h 1218256"/>
                <a:gd name="connsiteX16" fmla="*/ 52319 w 1075854"/>
                <a:gd name="connsiteY16" fmla="*/ 873558 h 1218256"/>
                <a:gd name="connsiteX17" fmla="*/ 20410 w 1075854"/>
                <a:gd name="connsiteY17" fmla="*/ 711126 h 1218256"/>
                <a:gd name="connsiteX18" fmla="*/ 414078 w 1075854"/>
                <a:gd name="connsiteY18" fmla="*/ 514667 h 1218256"/>
                <a:gd name="connsiteX19" fmla="*/ 588481 w 1075854"/>
                <a:gd name="connsiteY19" fmla="*/ 535957 h 1218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5854" h="1218256">
                  <a:moveTo>
                    <a:pt x="588481" y="535957"/>
                  </a:moveTo>
                  <a:cubicBezTo>
                    <a:pt x="610484" y="468380"/>
                    <a:pt x="621247" y="398997"/>
                    <a:pt x="604864" y="327333"/>
                  </a:cubicBezTo>
                  <a:cubicBezTo>
                    <a:pt x="592863" y="274678"/>
                    <a:pt x="561906" y="236755"/>
                    <a:pt x="515138" y="209097"/>
                  </a:cubicBezTo>
                  <a:cubicBezTo>
                    <a:pt x="472169" y="184368"/>
                    <a:pt x="451192" y="133930"/>
                    <a:pt x="463989" y="86109"/>
                  </a:cubicBezTo>
                  <a:cubicBezTo>
                    <a:pt x="476181" y="37731"/>
                    <a:pt x="508471" y="5605"/>
                    <a:pt x="557715" y="568"/>
                  </a:cubicBezTo>
                  <a:cubicBezTo>
                    <a:pt x="585821" y="-1626"/>
                    <a:pt x="613965" y="4314"/>
                    <a:pt x="638773" y="17676"/>
                  </a:cubicBezTo>
                  <a:cubicBezTo>
                    <a:pt x="768599" y="89625"/>
                    <a:pt x="828320" y="206246"/>
                    <a:pt x="841370" y="349669"/>
                  </a:cubicBezTo>
                  <a:cubicBezTo>
                    <a:pt x="849847" y="446900"/>
                    <a:pt x="833369" y="541185"/>
                    <a:pt x="799460" y="634804"/>
                  </a:cubicBezTo>
                  <a:cubicBezTo>
                    <a:pt x="825939" y="654764"/>
                    <a:pt x="853086" y="673678"/>
                    <a:pt x="878422" y="694778"/>
                  </a:cubicBezTo>
                  <a:cubicBezTo>
                    <a:pt x="977768" y="777657"/>
                    <a:pt x="1054730" y="875364"/>
                    <a:pt x="1073018" y="1007762"/>
                  </a:cubicBezTo>
                  <a:cubicBezTo>
                    <a:pt x="1078021" y="1048900"/>
                    <a:pt x="1076768" y="1090556"/>
                    <a:pt x="1069303" y="1131320"/>
                  </a:cubicBezTo>
                  <a:cubicBezTo>
                    <a:pt x="1059111" y="1190438"/>
                    <a:pt x="1000628" y="1226366"/>
                    <a:pt x="940525" y="1216861"/>
                  </a:cubicBezTo>
                  <a:cubicBezTo>
                    <a:pt x="880422" y="1207357"/>
                    <a:pt x="836607" y="1153656"/>
                    <a:pt x="845275" y="1094728"/>
                  </a:cubicBezTo>
                  <a:cubicBezTo>
                    <a:pt x="854763" y="1036220"/>
                    <a:pt x="836217" y="976658"/>
                    <a:pt x="795173" y="933816"/>
                  </a:cubicBezTo>
                  <a:cubicBezTo>
                    <a:pt x="680873" y="807596"/>
                    <a:pt x="539237" y="739069"/>
                    <a:pt x="366548" y="744582"/>
                  </a:cubicBezTo>
                  <a:cubicBezTo>
                    <a:pt x="304169" y="744577"/>
                    <a:pt x="246505" y="777711"/>
                    <a:pt x="215196" y="831548"/>
                  </a:cubicBezTo>
                  <a:cubicBezTo>
                    <a:pt x="177096" y="893232"/>
                    <a:pt x="108707" y="909580"/>
                    <a:pt x="52319" y="873558"/>
                  </a:cubicBezTo>
                  <a:cubicBezTo>
                    <a:pt x="-2260" y="838676"/>
                    <a:pt x="-15880" y="771194"/>
                    <a:pt x="20410" y="711126"/>
                  </a:cubicBezTo>
                  <a:cubicBezTo>
                    <a:pt x="110326" y="563806"/>
                    <a:pt x="248438" y="509345"/>
                    <a:pt x="414078" y="514667"/>
                  </a:cubicBezTo>
                  <a:cubicBezTo>
                    <a:pt x="471609" y="516473"/>
                    <a:pt x="528950" y="528354"/>
                    <a:pt x="588481" y="535957"/>
                  </a:cubicBezTo>
                  <a:close/>
                </a:path>
              </a:pathLst>
            </a:custGeom>
            <a:grpFill/>
            <a:ln w="9525" cap="flat">
              <a:noFill/>
              <a:prstDash val="solid"/>
              <a:miter/>
            </a:ln>
          </p:spPr>
          <p:txBody>
            <a:bodyPr rtlCol="0" anchor="ctr"/>
            <a:lstStyle/>
            <a:p>
              <a:endParaRPr lang="en-RO"/>
            </a:p>
          </p:txBody>
        </p:sp>
        <p:sp>
          <p:nvSpPr>
            <p:cNvPr id="77" name="Freeform 76">
              <a:extLst>
                <a:ext uri="{FF2B5EF4-FFF2-40B4-BE49-F238E27FC236}">
                  <a16:creationId xmlns:a16="http://schemas.microsoft.com/office/drawing/2014/main" id="{4266F333-6187-2E46-999C-FED42C73AD68}"/>
                </a:ext>
              </a:extLst>
            </p:cNvPr>
            <p:cNvSpPr/>
            <p:nvPr/>
          </p:nvSpPr>
          <p:spPr>
            <a:xfrm>
              <a:off x="3687598" y="2604506"/>
              <a:ext cx="1028377" cy="670967"/>
            </a:xfrm>
            <a:custGeom>
              <a:avLst/>
              <a:gdLst>
                <a:gd name="connsiteX0" fmla="*/ 533096 w 1028377"/>
                <a:gd name="connsiteY0" fmla="*/ 499182 h 670967"/>
                <a:gd name="connsiteX1" fmla="*/ 216009 w 1028377"/>
                <a:gd name="connsiteY1" fmla="*/ 547465 h 670967"/>
                <a:gd name="connsiteX2" fmla="*/ 26652 w 1028377"/>
                <a:gd name="connsiteY2" fmla="*/ 436547 h 670967"/>
                <a:gd name="connsiteX3" fmla="*/ 40558 w 1028377"/>
                <a:gd name="connsiteY3" fmla="*/ 276681 h 670967"/>
                <a:gd name="connsiteX4" fmla="*/ 198177 w 1028377"/>
                <a:gd name="connsiteY4" fmla="*/ 285615 h 670967"/>
                <a:gd name="connsiteX5" fmla="*/ 200483 w 1028377"/>
                <a:gd name="connsiteY5" fmla="*/ 288277 h 670967"/>
                <a:gd name="connsiteX6" fmla="*/ 296685 w 1028377"/>
                <a:gd name="connsiteY6" fmla="*/ 325059 h 670967"/>
                <a:gd name="connsiteX7" fmla="*/ 507759 w 1028377"/>
                <a:gd name="connsiteY7" fmla="*/ 241419 h 670967"/>
                <a:gd name="connsiteX8" fmla="*/ 543383 w 1028377"/>
                <a:gd name="connsiteY8" fmla="*/ 140482 h 670967"/>
                <a:gd name="connsiteX9" fmla="*/ 630537 w 1028377"/>
                <a:gd name="connsiteY9" fmla="*/ 3141 h 670967"/>
                <a:gd name="connsiteX10" fmla="*/ 766363 w 1028377"/>
                <a:gd name="connsiteY10" fmla="*/ 88682 h 670967"/>
                <a:gd name="connsiteX11" fmla="*/ 731216 w 1028377"/>
                <a:gd name="connsiteY11" fmla="*/ 328006 h 670967"/>
                <a:gd name="connsiteX12" fmla="*/ 735216 w 1028377"/>
                <a:gd name="connsiteY12" fmla="*/ 374103 h 670967"/>
                <a:gd name="connsiteX13" fmla="*/ 787604 w 1028377"/>
                <a:gd name="connsiteY13" fmla="*/ 421625 h 670967"/>
                <a:gd name="connsiteX14" fmla="*/ 871805 w 1028377"/>
                <a:gd name="connsiteY14" fmla="*/ 433221 h 670967"/>
                <a:gd name="connsiteX15" fmla="*/ 1022014 w 1028377"/>
                <a:gd name="connsiteY15" fmla="*/ 502699 h 670967"/>
                <a:gd name="connsiteX16" fmla="*/ 949053 w 1028377"/>
                <a:gd name="connsiteY16" fmla="*/ 648593 h 670967"/>
                <a:gd name="connsiteX17" fmla="*/ 646158 w 1028377"/>
                <a:gd name="connsiteY17" fmla="*/ 602876 h 670967"/>
                <a:gd name="connsiteX18" fmla="*/ 533096 w 1028377"/>
                <a:gd name="connsiteY18" fmla="*/ 499182 h 67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28377" h="670967">
                  <a:moveTo>
                    <a:pt x="533096" y="499182"/>
                  </a:moveTo>
                  <a:cubicBezTo>
                    <a:pt x="433274" y="543568"/>
                    <a:pt x="328023" y="567805"/>
                    <a:pt x="216009" y="547465"/>
                  </a:cubicBezTo>
                  <a:cubicBezTo>
                    <a:pt x="139809" y="533493"/>
                    <a:pt x="74562" y="498992"/>
                    <a:pt x="26652" y="436547"/>
                  </a:cubicBezTo>
                  <a:cubicBezTo>
                    <a:pt x="-13544" y="384177"/>
                    <a:pt x="-7257" y="317075"/>
                    <a:pt x="40558" y="276681"/>
                  </a:cubicBezTo>
                  <a:cubicBezTo>
                    <a:pt x="86556" y="235717"/>
                    <a:pt x="157124" y="239716"/>
                    <a:pt x="198177" y="285615"/>
                  </a:cubicBezTo>
                  <a:cubicBezTo>
                    <a:pt x="198959" y="286490"/>
                    <a:pt x="199728" y="287378"/>
                    <a:pt x="200483" y="288277"/>
                  </a:cubicBezTo>
                  <a:cubicBezTo>
                    <a:pt x="227343" y="318406"/>
                    <a:pt x="260395" y="326295"/>
                    <a:pt x="296685" y="325059"/>
                  </a:cubicBezTo>
                  <a:cubicBezTo>
                    <a:pt x="374893" y="323707"/>
                    <a:pt x="449929" y="293974"/>
                    <a:pt x="507759" y="241419"/>
                  </a:cubicBezTo>
                  <a:cubicBezTo>
                    <a:pt x="537382" y="214807"/>
                    <a:pt x="553479" y="184392"/>
                    <a:pt x="543383" y="140482"/>
                  </a:cubicBezTo>
                  <a:cubicBezTo>
                    <a:pt x="528143" y="73950"/>
                    <a:pt x="566719" y="17873"/>
                    <a:pt x="630537" y="3141"/>
                  </a:cubicBezTo>
                  <a:cubicBezTo>
                    <a:pt x="690639" y="-10830"/>
                    <a:pt x="747885" y="24716"/>
                    <a:pt x="766363" y="88682"/>
                  </a:cubicBezTo>
                  <a:cubicBezTo>
                    <a:pt x="790642" y="169721"/>
                    <a:pt x="777776" y="257325"/>
                    <a:pt x="731216" y="328006"/>
                  </a:cubicBezTo>
                  <a:cubicBezTo>
                    <a:pt x="719405" y="347015"/>
                    <a:pt x="720167" y="359941"/>
                    <a:pt x="735216" y="374103"/>
                  </a:cubicBezTo>
                  <a:cubicBezTo>
                    <a:pt x="751738" y="390946"/>
                    <a:pt x="769230" y="406814"/>
                    <a:pt x="787604" y="421625"/>
                  </a:cubicBezTo>
                  <a:cubicBezTo>
                    <a:pt x="811639" y="440080"/>
                    <a:pt x="843658" y="444490"/>
                    <a:pt x="871805" y="433221"/>
                  </a:cubicBezTo>
                  <a:cubicBezTo>
                    <a:pt x="937813" y="410410"/>
                    <a:pt x="1000297" y="440349"/>
                    <a:pt x="1022014" y="502699"/>
                  </a:cubicBezTo>
                  <a:cubicBezTo>
                    <a:pt x="1042874" y="562482"/>
                    <a:pt x="1012489" y="623501"/>
                    <a:pt x="949053" y="648593"/>
                  </a:cubicBezTo>
                  <a:cubicBezTo>
                    <a:pt x="839325" y="691743"/>
                    <a:pt x="738074" y="670834"/>
                    <a:pt x="646158" y="602876"/>
                  </a:cubicBezTo>
                  <a:cubicBezTo>
                    <a:pt x="606438" y="573412"/>
                    <a:pt x="572625" y="535964"/>
                    <a:pt x="533096" y="499182"/>
                  </a:cubicBezTo>
                  <a:close/>
                </a:path>
              </a:pathLst>
            </a:custGeom>
            <a:grpFill/>
            <a:ln w="9525" cap="flat">
              <a:noFill/>
              <a:prstDash val="solid"/>
              <a:miter/>
            </a:ln>
          </p:spPr>
          <p:txBody>
            <a:bodyPr rtlCol="0" anchor="ctr"/>
            <a:lstStyle/>
            <a:p>
              <a:endParaRPr lang="en-RO"/>
            </a:p>
          </p:txBody>
        </p:sp>
        <p:sp>
          <p:nvSpPr>
            <p:cNvPr id="78" name="Freeform 77">
              <a:extLst>
                <a:ext uri="{FF2B5EF4-FFF2-40B4-BE49-F238E27FC236}">
                  <a16:creationId xmlns:a16="http://schemas.microsoft.com/office/drawing/2014/main" id="{4AC2C3E8-92E1-9B49-86BE-A524264EB4E6}"/>
                </a:ext>
              </a:extLst>
            </p:cNvPr>
            <p:cNvSpPr/>
            <p:nvPr/>
          </p:nvSpPr>
          <p:spPr>
            <a:xfrm>
              <a:off x="5557063" y="3167407"/>
              <a:ext cx="411936" cy="264634"/>
            </a:xfrm>
            <a:custGeom>
              <a:avLst/>
              <a:gdLst>
                <a:gd name="connsiteX0" fmla="*/ 132482 w 411936"/>
                <a:gd name="connsiteY0" fmla="*/ 264757 h 264634"/>
                <a:gd name="connsiteX1" fmla="*/ 1608 w 411936"/>
                <a:gd name="connsiteY1" fmla="*/ 169046 h 264634"/>
                <a:gd name="connsiteX2" fmla="*/ 80666 w 411936"/>
                <a:gd name="connsiteY2" fmla="*/ 42161 h 264634"/>
                <a:gd name="connsiteX3" fmla="*/ 290216 w 411936"/>
                <a:gd name="connsiteY3" fmla="*/ 1102 h 264634"/>
                <a:gd name="connsiteX4" fmla="*/ 408802 w 411936"/>
                <a:gd name="connsiteY4" fmla="*/ 87878 h 264634"/>
                <a:gd name="connsiteX5" fmla="*/ 340317 w 411936"/>
                <a:gd name="connsiteY5" fmla="*/ 219896 h 264634"/>
                <a:gd name="connsiteX6" fmla="*/ 132482 w 411936"/>
                <a:gd name="connsiteY6" fmla="*/ 264757 h 26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1936" h="264634">
                  <a:moveTo>
                    <a:pt x="132482" y="264757"/>
                  </a:moveTo>
                  <a:cubicBezTo>
                    <a:pt x="58187" y="263901"/>
                    <a:pt x="10181" y="223032"/>
                    <a:pt x="1608" y="169046"/>
                  </a:cubicBezTo>
                  <a:cubicBezTo>
                    <a:pt x="-7250" y="112970"/>
                    <a:pt x="25421" y="55753"/>
                    <a:pt x="80666" y="42161"/>
                  </a:cubicBezTo>
                  <a:cubicBezTo>
                    <a:pt x="149627" y="25243"/>
                    <a:pt x="219731" y="11747"/>
                    <a:pt x="290216" y="1102"/>
                  </a:cubicBezTo>
                  <a:cubicBezTo>
                    <a:pt x="343270" y="-6882"/>
                    <a:pt x="396515" y="35033"/>
                    <a:pt x="408802" y="87878"/>
                  </a:cubicBezTo>
                  <a:cubicBezTo>
                    <a:pt x="421946" y="144240"/>
                    <a:pt x="395181" y="204403"/>
                    <a:pt x="340317" y="219896"/>
                  </a:cubicBezTo>
                  <a:cubicBezTo>
                    <a:pt x="266117" y="240615"/>
                    <a:pt x="189822" y="252781"/>
                    <a:pt x="132482" y="264757"/>
                  </a:cubicBezTo>
                  <a:close/>
                </a:path>
              </a:pathLst>
            </a:custGeom>
            <a:grpFill/>
            <a:ln w="9525" cap="flat">
              <a:noFill/>
              <a:prstDash val="solid"/>
              <a:miter/>
            </a:ln>
          </p:spPr>
          <p:txBody>
            <a:bodyPr rtlCol="0" anchor="ctr"/>
            <a:lstStyle/>
            <a:p>
              <a:endParaRPr lang="en-RO"/>
            </a:p>
          </p:txBody>
        </p:sp>
      </p:grpSp>
      <p:sp>
        <p:nvSpPr>
          <p:cNvPr id="81" name="Graphic 79">
            <a:extLst>
              <a:ext uri="{FF2B5EF4-FFF2-40B4-BE49-F238E27FC236}">
                <a16:creationId xmlns:a16="http://schemas.microsoft.com/office/drawing/2014/main" id="{98B45644-4F68-3146-A4E7-10A9E14890D4}"/>
              </a:ext>
            </a:extLst>
          </p:cNvPr>
          <p:cNvSpPr>
            <a:spLocks noChangeAspect="1"/>
          </p:cNvSpPr>
          <p:nvPr/>
        </p:nvSpPr>
        <p:spPr>
          <a:xfrm>
            <a:off x="601975" y="3285558"/>
            <a:ext cx="540000" cy="369348"/>
          </a:xfrm>
          <a:custGeom>
            <a:avLst/>
            <a:gdLst>
              <a:gd name="connsiteX0" fmla="*/ 3887440 w 3887545"/>
              <a:gd name="connsiteY0" fmla="*/ 445678 h 2658994"/>
              <a:gd name="connsiteX1" fmla="*/ 3498725 w 3887545"/>
              <a:gd name="connsiteY1" fmla="*/ 941148 h 2658994"/>
              <a:gd name="connsiteX2" fmla="*/ 2780490 w 3887545"/>
              <a:gd name="connsiteY2" fmla="*/ 1342432 h 2658994"/>
              <a:gd name="connsiteX3" fmla="*/ 2383984 w 3887545"/>
              <a:gd name="connsiteY3" fmla="*/ 1524713 h 2658994"/>
              <a:gd name="connsiteX4" fmla="*/ 2265783 w 3887545"/>
              <a:gd name="connsiteY4" fmla="*/ 1515200 h 2658994"/>
              <a:gd name="connsiteX5" fmla="*/ 2091331 w 3887545"/>
              <a:gd name="connsiteY5" fmla="*/ 1273363 h 2658994"/>
              <a:gd name="connsiteX6" fmla="*/ 2167345 w 3887545"/>
              <a:gd name="connsiteY6" fmla="*/ 751066 h 2658994"/>
              <a:gd name="connsiteX7" fmla="*/ 2269868 w 3887545"/>
              <a:gd name="connsiteY7" fmla="*/ 611120 h 2658994"/>
              <a:gd name="connsiteX8" fmla="*/ 2289632 w 3887545"/>
              <a:gd name="connsiteY8" fmla="*/ 375182 h 2658994"/>
              <a:gd name="connsiteX9" fmla="*/ 2234047 w 3887545"/>
              <a:gd name="connsiteY9" fmla="*/ 281568 h 2658994"/>
              <a:gd name="connsiteX10" fmla="*/ 2142165 w 3887545"/>
              <a:gd name="connsiteY10" fmla="*/ 236379 h 2658994"/>
              <a:gd name="connsiteX11" fmla="*/ 1129948 w 3887545"/>
              <a:gd name="connsiteY11" fmla="*/ 180629 h 2658994"/>
              <a:gd name="connsiteX12" fmla="*/ 627592 w 3887545"/>
              <a:gd name="connsiteY12" fmla="*/ 310300 h 2658994"/>
              <a:gd name="connsiteX13" fmla="*/ 238022 w 3887545"/>
              <a:gd name="connsiteY13" fmla="*/ 820039 h 2658994"/>
              <a:gd name="connsiteX14" fmla="*/ 247524 w 3887545"/>
              <a:gd name="connsiteY14" fmla="*/ 1521764 h 2658994"/>
              <a:gd name="connsiteX15" fmla="*/ 493143 w 3887545"/>
              <a:gd name="connsiteY15" fmla="*/ 2312156 h 2658994"/>
              <a:gd name="connsiteX16" fmla="*/ 550153 w 3887545"/>
              <a:gd name="connsiteY16" fmla="*/ 2431552 h 2658994"/>
              <a:gd name="connsiteX17" fmla="*/ 688213 w 3887545"/>
              <a:gd name="connsiteY17" fmla="*/ 2459046 h 2658994"/>
              <a:gd name="connsiteX18" fmla="*/ 833495 w 3887545"/>
              <a:gd name="connsiteY18" fmla="*/ 2343075 h 2658994"/>
              <a:gd name="connsiteX19" fmla="*/ 1287771 w 3887545"/>
              <a:gd name="connsiteY19" fmla="*/ 1910776 h 2658994"/>
              <a:gd name="connsiteX20" fmla="*/ 1717629 w 3887545"/>
              <a:gd name="connsiteY20" fmla="*/ 1631932 h 2658994"/>
              <a:gd name="connsiteX21" fmla="*/ 1898826 w 3887545"/>
              <a:gd name="connsiteY21" fmla="*/ 1553920 h 2658994"/>
              <a:gd name="connsiteX22" fmla="*/ 2025104 w 3887545"/>
              <a:gd name="connsiteY22" fmla="*/ 1644395 h 2658994"/>
              <a:gd name="connsiteX23" fmla="*/ 1967619 w 3887545"/>
              <a:gd name="connsiteY23" fmla="*/ 1713654 h 2658994"/>
              <a:gd name="connsiteX24" fmla="*/ 1764377 w 3887545"/>
              <a:gd name="connsiteY24" fmla="*/ 1797754 h 2658994"/>
              <a:gd name="connsiteX25" fmla="*/ 1423266 w 3887545"/>
              <a:gd name="connsiteY25" fmla="*/ 2027984 h 2658994"/>
              <a:gd name="connsiteX26" fmla="*/ 1017163 w 3887545"/>
              <a:gd name="connsiteY26" fmla="*/ 2417471 h 2658994"/>
              <a:gd name="connsiteX27" fmla="*/ 768503 w 3887545"/>
              <a:gd name="connsiteY27" fmla="*/ 2615640 h 2658994"/>
              <a:gd name="connsiteX28" fmla="*/ 388434 w 3887545"/>
              <a:gd name="connsiteY28" fmla="*/ 2511751 h 2658994"/>
              <a:gd name="connsiteX29" fmla="*/ 283916 w 3887545"/>
              <a:gd name="connsiteY29" fmla="*/ 2251934 h 2658994"/>
              <a:gd name="connsiteX30" fmla="*/ 91316 w 3887545"/>
              <a:gd name="connsiteY30" fmla="*/ 1648010 h 2658994"/>
              <a:gd name="connsiteX31" fmla="*/ 764 w 3887545"/>
              <a:gd name="connsiteY31" fmla="*/ 1217233 h 2658994"/>
              <a:gd name="connsiteX32" fmla="*/ 410478 w 3887545"/>
              <a:gd name="connsiteY32" fmla="*/ 241326 h 2658994"/>
              <a:gd name="connsiteX33" fmla="*/ 939914 w 3887545"/>
              <a:gd name="connsiteY33" fmla="*/ 19849 h 2658994"/>
              <a:gd name="connsiteX34" fmla="*/ 1546408 w 3887545"/>
              <a:gd name="connsiteY34" fmla="*/ 14616 h 2658994"/>
              <a:gd name="connsiteX35" fmla="*/ 2110905 w 3887545"/>
              <a:gd name="connsiteY35" fmla="*/ 55620 h 2658994"/>
              <a:gd name="connsiteX36" fmla="*/ 2428927 w 3887545"/>
              <a:gd name="connsiteY36" fmla="*/ 293460 h 2658994"/>
              <a:gd name="connsiteX37" fmla="*/ 2324408 w 3887545"/>
              <a:gd name="connsiteY37" fmla="*/ 818422 h 2658994"/>
              <a:gd name="connsiteX38" fmla="*/ 2294953 w 3887545"/>
              <a:gd name="connsiteY38" fmla="*/ 1324832 h 2658994"/>
              <a:gd name="connsiteX39" fmla="*/ 2343316 w 3887545"/>
              <a:gd name="connsiteY39" fmla="*/ 1346333 h 2658994"/>
              <a:gd name="connsiteX40" fmla="*/ 3305555 w 3887545"/>
              <a:gd name="connsiteY40" fmla="*/ 862756 h 2658994"/>
              <a:gd name="connsiteX41" fmla="*/ 3613125 w 3887545"/>
              <a:gd name="connsiteY41" fmla="*/ 610740 h 2658994"/>
              <a:gd name="connsiteX42" fmla="*/ 3705387 w 3887545"/>
              <a:gd name="connsiteY42" fmla="*/ 442824 h 2658994"/>
              <a:gd name="connsiteX43" fmla="*/ 3646191 w 3887545"/>
              <a:gd name="connsiteY43" fmla="*/ 325046 h 2658994"/>
              <a:gd name="connsiteX44" fmla="*/ 3430027 w 3887545"/>
              <a:gd name="connsiteY44" fmla="*/ 272626 h 2658994"/>
              <a:gd name="connsiteX45" fmla="*/ 2720724 w 3887545"/>
              <a:gd name="connsiteY45" fmla="*/ 240089 h 2658994"/>
              <a:gd name="connsiteX46" fmla="*/ 2626372 w 3887545"/>
              <a:gd name="connsiteY46" fmla="*/ 233905 h 2658994"/>
              <a:gd name="connsiteX47" fmla="*/ 2562901 w 3887545"/>
              <a:gd name="connsiteY47" fmla="*/ 144477 h 2658994"/>
              <a:gd name="connsiteX48" fmla="*/ 2634544 w 3887545"/>
              <a:gd name="connsiteY48" fmla="*/ 64943 h 2658994"/>
              <a:gd name="connsiteX49" fmla="*/ 2661054 w 3887545"/>
              <a:gd name="connsiteY49" fmla="*/ 62850 h 2658994"/>
              <a:gd name="connsiteX50" fmla="*/ 3416345 w 3887545"/>
              <a:gd name="connsiteY50" fmla="*/ 89869 h 2658994"/>
              <a:gd name="connsiteX51" fmla="*/ 3661204 w 3887545"/>
              <a:gd name="connsiteY51" fmla="*/ 138484 h 2658994"/>
              <a:gd name="connsiteX52" fmla="*/ 3887725 w 3887545"/>
              <a:gd name="connsiteY52" fmla="*/ 354348 h 2658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887545" h="2658994">
                <a:moveTo>
                  <a:pt x="3887440" y="445678"/>
                </a:moveTo>
                <a:cubicBezTo>
                  <a:pt x="3838316" y="674005"/>
                  <a:pt x="3674506" y="813190"/>
                  <a:pt x="3498725" y="941148"/>
                </a:cubicBezTo>
                <a:cubicBezTo>
                  <a:pt x="3275529" y="1103545"/>
                  <a:pt x="3028580" y="1224368"/>
                  <a:pt x="2780490" y="1342432"/>
                </a:cubicBezTo>
                <a:cubicBezTo>
                  <a:pt x="2649082" y="1404842"/>
                  <a:pt x="2515868" y="1463636"/>
                  <a:pt x="2383984" y="1524713"/>
                </a:cubicBezTo>
                <a:cubicBezTo>
                  <a:pt x="2345981" y="1544301"/>
                  <a:pt x="2300172" y="1540614"/>
                  <a:pt x="2265783" y="1515200"/>
                </a:cubicBezTo>
                <a:cubicBezTo>
                  <a:pt x="2178082" y="1455930"/>
                  <a:pt x="2123922" y="1371925"/>
                  <a:pt x="2091331" y="1273363"/>
                </a:cubicBezTo>
                <a:cubicBezTo>
                  <a:pt x="2029380" y="1086706"/>
                  <a:pt x="2047623" y="911846"/>
                  <a:pt x="2167345" y="751066"/>
                </a:cubicBezTo>
                <a:cubicBezTo>
                  <a:pt x="2202026" y="704734"/>
                  <a:pt x="2243359" y="661923"/>
                  <a:pt x="2269868" y="611120"/>
                </a:cubicBezTo>
                <a:cubicBezTo>
                  <a:pt x="2309080" y="538690"/>
                  <a:pt x="2316246" y="453140"/>
                  <a:pt x="2289632" y="375182"/>
                </a:cubicBezTo>
                <a:cubicBezTo>
                  <a:pt x="2276328" y="341151"/>
                  <a:pt x="2257551" y="309528"/>
                  <a:pt x="2234047" y="281568"/>
                </a:cubicBezTo>
                <a:cubicBezTo>
                  <a:pt x="2211825" y="253363"/>
                  <a:pt x="2178043" y="236748"/>
                  <a:pt x="2142165" y="236379"/>
                </a:cubicBezTo>
                <a:cubicBezTo>
                  <a:pt x="1804664" y="218969"/>
                  <a:pt x="1468874" y="169783"/>
                  <a:pt x="1129948" y="180629"/>
                </a:cubicBezTo>
                <a:cubicBezTo>
                  <a:pt x="953501" y="186432"/>
                  <a:pt x="783515" y="222584"/>
                  <a:pt x="627592" y="310300"/>
                </a:cubicBezTo>
                <a:cubicBezTo>
                  <a:pt x="424731" y="424463"/>
                  <a:pt x="312326" y="606173"/>
                  <a:pt x="238022" y="820039"/>
                </a:cubicBezTo>
                <a:cubicBezTo>
                  <a:pt x="156022" y="1056167"/>
                  <a:pt x="176166" y="1289061"/>
                  <a:pt x="247524" y="1521764"/>
                </a:cubicBezTo>
                <a:cubicBezTo>
                  <a:pt x="328289" y="1785608"/>
                  <a:pt x="410162" y="2049072"/>
                  <a:pt x="493143" y="2312156"/>
                </a:cubicBezTo>
                <a:cubicBezTo>
                  <a:pt x="506744" y="2354322"/>
                  <a:pt x="525917" y="2394477"/>
                  <a:pt x="550153" y="2431552"/>
                </a:cubicBezTo>
                <a:cubicBezTo>
                  <a:pt x="584075" y="2484162"/>
                  <a:pt x="637379" y="2494532"/>
                  <a:pt x="688213" y="2459046"/>
                </a:cubicBezTo>
                <a:cubicBezTo>
                  <a:pt x="739296" y="2423846"/>
                  <a:pt x="787842" y="2385094"/>
                  <a:pt x="833495" y="2343075"/>
                </a:cubicBezTo>
                <a:cubicBezTo>
                  <a:pt x="985902" y="2200275"/>
                  <a:pt x="1136694" y="2055383"/>
                  <a:pt x="1287771" y="1910776"/>
                </a:cubicBezTo>
                <a:cubicBezTo>
                  <a:pt x="1413479" y="1790619"/>
                  <a:pt x="1551064" y="1689679"/>
                  <a:pt x="1717629" y="1631932"/>
                </a:cubicBezTo>
                <a:cubicBezTo>
                  <a:pt x="1779580" y="1610431"/>
                  <a:pt x="1837730" y="1578275"/>
                  <a:pt x="1898826" y="1553920"/>
                </a:cubicBezTo>
                <a:cubicBezTo>
                  <a:pt x="1972845" y="1524238"/>
                  <a:pt x="2035461" y="1569713"/>
                  <a:pt x="2025104" y="1644395"/>
                </a:cubicBezTo>
                <a:cubicBezTo>
                  <a:pt x="2020258" y="1679024"/>
                  <a:pt x="1999545" y="1700620"/>
                  <a:pt x="1967619" y="1713654"/>
                </a:cubicBezTo>
                <a:cubicBezTo>
                  <a:pt x="1899777" y="1741433"/>
                  <a:pt x="1832790" y="1771592"/>
                  <a:pt x="1764377" y="1797754"/>
                </a:cubicBezTo>
                <a:cubicBezTo>
                  <a:pt x="1632778" y="1848271"/>
                  <a:pt x="1524269" y="1933323"/>
                  <a:pt x="1423266" y="2027984"/>
                </a:cubicBezTo>
                <a:cubicBezTo>
                  <a:pt x="1286346" y="2156132"/>
                  <a:pt x="1155222" y="2290560"/>
                  <a:pt x="1017163" y="2417471"/>
                </a:cubicBezTo>
                <a:cubicBezTo>
                  <a:pt x="939249" y="2489204"/>
                  <a:pt x="857629" y="2559415"/>
                  <a:pt x="768503" y="2615640"/>
                </a:cubicBezTo>
                <a:cubicBezTo>
                  <a:pt x="631393" y="2702309"/>
                  <a:pt x="463403" y="2655122"/>
                  <a:pt x="388434" y="2511751"/>
                </a:cubicBezTo>
                <a:cubicBezTo>
                  <a:pt x="345202" y="2429459"/>
                  <a:pt x="313276" y="2340506"/>
                  <a:pt x="283916" y="2251934"/>
                </a:cubicBezTo>
                <a:cubicBezTo>
                  <a:pt x="217404" y="2051482"/>
                  <a:pt x="154312" y="1849699"/>
                  <a:pt x="91316" y="1648010"/>
                </a:cubicBezTo>
                <a:cubicBezTo>
                  <a:pt x="46848" y="1507018"/>
                  <a:pt x="5040" y="1364694"/>
                  <a:pt x="764" y="1217233"/>
                </a:cubicBezTo>
                <a:cubicBezTo>
                  <a:pt x="-9212" y="831646"/>
                  <a:pt x="107659" y="495149"/>
                  <a:pt x="410478" y="241326"/>
                </a:cubicBezTo>
                <a:cubicBezTo>
                  <a:pt x="562506" y="113653"/>
                  <a:pt x="745319" y="50197"/>
                  <a:pt x="939914" y="19849"/>
                </a:cubicBezTo>
                <a:cubicBezTo>
                  <a:pt x="1141825" y="-11736"/>
                  <a:pt x="1344211" y="821"/>
                  <a:pt x="1546408" y="14616"/>
                </a:cubicBezTo>
                <a:cubicBezTo>
                  <a:pt x="1734352" y="27079"/>
                  <a:pt x="1922581" y="48770"/>
                  <a:pt x="2110905" y="55620"/>
                </a:cubicBezTo>
                <a:cubicBezTo>
                  <a:pt x="2277375" y="60757"/>
                  <a:pt x="2375527" y="153325"/>
                  <a:pt x="2428927" y="293460"/>
                </a:cubicBezTo>
                <a:cubicBezTo>
                  <a:pt x="2502185" y="485921"/>
                  <a:pt x="2466934" y="668487"/>
                  <a:pt x="2324408" y="818422"/>
                </a:cubicBezTo>
                <a:cubicBezTo>
                  <a:pt x="2181882" y="968357"/>
                  <a:pt x="2195850" y="1183745"/>
                  <a:pt x="2294953" y="1324832"/>
                </a:cubicBezTo>
                <a:cubicBezTo>
                  <a:pt x="2305880" y="1340434"/>
                  <a:pt x="2315286" y="1358510"/>
                  <a:pt x="2343316" y="1346333"/>
                </a:cubicBezTo>
                <a:cubicBezTo>
                  <a:pt x="2672836" y="1202582"/>
                  <a:pt x="3000645" y="1055311"/>
                  <a:pt x="3305555" y="862756"/>
                </a:cubicBezTo>
                <a:cubicBezTo>
                  <a:pt x="3418150" y="791689"/>
                  <a:pt x="3525615" y="713011"/>
                  <a:pt x="3613125" y="610740"/>
                </a:cubicBezTo>
                <a:cubicBezTo>
                  <a:pt x="3655313" y="561269"/>
                  <a:pt x="3692274" y="508468"/>
                  <a:pt x="3705387" y="442824"/>
                </a:cubicBezTo>
                <a:cubicBezTo>
                  <a:pt x="3718024" y="379749"/>
                  <a:pt x="3706147" y="345976"/>
                  <a:pt x="3646191" y="325046"/>
                </a:cubicBezTo>
                <a:cubicBezTo>
                  <a:pt x="3576354" y="300691"/>
                  <a:pt x="3503000" y="277478"/>
                  <a:pt x="3430027" y="272626"/>
                </a:cubicBezTo>
                <a:cubicBezTo>
                  <a:pt x="3193910" y="257118"/>
                  <a:pt x="2957222" y="250364"/>
                  <a:pt x="2720724" y="240089"/>
                </a:cubicBezTo>
                <a:cubicBezTo>
                  <a:pt x="2689170" y="240186"/>
                  <a:pt x="2657645" y="238120"/>
                  <a:pt x="2626372" y="233905"/>
                </a:cubicBezTo>
                <a:cubicBezTo>
                  <a:pt x="2582285" y="225914"/>
                  <a:pt x="2559861" y="191760"/>
                  <a:pt x="2562901" y="144477"/>
                </a:cubicBezTo>
                <a:cubicBezTo>
                  <a:pt x="2565467" y="99953"/>
                  <a:pt x="2591406" y="70937"/>
                  <a:pt x="2634544" y="64943"/>
                </a:cubicBezTo>
                <a:cubicBezTo>
                  <a:pt x="2643304" y="63487"/>
                  <a:pt x="2652174" y="62787"/>
                  <a:pt x="2661054" y="62850"/>
                </a:cubicBezTo>
                <a:cubicBezTo>
                  <a:pt x="2912849" y="71127"/>
                  <a:pt x="3164644" y="76265"/>
                  <a:pt x="3416345" y="89869"/>
                </a:cubicBezTo>
                <a:cubicBezTo>
                  <a:pt x="3498630" y="94340"/>
                  <a:pt x="3581104" y="116412"/>
                  <a:pt x="3661204" y="138484"/>
                </a:cubicBezTo>
                <a:cubicBezTo>
                  <a:pt x="3773324" y="169403"/>
                  <a:pt x="3858745" y="233620"/>
                  <a:pt x="3887725" y="354348"/>
                </a:cubicBezTo>
                <a:close/>
              </a:path>
            </a:pathLst>
          </a:custGeom>
          <a:solidFill>
            <a:schemeClr val="bg1"/>
          </a:solidFill>
          <a:ln w="9502" cap="flat">
            <a:noFill/>
            <a:prstDash val="solid"/>
            <a:miter/>
          </a:ln>
        </p:spPr>
        <p:txBody>
          <a:bodyPr rtlCol="0" anchor="ctr"/>
          <a:lstStyle/>
          <a:p>
            <a:endParaRPr lang="en-RO"/>
          </a:p>
        </p:txBody>
      </p:sp>
    </p:spTree>
    <p:extLst>
      <p:ext uri="{BB962C8B-B14F-4D97-AF65-F5344CB8AC3E}">
        <p14:creationId xmlns:p14="http://schemas.microsoft.com/office/powerpoint/2010/main" val="398262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897748" cy="1477328"/>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Dengue, Chikungunya, yellow fever, hantavirus, leptospirosis</a:t>
            </a:r>
          </a:p>
        </p:txBody>
      </p:sp>
      <p:sp>
        <p:nvSpPr>
          <p:cNvPr id="22" name="Graphic 3">
            <a:extLst>
              <a:ext uri="{FF2B5EF4-FFF2-40B4-BE49-F238E27FC236}">
                <a16:creationId xmlns:a16="http://schemas.microsoft.com/office/drawing/2014/main" id="{ACC96C2F-48F8-E241-A3CD-0152E59E32C7}"/>
              </a:ext>
            </a:extLst>
          </p:cNvPr>
          <p:cNvSpPr>
            <a:spLocks noChangeAspect="1"/>
          </p:cNvSpPr>
          <p:nvPr/>
        </p:nvSpPr>
        <p:spPr>
          <a:xfrm>
            <a:off x="7157883" y="1989000"/>
            <a:ext cx="1412129" cy="1440000"/>
          </a:xfrm>
          <a:custGeom>
            <a:avLst/>
            <a:gdLst>
              <a:gd name="connsiteX0" fmla="*/ 2545357 w 2867704"/>
              <a:gd name="connsiteY0" fmla="*/ 2289029 h 2924304"/>
              <a:gd name="connsiteX1" fmla="*/ 2211292 w 2867704"/>
              <a:gd name="connsiteY1" fmla="*/ 2055159 h 2924304"/>
              <a:gd name="connsiteX2" fmla="*/ 2135260 w 2867704"/>
              <a:gd name="connsiteY2" fmla="*/ 2068575 h 2924304"/>
              <a:gd name="connsiteX3" fmla="*/ 1857934 w 2867704"/>
              <a:gd name="connsiteY3" fmla="*/ 2041268 h 2924304"/>
              <a:gd name="connsiteX4" fmla="*/ 1802716 w 2867704"/>
              <a:gd name="connsiteY4" fmla="*/ 2055444 h 2924304"/>
              <a:gd name="connsiteX5" fmla="*/ 1747973 w 2867704"/>
              <a:gd name="connsiteY5" fmla="*/ 2111486 h 2924304"/>
              <a:gd name="connsiteX6" fmla="*/ 1714709 w 2867704"/>
              <a:gd name="connsiteY6" fmla="*/ 2234510 h 2924304"/>
              <a:gd name="connsiteX7" fmla="*/ 1849001 w 2867704"/>
              <a:gd name="connsiteY7" fmla="*/ 2799300 h 2924304"/>
              <a:gd name="connsiteX8" fmla="*/ 1804902 w 2867704"/>
              <a:gd name="connsiteY8" fmla="*/ 2884932 h 2924304"/>
              <a:gd name="connsiteX9" fmla="*/ 1730771 w 2867704"/>
              <a:gd name="connsiteY9" fmla="*/ 2826608 h 2924304"/>
              <a:gd name="connsiteX10" fmla="*/ 1572150 w 2867704"/>
              <a:gd name="connsiteY10" fmla="*/ 2168669 h 2924304"/>
              <a:gd name="connsiteX11" fmla="*/ 1593629 w 2867704"/>
              <a:gd name="connsiteY11" fmla="*/ 2094169 h 2924304"/>
              <a:gd name="connsiteX12" fmla="*/ 1711193 w 2867704"/>
              <a:gd name="connsiteY12" fmla="*/ 1986083 h 2924304"/>
              <a:gd name="connsiteX13" fmla="*/ 1541452 w 2867704"/>
              <a:gd name="connsiteY13" fmla="*/ 1873429 h 2924304"/>
              <a:gd name="connsiteX14" fmla="*/ 1455156 w 2867704"/>
              <a:gd name="connsiteY14" fmla="*/ 1982752 h 2924304"/>
              <a:gd name="connsiteX15" fmla="*/ 1391955 w 2867704"/>
              <a:gd name="connsiteY15" fmla="*/ 2195120 h 2924304"/>
              <a:gd name="connsiteX16" fmla="*/ 1445462 w 2867704"/>
              <a:gd name="connsiteY16" fmla="*/ 2849062 h 2924304"/>
              <a:gd name="connsiteX17" fmla="*/ 1391574 w 2867704"/>
              <a:gd name="connsiteY17" fmla="*/ 2924038 h 2924304"/>
              <a:gd name="connsiteX18" fmla="*/ 1324381 w 2867704"/>
              <a:gd name="connsiteY18" fmla="*/ 2861431 h 2924304"/>
              <a:gd name="connsiteX19" fmla="*/ 1293683 w 2867704"/>
              <a:gd name="connsiteY19" fmla="*/ 2480845 h 2924304"/>
              <a:gd name="connsiteX20" fmla="*/ 1263366 w 2867704"/>
              <a:gd name="connsiteY20" fmla="*/ 2100259 h 2924304"/>
              <a:gd name="connsiteX21" fmla="*/ 1298816 w 2867704"/>
              <a:gd name="connsiteY21" fmla="*/ 1986083 h 2924304"/>
              <a:gd name="connsiteX22" fmla="*/ 1351373 w 2867704"/>
              <a:gd name="connsiteY22" fmla="*/ 1913581 h 2924304"/>
              <a:gd name="connsiteX23" fmla="*/ 1146182 w 2867704"/>
              <a:gd name="connsiteY23" fmla="*/ 2061819 h 2924304"/>
              <a:gd name="connsiteX24" fmla="*/ 976821 w 2867704"/>
              <a:gd name="connsiteY24" fmla="*/ 2455155 h 2924304"/>
              <a:gd name="connsiteX25" fmla="*/ 892996 w 2867704"/>
              <a:gd name="connsiteY25" fmla="*/ 2826893 h 2924304"/>
              <a:gd name="connsiteX26" fmla="*/ 819530 w 2867704"/>
              <a:gd name="connsiteY26" fmla="*/ 2885789 h 2924304"/>
              <a:gd name="connsiteX27" fmla="*/ 775242 w 2867704"/>
              <a:gd name="connsiteY27" fmla="*/ 2799205 h 2924304"/>
              <a:gd name="connsiteX28" fmla="*/ 909533 w 2867704"/>
              <a:gd name="connsiteY28" fmla="*/ 2216147 h 2924304"/>
              <a:gd name="connsiteX29" fmla="*/ 965701 w 2867704"/>
              <a:gd name="connsiteY29" fmla="*/ 2107395 h 2924304"/>
              <a:gd name="connsiteX30" fmla="*/ 753097 w 2867704"/>
              <a:gd name="connsiteY30" fmla="*/ 2163912 h 2924304"/>
              <a:gd name="connsiteX31" fmla="*/ 199016 w 2867704"/>
              <a:gd name="connsiteY31" fmla="*/ 2182941 h 2924304"/>
              <a:gd name="connsiteX32" fmla="*/ 45812 w 2867704"/>
              <a:gd name="connsiteY32" fmla="*/ 2127090 h 2924304"/>
              <a:gd name="connsiteX33" fmla="*/ 193 w 2867704"/>
              <a:gd name="connsiteY33" fmla="*/ 2069241 h 2924304"/>
              <a:gd name="connsiteX34" fmla="*/ 43151 w 2867704"/>
              <a:gd name="connsiteY34" fmla="*/ 2005397 h 2924304"/>
              <a:gd name="connsiteX35" fmla="*/ 831125 w 2867704"/>
              <a:gd name="connsiteY35" fmla="*/ 1554212 h 2924304"/>
              <a:gd name="connsiteX36" fmla="*/ 869901 w 2867704"/>
              <a:gd name="connsiteY36" fmla="*/ 1530806 h 2924304"/>
              <a:gd name="connsiteX37" fmla="*/ 728292 w 2867704"/>
              <a:gd name="connsiteY37" fmla="*/ 1476573 h 2924304"/>
              <a:gd name="connsiteX38" fmla="*/ 202152 w 2867704"/>
              <a:gd name="connsiteY38" fmla="*/ 1176195 h 2924304"/>
              <a:gd name="connsiteX39" fmla="*/ 36308 w 2867704"/>
              <a:gd name="connsiteY39" fmla="*/ 920536 h 2924304"/>
              <a:gd name="connsiteX40" fmla="*/ 192553 w 2867704"/>
              <a:gd name="connsiteY40" fmla="*/ 537286 h 2924304"/>
              <a:gd name="connsiteX41" fmla="*/ 324088 w 2867704"/>
              <a:gd name="connsiteY41" fmla="*/ 467163 h 2924304"/>
              <a:gd name="connsiteX42" fmla="*/ 333592 w 2867704"/>
              <a:gd name="connsiteY42" fmla="*/ 314928 h 2924304"/>
              <a:gd name="connsiteX43" fmla="*/ 616335 w 2867704"/>
              <a:gd name="connsiteY43" fmla="*/ 28251 h 2924304"/>
              <a:gd name="connsiteX44" fmla="*/ 1187049 w 2867704"/>
              <a:gd name="connsiteY44" fmla="*/ 142427 h 2924304"/>
              <a:gd name="connsiteX45" fmla="*/ 1612067 w 2867704"/>
              <a:gd name="connsiteY45" fmla="*/ 623013 h 2924304"/>
              <a:gd name="connsiteX46" fmla="*/ 1919235 w 2867704"/>
              <a:gd name="connsiteY46" fmla="*/ 1260495 h 2924304"/>
              <a:gd name="connsiteX47" fmla="*/ 1966090 w 2867704"/>
              <a:gd name="connsiteY47" fmla="*/ 1306355 h 2924304"/>
              <a:gd name="connsiteX48" fmla="*/ 2344443 w 2867704"/>
              <a:gd name="connsiteY48" fmla="*/ 1542034 h 2924304"/>
              <a:gd name="connsiteX49" fmla="*/ 2451077 w 2867704"/>
              <a:gd name="connsiteY49" fmla="*/ 1721480 h 2924304"/>
              <a:gd name="connsiteX50" fmla="*/ 2482821 w 2867704"/>
              <a:gd name="connsiteY50" fmla="*/ 1745838 h 2924304"/>
              <a:gd name="connsiteX51" fmla="*/ 2736862 w 2867704"/>
              <a:gd name="connsiteY51" fmla="*/ 1913771 h 2924304"/>
              <a:gd name="connsiteX52" fmla="*/ 2675941 w 2867704"/>
              <a:gd name="connsiteY52" fmla="*/ 2215957 h 2924304"/>
              <a:gd name="connsiteX53" fmla="*/ 2665867 w 2867704"/>
              <a:gd name="connsiteY53" fmla="*/ 2255252 h 2924304"/>
              <a:gd name="connsiteX54" fmla="*/ 2836939 w 2867704"/>
              <a:gd name="connsiteY54" fmla="*/ 2600064 h 2924304"/>
              <a:gd name="connsiteX55" fmla="*/ 2845682 w 2867704"/>
              <a:gd name="connsiteY55" fmla="*/ 2708435 h 2924304"/>
              <a:gd name="connsiteX56" fmla="*/ 2743800 w 2867704"/>
              <a:gd name="connsiteY56" fmla="*/ 2677608 h 2924304"/>
              <a:gd name="connsiteX57" fmla="*/ 2559898 w 2867704"/>
              <a:gd name="connsiteY57" fmla="*/ 2335080 h 2924304"/>
              <a:gd name="connsiteX58" fmla="*/ 2545357 w 2867704"/>
              <a:gd name="connsiteY58" fmla="*/ 2289029 h 2924304"/>
              <a:gd name="connsiteX59" fmla="*/ 1791121 w 2867704"/>
              <a:gd name="connsiteY59" fmla="*/ 1261446 h 2924304"/>
              <a:gd name="connsiteX60" fmla="*/ 1486994 w 2867704"/>
              <a:gd name="connsiteY60" fmla="*/ 650700 h 2924304"/>
              <a:gd name="connsiteX61" fmla="*/ 1095240 w 2867704"/>
              <a:gd name="connsiteY61" fmla="*/ 226822 h 2924304"/>
              <a:gd name="connsiteX62" fmla="*/ 691036 w 2867704"/>
              <a:gd name="connsiteY62" fmla="*/ 134530 h 2924304"/>
              <a:gd name="connsiteX63" fmla="*/ 461706 w 2867704"/>
              <a:gd name="connsiteY63" fmla="*/ 489427 h 2924304"/>
              <a:gd name="connsiteX64" fmla="*/ 415801 w 2867704"/>
              <a:gd name="connsiteY64" fmla="*/ 569255 h 2924304"/>
              <a:gd name="connsiteX65" fmla="*/ 272576 w 2867704"/>
              <a:gd name="connsiteY65" fmla="*/ 630815 h 2924304"/>
              <a:gd name="connsiteX66" fmla="*/ 200726 w 2867704"/>
              <a:gd name="connsiteY66" fmla="*/ 993894 h 2924304"/>
              <a:gd name="connsiteX67" fmla="*/ 404016 w 2867704"/>
              <a:gd name="connsiteY67" fmla="*/ 1176005 h 2924304"/>
              <a:gd name="connsiteX68" fmla="*/ 996304 w 2867704"/>
              <a:gd name="connsiteY68" fmla="*/ 1441844 h 2924304"/>
              <a:gd name="connsiteX69" fmla="*/ 1035270 w 2867704"/>
              <a:gd name="connsiteY69" fmla="*/ 1436135 h 2924304"/>
              <a:gd name="connsiteX70" fmla="*/ 1193321 w 2867704"/>
              <a:gd name="connsiteY70" fmla="*/ 1346793 h 2924304"/>
              <a:gd name="connsiteX71" fmla="*/ 1669566 w 2867704"/>
              <a:gd name="connsiteY71" fmla="*/ 1247174 h 2924304"/>
              <a:gd name="connsiteX72" fmla="*/ 1791121 w 2867704"/>
              <a:gd name="connsiteY72" fmla="*/ 1261351 h 2924304"/>
              <a:gd name="connsiteX73" fmla="*/ 1203776 w 2867704"/>
              <a:gd name="connsiteY73" fmla="*/ 1856017 h 2924304"/>
              <a:gd name="connsiteX74" fmla="*/ 1228581 w 2867704"/>
              <a:gd name="connsiteY74" fmla="*/ 1843553 h 2924304"/>
              <a:gd name="connsiteX75" fmla="*/ 1409822 w 2867704"/>
              <a:gd name="connsiteY75" fmla="*/ 1711870 h 2924304"/>
              <a:gd name="connsiteX76" fmla="*/ 1546869 w 2867704"/>
              <a:gd name="connsiteY76" fmla="*/ 1712441 h 2924304"/>
              <a:gd name="connsiteX77" fmla="*/ 1791787 w 2867704"/>
              <a:gd name="connsiteY77" fmla="*/ 1882087 h 2924304"/>
              <a:gd name="connsiteX78" fmla="*/ 2203879 w 2867704"/>
              <a:gd name="connsiteY78" fmla="*/ 1926997 h 2924304"/>
              <a:gd name="connsiteX79" fmla="*/ 2237428 w 2867704"/>
              <a:gd name="connsiteY79" fmla="*/ 1899785 h 2924304"/>
              <a:gd name="connsiteX80" fmla="*/ 2324675 w 2867704"/>
              <a:gd name="connsiteY80" fmla="*/ 1798454 h 2924304"/>
              <a:gd name="connsiteX81" fmla="*/ 2335509 w 2867704"/>
              <a:gd name="connsiteY81" fmla="*/ 1753735 h 2924304"/>
              <a:gd name="connsiteX82" fmla="*/ 2194755 w 2867704"/>
              <a:gd name="connsiteY82" fmla="*/ 1559921 h 2924304"/>
              <a:gd name="connsiteX83" fmla="*/ 1829042 w 2867704"/>
              <a:gd name="connsiteY83" fmla="*/ 1394461 h 2924304"/>
              <a:gd name="connsiteX84" fmla="*/ 1399653 w 2867704"/>
              <a:gd name="connsiteY84" fmla="*/ 1391416 h 2924304"/>
              <a:gd name="connsiteX85" fmla="*/ 1055704 w 2867704"/>
              <a:gd name="connsiteY85" fmla="*/ 1567533 h 2924304"/>
              <a:gd name="connsiteX86" fmla="*/ 1053708 w 2867704"/>
              <a:gd name="connsiteY86" fmla="*/ 1573432 h 2924304"/>
              <a:gd name="connsiteX87" fmla="*/ 1203776 w 2867704"/>
              <a:gd name="connsiteY87" fmla="*/ 1856017 h 2924304"/>
              <a:gd name="connsiteX88" fmla="*/ 2332278 w 2867704"/>
              <a:gd name="connsiteY88" fmla="*/ 2019289 h 2924304"/>
              <a:gd name="connsiteX89" fmla="*/ 2484830 w 2867704"/>
              <a:gd name="connsiteY89" fmla="*/ 2173126 h 2924304"/>
              <a:gd name="connsiteX90" fmla="*/ 2638494 w 2867704"/>
              <a:gd name="connsiteY90" fmla="*/ 2020402 h 2924304"/>
              <a:gd name="connsiteX91" fmla="*/ 2485942 w 2867704"/>
              <a:gd name="connsiteY91" fmla="*/ 1866565 h 2924304"/>
              <a:gd name="connsiteX92" fmla="*/ 2483296 w 2867704"/>
              <a:gd name="connsiteY92" fmla="*/ 1866579 h 2924304"/>
              <a:gd name="connsiteX93" fmla="*/ 2332274 w 2867704"/>
              <a:gd name="connsiteY93" fmla="*/ 2018523 h 2924304"/>
              <a:gd name="connsiteX94" fmla="*/ 2332278 w 2867704"/>
              <a:gd name="connsiteY94" fmla="*/ 2019289 h 2924304"/>
              <a:gd name="connsiteX95" fmla="*/ 591055 w 2867704"/>
              <a:gd name="connsiteY95" fmla="*/ 2068384 h 2924304"/>
              <a:gd name="connsiteX96" fmla="*/ 516543 w 2867704"/>
              <a:gd name="connsiteY96" fmla="*/ 1907111 h 2924304"/>
              <a:gd name="connsiteX97" fmla="*/ 471970 w 2867704"/>
              <a:gd name="connsiteY97" fmla="*/ 1899214 h 2924304"/>
              <a:gd name="connsiteX98" fmla="*/ 256515 w 2867704"/>
              <a:gd name="connsiteY98" fmla="*/ 2023666 h 2924304"/>
              <a:gd name="connsiteX99" fmla="*/ 198065 w 2867704"/>
              <a:gd name="connsiteY99" fmla="*/ 2057443 h 2924304"/>
              <a:gd name="connsiteX100" fmla="*/ 591055 w 2867704"/>
              <a:gd name="connsiteY100" fmla="*/ 2068384 h 2924304"/>
              <a:gd name="connsiteX101" fmla="*/ 724110 w 2867704"/>
              <a:gd name="connsiteY101" fmla="*/ 2047357 h 2924304"/>
              <a:gd name="connsiteX102" fmla="*/ 841294 w 2867704"/>
              <a:gd name="connsiteY102" fmla="*/ 2015959 h 2924304"/>
              <a:gd name="connsiteX103" fmla="*/ 852984 w 2867704"/>
              <a:gd name="connsiteY103" fmla="*/ 1994455 h 2924304"/>
              <a:gd name="connsiteX104" fmla="*/ 737511 w 2867704"/>
              <a:gd name="connsiteY104" fmla="*/ 1766104 h 2924304"/>
              <a:gd name="connsiteX105" fmla="*/ 713466 w 2867704"/>
              <a:gd name="connsiteY105" fmla="*/ 1762012 h 2924304"/>
              <a:gd name="connsiteX106" fmla="*/ 615575 w 2867704"/>
              <a:gd name="connsiteY106" fmla="*/ 1817483 h 2924304"/>
              <a:gd name="connsiteX107" fmla="*/ 975585 w 2867704"/>
              <a:gd name="connsiteY107" fmla="*/ 1970669 h 2924304"/>
              <a:gd name="connsiteX108" fmla="*/ 1067299 w 2867704"/>
              <a:gd name="connsiteY108" fmla="*/ 1929946 h 2924304"/>
              <a:gd name="connsiteX109" fmla="*/ 1082125 w 2867704"/>
              <a:gd name="connsiteY109" fmla="*/ 1902639 h 2924304"/>
              <a:gd name="connsiteX110" fmla="*/ 952206 w 2867704"/>
              <a:gd name="connsiteY110" fmla="*/ 1648503 h 2924304"/>
              <a:gd name="connsiteX111" fmla="*/ 927685 w 2867704"/>
              <a:gd name="connsiteY111" fmla="*/ 1640510 h 2924304"/>
              <a:gd name="connsiteX112" fmla="*/ 837398 w 2867704"/>
              <a:gd name="connsiteY112" fmla="*/ 1691033 h 2924304"/>
              <a:gd name="connsiteX113" fmla="*/ 975585 w 2867704"/>
              <a:gd name="connsiteY113" fmla="*/ 1970669 h 292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2867704" h="2924304">
                <a:moveTo>
                  <a:pt x="2545357" y="2289029"/>
                </a:moveTo>
                <a:cubicBezTo>
                  <a:pt x="2395954" y="2314909"/>
                  <a:pt x="2249783" y="2235652"/>
                  <a:pt x="2211292" y="2055159"/>
                </a:cubicBezTo>
                <a:cubicBezTo>
                  <a:pt x="2185916" y="2059726"/>
                  <a:pt x="2160636" y="2064674"/>
                  <a:pt x="2135260" y="2068575"/>
                </a:cubicBezTo>
                <a:cubicBezTo>
                  <a:pt x="2041977" y="2082246"/>
                  <a:pt x="1946770" y="2072872"/>
                  <a:pt x="1857934" y="2041268"/>
                </a:cubicBezTo>
                <a:cubicBezTo>
                  <a:pt x="1834364" y="2033085"/>
                  <a:pt x="1818588" y="2036130"/>
                  <a:pt x="1802716" y="2055444"/>
                </a:cubicBezTo>
                <a:cubicBezTo>
                  <a:pt x="1786868" y="2076332"/>
                  <a:pt x="1768478" y="2095158"/>
                  <a:pt x="1747973" y="2111486"/>
                </a:cubicBezTo>
                <a:cubicBezTo>
                  <a:pt x="1702544" y="2144502"/>
                  <a:pt x="1701499" y="2182846"/>
                  <a:pt x="1714709" y="2234510"/>
                </a:cubicBezTo>
                <a:cubicBezTo>
                  <a:pt x="1762229" y="2422044"/>
                  <a:pt x="1804902" y="2610910"/>
                  <a:pt x="1849001" y="2799300"/>
                </a:cubicBezTo>
                <a:cubicBezTo>
                  <a:pt x="1859930" y="2846017"/>
                  <a:pt x="1843678" y="2876559"/>
                  <a:pt x="1804902" y="2884932"/>
                </a:cubicBezTo>
                <a:cubicBezTo>
                  <a:pt x="1768977" y="2892830"/>
                  <a:pt x="1741891" y="2872373"/>
                  <a:pt x="1730771" y="2826608"/>
                </a:cubicBezTo>
                <a:cubicBezTo>
                  <a:pt x="1677612" y="2607390"/>
                  <a:pt x="1624738" y="2388077"/>
                  <a:pt x="1572150" y="2168669"/>
                </a:cubicBezTo>
                <a:cubicBezTo>
                  <a:pt x="1564032" y="2141768"/>
                  <a:pt x="1572441" y="2112602"/>
                  <a:pt x="1593629" y="2094169"/>
                </a:cubicBezTo>
                <a:cubicBezTo>
                  <a:pt x="1631645" y="2058679"/>
                  <a:pt x="1670611" y="2023380"/>
                  <a:pt x="1711193" y="1986083"/>
                </a:cubicBezTo>
                <a:lnTo>
                  <a:pt x="1541452" y="1873429"/>
                </a:lnTo>
                <a:cubicBezTo>
                  <a:pt x="1513510" y="1909394"/>
                  <a:pt x="1488515" y="1950498"/>
                  <a:pt x="1455156" y="1982752"/>
                </a:cubicBezTo>
                <a:cubicBezTo>
                  <a:pt x="1392810" y="2043075"/>
                  <a:pt x="1383496" y="2112057"/>
                  <a:pt x="1391955" y="2195120"/>
                </a:cubicBezTo>
                <a:cubicBezTo>
                  <a:pt x="1414099" y="2412625"/>
                  <a:pt x="1428260" y="2631081"/>
                  <a:pt x="1445462" y="2849062"/>
                </a:cubicBezTo>
                <a:cubicBezTo>
                  <a:pt x="1448693" y="2890736"/>
                  <a:pt x="1427214" y="2920232"/>
                  <a:pt x="1391574" y="2924038"/>
                </a:cubicBezTo>
                <a:cubicBezTo>
                  <a:pt x="1355934" y="2927843"/>
                  <a:pt x="1328088" y="2903391"/>
                  <a:pt x="1324381" y="2861431"/>
                </a:cubicBezTo>
                <a:cubicBezTo>
                  <a:pt x="1313167" y="2734696"/>
                  <a:pt x="1303663" y="2607866"/>
                  <a:pt x="1293683" y="2480845"/>
                </a:cubicBezTo>
                <a:cubicBezTo>
                  <a:pt x="1283704" y="2353824"/>
                  <a:pt x="1274675" y="2227089"/>
                  <a:pt x="1263366" y="2100259"/>
                </a:cubicBezTo>
                <a:cubicBezTo>
                  <a:pt x="1259279" y="2055825"/>
                  <a:pt x="1267643" y="2019098"/>
                  <a:pt x="1298816" y="1986083"/>
                </a:cubicBezTo>
                <a:cubicBezTo>
                  <a:pt x="1319000" y="1963969"/>
                  <a:pt x="1336630" y="1939648"/>
                  <a:pt x="1351373" y="1913581"/>
                </a:cubicBezTo>
                <a:cubicBezTo>
                  <a:pt x="1284845" y="1965055"/>
                  <a:pt x="1201590" y="1986654"/>
                  <a:pt x="1146182" y="2061819"/>
                </a:cubicBezTo>
                <a:cubicBezTo>
                  <a:pt x="1059255" y="2177564"/>
                  <a:pt x="1001191" y="2312415"/>
                  <a:pt x="976821" y="2455155"/>
                </a:cubicBezTo>
                <a:cubicBezTo>
                  <a:pt x="955152" y="2580083"/>
                  <a:pt x="921508" y="2702536"/>
                  <a:pt x="892996" y="2826893"/>
                </a:cubicBezTo>
                <a:cubicBezTo>
                  <a:pt x="882446" y="2872468"/>
                  <a:pt x="854980" y="2894162"/>
                  <a:pt x="819530" y="2885789"/>
                </a:cubicBezTo>
                <a:cubicBezTo>
                  <a:pt x="781514" y="2876845"/>
                  <a:pt x="764787" y="2845256"/>
                  <a:pt x="775242" y="2799205"/>
                </a:cubicBezTo>
                <a:cubicBezTo>
                  <a:pt x="819530" y="2604726"/>
                  <a:pt x="862108" y="2409866"/>
                  <a:pt x="909533" y="2216147"/>
                </a:cubicBezTo>
                <a:cubicBezTo>
                  <a:pt x="919037" y="2177327"/>
                  <a:pt x="946788" y="2142979"/>
                  <a:pt x="965701" y="2107395"/>
                </a:cubicBezTo>
                <a:cubicBezTo>
                  <a:pt x="896417" y="2126424"/>
                  <a:pt x="825518" y="2148593"/>
                  <a:pt x="753097" y="2163912"/>
                </a:cubicBezTo>
                <a:cubicBezTo>
                  <a:pt x="569766" y="2202827"/>
                  <a:pt x="384913" y="2226804"/>
                  <a:pt x="199016" y="2182941"/>
                </a:cubicBezTo>
                <a:cubicBezTo>
                  <a:pt x="146459" y="2170477"/>
                  <a:pt x="96563" y="2146785"/>
                  <a:pt x="45812" y="2127090"/>
                </a:cubicBezTo>
                <a:cubicBezTo>
                  <a:pt x="19961" y="2117575"/>
                  <a:pt x="1428" y="2099497"/>
                  <a:pt x="193" y="2069241"/>
                </a:cubicBezTo>
                <a:cubicBezTo>
                  <a:pt x="-1138" y="2037462"/>
                  <a:pt x="17680" y="2019955"/>
                  <a:pt x="43151" y="2005397"/>
                </a:cubicBezTo>
                <a:cubicBezTo>
                  <a:pt x="305967" y="1855256"/>
                  <a:pt x="568625" y="1704861"/>
                  <a:pt x="831125" y="1554212"/>
                </a:cubicBezTo>
                <a:cubicBezTo>
                  <a:pt x="842245" y="1547742"/>
                  <a:pt x="853174" y="1540892"/>
                  <a:pt x="869901" y="1530806"/>
                </a:cubicBezTo>
                <a:cubicBezTo>
                  <a:pt x="819340" y="1511777"/>
                  <a:pt x="773436" y="1494936"/>
                  <a:pt x="728292" y="1476573"/>
                </a:cubicBezTo>
                <a:cubicBezTo>
                  <a:pt x="539638" y="1399885"/>
                  <a:pt x="356592" y="1312730"/>
                  <a:pt x="202152" y="1176195"/>
                </a:cubicBezTo>
                <a:cubicBezTo>
                  <a:pt x="123554" y="1106357"/>
                  <a:pt x="58832" y="1027291"/>
                  <a:pt x="36308" y="920536"/>
                </a:cubicBezTo>
                <a:cubicBezTo>
                  <a:pt x="3424" y="765352"/>
                  <a:pt x="59307" y="624059"/>
                  <a:pt x="192553" y="537286"/>
                </a:cubicBezTo>
                <a:cubicBezTo>
                  <a:pt x="234941" y="509693"/>
                  <a:pt x="282080" y="489712"/>
                  <a:pt x="324088" y="467163"/>
                </a:cubicBezTo>
                <a:cubicBezTo>
                  <a:pt x="327034" y="416449"/>
                  <a:pt x="324088" y="364499"/>
                  <a:pt x="333592" y="314928"/>
                </a:cubicBezTo>
                <a:cubicBezTo>
                  <a:pt x="366001" y="160029"/>
                  <a:pt x="473205" y="73827"/>
                  <a:pt x="616335" y="28251"/>
                </a:cubicBezTo>
                <a:cubicBezTo>
                  <a:pt x="826563" y="-38351"/>
                  <a:pt x="1014457" y="18737"/>
                  <a:pt x="1187049" y="142427"/>
                </a:cubicBezTo>
                <a:cubicBezTo>
                  <a:pt x="1365438" y="270019"/>
                  <a:pt x="1496593" y="439951"/>
                  <a:pt x="1612067" y="623013"/>
                </a:cubicBezTo>
                <a:cubicBezTo>
                  <a:pt x="1737455" y="823610"/>
                  <a:pt x="1840462" y="1037385"/>
                  <a:pt x="1919235" y="1260495"/>
                </a:cubicBezTo>
                <a:cubicBezTo>
                  <a:pt x="1925434" y="1283131"/>
                  <a:pt x="1943345" y="1300661"/>
                  <a:pt x="1966090" y="1306355"/>
                </a:cubicBezTo>
                <a:cubicBezTo>
                  <a:pt x="2112261" y="1352216"/>
                  <a:pt x="2246742" y="1420531"/>
                  <a:pt x="2344443" y="1542034"/>
                </a:cubicBezTo>
                <a:cubicBezTo>
                  <a:pt x="2387686" y="1595696"/>
                  <a:pt x="2417433" y="1660491"/>
                  <a:pt x="2451077" y="1721480"/>
                </a:cubicBezTo>
                <a:cubicBezTo>
                  <a:pt x="2459156" y="1736037"/>
                  <a:pt x="2462482" y="1745647"/>
                  <a:pt x="2482821" y="1745838"/>
                </a:cubicBezTo>
                <a:cubicBezTo>
                  <a:pt x="2602856" y="1747170"/>
                  <a:pt x="2690482" y="1803972"/>
                  <a:pt x="2736862" y="1913771"/>
                </a:cubicBezTo>
                <a:cubicBezTo>
                  <a:pt x="2784382" y="2025759"/>
                  <a:pt x="2758816" y="2127375"/>
                  <a:pt x="2675941" y="2215957"/>
                </a:cubicBezTo>
                <a:cubicBezTo>
                  <a:pt x="2667160" y="2227028"/>
                  <a:pt x="2663497" y="2241316"/>
                  <a:pt x="2665867" y="2255252"/>
                </a:cubicBezTo>
                <a:cubicBezTo>
                  <a:pt x="2695853" y="2381755"/>
                  <a:pt x="2754372" y="2499706"/>
                  <a:pt x="2836939" y="2600064"/>
                </a:cubicBezTo>
                <a:cubicBezTo>
                  <a:pt x="2874955" y="2646305"/>
                  <a:pt x="2877901" y="2682936"/>
                  <a:pt x="2845682" y="2708435"/>
                </a:cubicBezTo>
                <a:cubicBezTo>
                  <a:pt x="2815270" y="2732603"/>
                  <a:pt x="2781055" y="2722327"/>
                  <a:pt x="2743800" y="2677608"/>
                </a:cubicBezTo>
                <a:cubicBezTo>
                  <a:pt x="2660191" y="2576923"/>
                  <a:pt x="2597652" y="2460440"/>
                  <a:pt x="2559898" y="2335080"/>
                </a:cubicBezTo>
                <a:cubicBezTo>
                  <a:pt x="2555336" y="2319762"/>
                  <a:pt x="2550489" y="2305299"/>
                  <a:pt x="2545357" y="2289029"/>
                </a:cubicBezTo>
                <a:close/>
                <a:moveTo>
                  <a:pt x="1791121" y="1261446"/>
                </a:moveTo>
                <a:cubicBezTo>
                  <a:pt x="1709482" y="1045083"/>
                  <a:pt x="1611876" y="840898"/>
                  <a:pt x="1486994" y="650700"/>
                </a:cubicBezTo>
                <a:cubicBezTo>
                  <a:pt x="1379694" y="488000"/>
                  <a:pt x="1258899" y="336717"/>
                  <a:pt x="1095240" y="226822"/>
                </a:cubicBezTo>
                <a:cubicBezTo>
                  <a:pt x="972639" y="144425"/>
                  <a:pt x="840724" y="100848"/>
                  <a:pt x="691036" y="134530"/>
                </a:cubicBezTo>
                <a:cubicBezTo>
                  <a:pt x="542965" y="167736"/>
                  <a:pt x="400975" y="272778"/>
                  <a:pt x="461706" y="489427"/>
                </a:cubicBezTo>
                <a:cubicBezTo>
                  <a:pt x="472635" y="527486"/>
                  <a:pt x="454673" y="554031"/>
                  <a:pt x="415801" y="569255"/>
                </a:cubicBezTo>
                <a:cubicBezTo>
                  <a:pt x="367426" y="588284"/>
                  <a:pt x="316865" y="604459"/>
                  <a:pt x="272576" y="630815"/>
                </a:cubicBezTo>
                <a:cubicBezTo>
                  <a:pt x="139521" y="709882"/>
                  <a:pt x="109583" y="867730"/>
                  <a:pt x="200726" y="993894"/>
                </a:cubicBezTo>
                <a:cubicBezTo>
                  <a:pt x="255184" y="1069345"/>
                  <a:pt x="326939" y="1125958"/>
                  <a:pt x="404016" y="1176005"/>
                </a:cubicBezTo>
                <a:cubicBezTo>
                  <a:pt x="587633" y="1295223"/>
                  <a:pt x="789022" y="1375812"/>
                  <a:pt x="996304" y="1441844"/>
                </a:cubicBezTo>
                <a:cubicBezTo>
                  <a:pt x="1009556" y="1444685"/>
                  <a:pt x="1023387" y="1442659"/>
                  <a:pt x="1035270" y="1436135"/>
                </a:cubicBezTo>
                <a:cubicBezTo>
                  <a:pt x="1088493" y="1407591"/>
                  <a:pt x="1140289" y="1376003"/>
                  <a:pt x="1193321" y="1346793"/>
                </a:cubicBezTo>
                <a:cubicBezTo>
                  <a:pt x="1341869" y="1264872"/>
                  <a:pt x="1499920" y="1227955"/>
                  <a:pt x="1669566" y="1247174"/>
                </a:cubicBezTo>
                <a:cubicBezTo>
                  <a:pt x="1708342" y="1251551"/>
                  <a:pt x="1747118" y="1256213"/>
                  <a:pt x="1791121" y="1261351"/>
                </a:cubicBezTo>
                <a:close/>
                <a:moveTo>
                  <a:pt x="1203776" y="1856017"/>
                </a:moveTo>
                <a:cubicBezTo>
                  <a:pt x="1212339" y="1852478"/>
                  <a:pt x="1220629" y="1848312"/>
                  <a:pt x="1228581" y="1843553"/>
                </a:cubicBezTo>
                <a:cubicBezTo>
                  <a:pt x="1289312" y="1799976"/>
                  <a:pt x="1351373" y="1758111"/>
                  <a:pt x="1409822" y="1711870"/>
                </a:cubicBezTo>
                <a:cubicBezTo>
                  <a:pt x="1473499" y="1661442"/>
                  <a:pt x="1483668" y="1663536"/>
                  <a:pt x="1546869" y="1712441"/>
                </a:cubicBezTo>
                <a:cubicBezTo>
                  <a:pt x="1625372" y="1773145"/>
                  <a:pt x="1705301" y="1834133"/>
                  <a:pt x="1791787" y="1882087"/>
                </a:cubicBezTo>
                <a:cubicBezTo>
                  <a:pt x="1920566" y="1953447"/>
                  <a:pt x="2059894" y="1975141"/>
                  <a:pt x="2203879" y="1926997"/>
                </a:cubicBezTo>
                <a:cubicBezTo>
                  <a:pt x="2217167" y="1920890"/>
                  <a:pt x="2228705" y="1911532"/>
                  <a:pt x="2237428" y="1899785"/>
                </a:cubicBezTo>
                <a:cubicBezTo>
                  <a:pt x="2266890" y="1866579"/>
                  <a:pt x="2292266" y="1828520"/>
                  <a:pt x="2324675" y="1798454"/>
                </a:cubicBezTo>
                <a:cubicBezTo>
                  <a:pt x="2341401" y="1782659"/>
                  <a:pt x="2342732" y="1772479"/>
                  <a:pt x="2335509" y="1753735"/>
                </a:cubicBezTo>
                <a:cubicBezTo>
                  <a:pt x="2306159" y="1678012"/>
                  <a:pt x="2257656" y="1611224"/>
                  <a:pt x="2194755" y="1559921"/>
                </a:cubicBezTo>
                <a:cubicBezTo>
                  <a:pt x="2088311" y="1470769"/>
                  <a:pt x="1962668" y="1423100"/>
                  <a:pt x="1829042" y="1394461"/>
                </a:cubicBezTo>
                <a:cubicBezTo>
                  <a:pt x="1686483" y="1363919"/>
                  <a:pt x="1543258" y="1348315"/>
                  <a:pt x="1399653" y="1391416"/>
                </a:cubicBezTo>
                <a:cubicBezTo>
                  <a:pt x="1274200" y="1428904"/>
                  <a:pt x="1167851" y="1503975"/>
                  <a:pt x="1055704" y="1567533"/>
                </a:cubicBezTo>
                <a:cubicBezTo>
                  <a:pt x="1054278" y="1568294"/>
                  <a:pt x="1054278" y="1571434"/>
                  <a:pt x="1053708" y="1573432"/>
                </a:cubicBezTo>
                <a:cubicBezTo>
                  <a:pt x="1146277" y="1668578"/>
                  <a:pt x="1167471" y="1708445"/>
                  <a:pt x="1203776" y="1856017"/>
                </a:cubicBezTo>
                <a:close/>
                <a:moveTo>
                  <a:pt x="2332278" y="2019289"/>
                </a:moveTo>
                <a:cubicBezTo>
                  <a:pt x="2331971" y="2103943"/>
                  <a:pt x="2400270" y="2172818"/>
                  <a:pt x="2484830" y="2173126"/>
                </a:cubicBezTo>
                <a:cubicBezTo>
                  <a:pt x="2569389" y="2173433"/>
                  <a:pt x="2638187" y="2105056"/>
                  <a:pt x="2638494" y="2020402"/>
                </a:cubicBezTo>
                <a:cubicBezTo>
                  <a:pt x="2638801" y="1935748"/>
                  <a:pt x="2570501" y="1866873"/>
                  <a:pt x="2485942" y="1866565"/>
                </a:cubicBezTo>
                <a:cubicBezTo>
                  <a:pt x="2485060" y="1866562"/>
                  <a:pt x="2484178" y="1866567"/>
                  <a:pt x="2483296" y="1866579"/>
                </a:cubicBezTo>
                <a:cubicBezTo>
                  <a:pt x="2399681" y="1866786"/>
                  <a:pt x="2332066" y="1934814"/>
                  <a:pt x="2332274" y="2018523"/>
                </a:cubicBezTo>
                <a:cubicBezTo>
                  <a:pt x="2332275" y="2018778"/>
                  <a:pt x="2332276" y="2019034"/>
                  <a:pt x="2332278" y="2019289"/>
                </a:cubicBezTo>
                <a:close/>
                <a:moveTo>
                  <a:pt x="591055" y="2068384"/>
                </a:moveTo>
                <a:cubicBezTo>
                  <a:pt x="582066" y="2008620"/>
                  <a:pt x="556215" y="1952668"/>
                  <a:pt x="516543" y="1907111"/>
                </a:cubicBezTo>
                <a:cubicBezTo>
                  <a:pt x="502858" y="1890460"/>
                  <a:pt x="491548" y="1887606"/>
                  <a:pt x="471970" y="1899214"/>
                </a:cubicBezTo>
                <a:cubicBezTo>
                  <a:pt x="400785" y="1941744"/>
                  <a:pt x="328460" y="1982277"/>
                  <a:pt x="256515" y="2023666"/>
                </a:cubicBezTo>
                <a:cubicBezTo>
                  <a:pt x="239503" y="2033180"/>
                  <a:pt x="222586" y="2043266"/>
                  <a:pt x="198065" y="2057443"/>
                </a:cubicBezTo>
                <a:cubicBezTo>
                  <a:pt x="334447" y="2093027"/>
                  <a:pt x="461325" y="2087223"/>
                  <a:pt x="591055" y="2068384"/>
                </a:cubicBezTo>
                <a:close/>
                <a:moveTo>
                  <a:pt x="724110" y="2047357"/>
                </a:moveTo>
                <a:cubicBezTo>
                  <a:pt x="757469" y="2038699"/>
                  <a:pt x="800142" y="2028328"/>
                  <a:pt x="841294" y="2015959"/>
                </a:cubicBezTo>
                <a:cubicBezTo>
                  <a:pt x="848519" y="2011182"/>
                  <a:pt x="852901" y="2003123"/>
                  <a:pt x="852984" y="1994455"/>
                </a:cubicBezTo>
                <a:cubicBezTo>
                  <a:pt x="848305" y="1905462"/>
                  <a:pt x="806384" y="1822562"/>
                  <a:pt x="737511" y="1766104"/>
                </a:cubicBezTo>
                <a:cubicBezTo>
                  <a:pt x="730579" y="1761043"/>
                  <a:pt x="721678" y="1759528"/>
                  <a:pt x="713466" y="1762012"/>
                </a:cubicBezTo>
                <a:cubicBezTo>
                  <a:pt x="677446" y="1781042"/>
                  <a:pt x="642566" y="1801974"/>
                  <a:pt x="615575" y="1817483"/>
                </a:cubicBezTo>
                <a:close/>
                <a:moveTo>
                  <a:pt x="975585" y="1970669"/>
                </a:moveTo>
                <a:cubicBezTo>
                  <a:pt x="1009515" y="1956016"/>
                  <a:pt x="1039262" y="1944599"/>
                  <a:pt x="1067299" y="1929946"/>
                </a:cubicBezTo>
                <a:cubicBezTo>
                  <a:pt x="1076193" y="1923629"/>
                  <a:pt x="1081667" y="1913547"/>
                  <a:pt x="1082125" y="1902639"/>
                </a:cubicBezTo>
                <a:cubicBezTo>
                  <a:pt x="1079948" y="1802486"/>
                  <a:pt x="1032078" y="1708847"/>
                  <a:pt x="952206" y="1648503"/>
                </a:cubicBezTo>
                <a:cubicBezTo>
                  <a:pt x="945648" y="1643365"/>
                  <a:pt x="933198" y="1637751"/>
                  <a:pt x="927685" y="1640510"/>
                </a:cubicBezTo>
                <a:cubicBezTo>
                  <a:pt x="897748" y="1655448"/>
                  <a:pt x="869046" y="1673050"/>
                  <a:pt x="837398" y="1691033"/>
                </a:cubicBezTo>
                <a:cubicBezTo>
                  <a:pt x="914356" y="1765456"/>
                  <a:pt x="963187" y="1864270"/>
                  <a:pt x="975585" y="1970669"/>
                </a:cubicBezTo>
                <a:close/>
              </a:path>
            </a:pathLst>
          </a:custGeom>
          <a:solidFill>
            <a:schemeClr val="bg1"/>
          </a:solidFill>
          <a:ln w="9493" cap="flat">
            <a:noFill/>
            <a:prstDash val="solid"/>
            <a:miter/>
          </a:ln>
        </p:spPr>
        <p:txBody>
          <a:bodyPr rtlCol="0" anchor="ctr"/>
          <a:lstStyle/>
          <a:p>
            <a:endParaRPr lang="en-RO"/>
          </a:p>
        </p:txBody>
      </p:sp>
      <p:sp>
        <p:nvSpPr>
          <p:cNvPr id="24" name="TextBox 23">
            <a:extLst>
              <a:ext uri="{FF2B5EF4-FFF2-40B4-BE49-F238E27FC236}">
                <a16:creationId xmlns:a16="http://schemas.microsoft.com/office/drawing/2014/main" id="{BD8BAAB3-8898-EF43-AC5C-2182C6C32AE9}"/>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serum</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1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5 days following onset of symptoms: PCR</a:t>
            </a:r>
          </a:p>
          <a:p>
            <a:pPr marL="493713" indent="-176213">
              <a:spcAft>
                <a:spcPts val="800"/>
              </a:spcAft>
            </a:pPr>
            <a:r>
              <a:rPr lang="en-GB" sz="1600" dirty="0" err="1">
                <a:solidFill>
                  <a:schemeClr val="tx1"/>
                </a:solidFill>
              </a:rPr>
              <a:t>– 5 to 10 days following the onset of symptoms: PCR + ELISA IgM</a:t>
            </a:r>
          </a:p>
        </p:txBody>
      </p:sp>
    </p:spTree>
    <p:extLst>
      <p:ext uri="{BB962C8B-B14F-4D97-AF65-F5344CB8AC3E}">
        <p14:creationId xmlns:p14="http://schemas.microsoft.com/office/powerpoint/2010/main" val="1391635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351483"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Zika, measles, and rubella</a:t>
            </a:r>
          </a:p>
        </p:txBody>
      </p:sp>
      <p:sp>
        <p:nvSpPr>
          <p:cNvPr id="52" name="TextBox 51">
            <a:extLst>
              <a:ext uri="{FF2B5EF4-FFF2-40B4-BE49-F238E27FC236}">
                <a16:creationId xmlns:a16="http://schemas.microsoft.com/office/drawing/2014/main" id="{E2D564A7-710B-054B-9223-2FB15448A98D}"/>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serum</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one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5 following the onset of symptoms: PCR</a:t>
            </a:r>
          </a:p>
          <a:p>
            <a:pPr marL="493713" indent="-176213">
              <a:spcAft>
                <a:spcPts val="800"/>
              </a:spcAft>
            </a:pPr>
            <a:r>
              <a:rPr lang="en-GB" sz="1600" dirty="0" err="1">
                <a:solidFill>
                  <a:schemeClr val="tx1"/>
                </a:solidFill>
              </a:rPr>
              <a:t>– 5 to 10 days following the onset of symptoms: PCR + ELISA IgM</a:t>
            </a:r>
          </a:p>
        </p:txBody>
      </p:sp>
      <p:grpSp>
        <p:nvGrpSpPr>
          <p:cNvPr id="53" name="Graphic 29">
            <a:extLst>
              <a:ext uri="{FF2B5EF4-FFF2-40B4-BE49-F238E27FC236}">
                <a16:creationId xmlns:a16="http://schemas.microsoft.com/office/drawing/2014/main" id="{BD72091C-88E1-3A4E-BDB4-5B5465F0CD7E}"/>
              </a:ext>
            </a:extLst>
          </p:cNvPr>
          <p:cNvGrpSpPr>
            <a:grpSpLocks noChangeAspect="1"/>
          </p:cNvGrpSpPr>
          <p:nvPr/>
        </p:nvGrpSpPr>
        <p:grpSpPr>
          <a:xfrm>
            <a:off x="7118522" y="1637165"/>
            <a:ext cx="1440000" cy="1440000"/>
            <a:chOff x="3200400" y="2057400"/>
            <a:chExt cx="2743200" cy="2743200"/>
          </a:xfrm>
          <a:solidFill>
            <a:schemeClr val="bg1"/>
          </a:solidFill>
        </p:grpSpPr>
        <p:sp>
          <p:nvSpPr>
            <p:cNvPr id="54" name="Freeform 53">
              <a:extLst>
                <a:ext uri="{FF2B5EF4-FFF2-40B4-BE49-F238E27FC236}">
                  <a16:creationId xmlns:a16="http://schemas.microsoft.com/office/drawing/2014/main" id="{584AFCA9-4EBD-BD45-BFD3-0D3CD2CE1BF4}"/>
                </a:ext>
              </a:extLst>
            </p:cNvPr>
            <p:cNvSpPr/>
            <p:nvPr/>
          </p:nvSpPr>
          <p:spPr>
            <a:xfrm>
              <a:off x="3200018" y="2057399"/>
              <a:ext cx="2741963" cy="2741295"/>
            </a:xfrm>
            <a:custGeom>
              <a:avLst/>
              <a:gdLst>
                <a:gd name="connsiteX0" fmla="*/ 1371720 w 2741963"/>
                <a:gd name="connsiteY0" fmla="*/ 2741407 h 2741295"/>
                <a:gd name="connsiteX1" fmla="*/ 120 w 2741963"/>
                <a:gd name="connsiteY1" fmla="*/ 1369807 h 2741295"/>
                <a:gd name="connsiteX2" fmla="*/ 1370482 w 2741963"/>
                <a:gd name="connsiteY2" fmla="*/ 112 h 2741295"/>
                <a:gd name="connsiteX3" fmla="*/ 2742082 w 2741963"/>
                <a:gd name="connsiteY3" fmla="*/ 1371712 h 2741295"/>
                <a:gd name="connsiteX4" fmla="*/ 1371720 w 2741963"/>
                <a:gd name="connsiteY4" fmla="*/ 2741407 h 2741295"/>
                <a:gd name="connsiteX5" fmla="*/ 1352670 w 2741963"/>
                <a:gd name="connsiteY5" fmla="*/ 2589007 h 2741295"/>
                <a:gd name="connsiteX6" fmla="*/ 2505195 w 2741963"/>
                <a:gd name="connsiteY6" fmla="*/ 1821387 h 2741295"/>
                <a:gd name="connsiteX7" fmla="*/ 2196490 w 2741963"/>
                <a:gd name="connsiteY7" fmla="*/ 475886 h 2741295"/>
                <a:gd name="connsiteX8" fmla="*/ 2033803 w 2741963"/>
                <a:gd name="connsiteY8" fmla="*/ 511509 h 2741295"/>
                <a:gd name="connsiteX9" fmla="*/ 1987987 w 2741963"/>
                <a:gd name="connsiteY9" fmla="*/ 450454 h 2741295"/>
                <a:gd name="connsiteX10" fmla="*/ 2013705 w 2741963"/>
                <a:gd name="connsiteY10" fmla="*/ 336154 h 2741295"/>
                <a:gd name="connsiteX11" fmla="*/ 811555 w 2741963"/>
                <a:gd name="connsiteY11" fmla="*/ 289672 h 2741295"/>
                <a:gd name="connsiteX12" fmla="*/ 772026 w 2741963"/>
                <a:gd name="connsiteY12" fmla="*/ 502079 h 2741295"/>
                <a:gd name="connsiteX13" fmla="*/ 678205 w 2741963"/>
                <a:gd name="connsiteY13" fmla="*/ 529416 h 2741295"/>
                <a:gd name="connsiteX14" fmla="*/ 557999 w 2741963"/>
                <a:gd name="connsiteY14" fmla="*/ 465218 h 2741295"/>
                <a:gd name="connsiteX15" fmla="*/ 174999 w 2741963"/>
                <a:gd name="connsiteY15" fmla="*/ 1589168 h 2741295"/>
                <a:gd name="connsiteX16" fmla="*/ 391312 w 2741963"/>
                <a:gd name="connsiteY16" fmla="*/ 1551925 h 2741295"/>
                <a:gd name="connsiteX17" fmla="*/ 443699 w 2741963"/>
                <a:gd name="connsiteY17" fmla="*/ 1732900 h 2741295"/>
                <a:gd name="connsiteX18" fmla="*/ 234721 w 2741963"/>
                <a:gd name="connsiteY18" fmla="*/ 1816434 h 2741295"/>
                <a:gd name="connsiteX19" fmla="*/ 667727 w 2741963"/>
                <a:gd name="connsiteY19" fmla="*/ 2367646 h 2741295"/>
                <a:gd name="connsiteX20" fmla="*/ 1071397 w 2741963"/>
                <a:gd name="connsiteY20" fmla="*/ 2553098 h 2741295"/>
                <a:gd name="connsiteX21" fmla="*/ 1151121 w 2741963"/>
                <a:gd name="connsiteY21" fmla="*/ 2379457 h 2741295"/>
                <a:gd name="connsiteX22" fmla="*/ 1311903 w 2741963"/>
                <a:gd name="connsiteY22" fmla="*/ 2395649 h 2741295"/>
                <a:gd name="connsiteX23" fmla="*/ 1352384 w 2741963"/>
                <a:gd name="connsiteY23" fmla="*/ 2588816 h 2741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741963" h="2741295">
                  <a:moveTo>
                    <a:pt x="1371720" y="2741407"/>
                  </a:moveTo>
                  <a:cubicBezTo>
                    <a:pt x="615625" y="2741979"/>
                    <a:pt x="-642" y="2125330"/>
                    <a:pt x="120" y="1369807"/>
                  </a:cubicBezTo>
                  <a:cubicBezTo>
                    <a:pt x="882" y="614284"/>
                    <a:pt x="615054" y="683"/>
                    <a:pt x="1370482" y="112"/>
                  </a:cubicBezTo>
                  <a:cubicBezTo>
                    <a:pt x="2125909" y="-460"/>
                    <a:pt x="2742939" y="615998"/>
                    <a:pt x="2742082" y="1371712"/>
                  </a:cubicBezTo>
                  <a:cubicBezTo>
                    <a:pt x="2741224" y="2127425"/>
                    <a:pt x="2126957" y="2740835"/>
                    <a:pt x="1371720" y="2741407"/>
                  </a:cubicBezTo>
                  <a:close/>
                  <a:moveTo>
                    <a:pt x="1352670" y="2589007"/>
                  </a:moveTo>
                  <a:cubicBezTo>
                    <a:pt x="1784724" y="2604056"/>
                    <a:pt x="2293359" y="2352311"/>
                    <a:pt x="2505195" y="1821387"/>
                  </a:cubicBezTo>
                  <a:cubicBezTo>
                    <a:pt x="2708363" y="1312562"/>
                    <a:pt x="2534723" y="771446"/>
                    <a:pt x="2196490" y="475886"/>
                  </a:cubicBezTo>
                  <a:cubicBezTo>
                    <a:pt x="2139340" y="534750"/>
                    <a:pt x="2083618" y="548752"/>
                    <a:pt x="2033803" y="511509"/>
                  </a:cubicBezTo>
                  <a:cubicBezTo>
                    <a:pt x="2013452" y="495516"/>
                    <a:pt x="1997655" y="474463"/>
                    <a:pt x="1987987" y="450454"/>
                  </a:cubicBezTo>
                  <a:cubicBezTo>
                    <a:pt x="1971319" y="408734"/>
                    <a:pt x="1989130" y="370063"/>
                    <a:pt x="2013705" y="336154"/>
                  </a:cubicBezTo>
                  <a:cubicBezTo>
                    <a:pt x="1654993" y="101553"/>
                    <a:pt x="1160646" y="93362"/>
                    <a:pt x="811555" y="289672"/>
                  </a:cubicBezTo>
                  <a:cubicBezTo>
                    <a:pt x="849655" y="392161"/>
                    <a:pt x="839463" y="459884"/>
                    <a:pt x="772026" y="502079"/>
                  </a:cubicBezTo>
                  <a:cubicBezTo>
                    <a:pt x="743427" y="518654"/>
                    <a:pt x="711231" y="528035"/>
                    <a:pt x="678205" y="529416"/>
                  </a:cubicBezTo>
                  <a:cubicBezTo>
                    <a:pt x="627722" y="532274"/>
                    <a:pt x="588955" y="502841"/>
                    <a:pt x="557999" y="465218"/>
                  </a:cubicBezTo>
                  <a:cubicBezTo>
                    <a:pt x="268725" y="671434"/>
                    <a:pt x="61270" y="1282748"/>
                    <a:pt x="174999" y="1589168"/>
                  </a:cubicBezTo>
                  <a:cubicBezTo>
                    <a:pt x="257676" y="1516778"/>
                    <a:pt x="325208" y="1505157"/>
                    <a:pt x="391312" y="1551925"/>
                  </a:cubicBezTo>
                  <a:cubicBezTo>
                    <a:pt x="448922" y="1592594"/>
                    <a:pt x="470676" y="1667745"/>
                    <a:pt x="443699" y="1732900"/>
                  </a:cubicBezTo>
                  <a:cubicBezTo>
                    <a:pt x="412648" y="1809100"/>
                    <a:pt x="351688" y="1833579"/>
                    <a:pt x="234721" y="1816434"/>
                  </a:cubicBezTo>
                  <a:cubicBezTo>
                    <a:pt x="321988" y="2038596"/>
                    <a:pt x="472547" y="2230255"/>
                    <a:pt x="667727" y="2367646"/>
                  </a:cubicBezTo>
                  <a:cubicBezTo>
                    <a:pt x="789211" y="2454666"/>
                    <a:pt x="926235" y="2517616"/>
                    <a:pt x="1071397" y="2553098"/>
                  </a:cubicBezTo>
                  <a:cubicBezTo>
                    <a:pt x="1060443" y="2473088"/>
                    <a:pt x="1083493" y="2413842"/>
                    <a:pt x="1151121" y="2379457"/>
                  </a:cubicBezTo>
                  <a:cubicBezTo>
                    <a:pt x="1206747" y="2350882"/>
                    <a:pt x="1263230" y="2356121"/>
                    <a:pt x="1311903" y="2395649"/>
                  </a:cubicBezTo>
                  <a:cubicBezTo>
                    <a:pt x="1374577" y="2446608"/>
                    <a:pt x="1383055" y="2512712"/>
                    <a:pt x="1352384" y="2588816"/>
                  </a:cubicBezTo>
                  <a:close/>
                </a:path>
              </a:pathLst>
            </a:custGeom>
            <a:grpFill/>
            <a:ln w="9525" cap="flat">
              <a:noFill/>
              <a:prstDash val="solid"/>
              <a:miter/>
            </a:ln>
          </p:spPr>
          <p:txBody>
            <a:bodyPr rtlCol="0" anchor="ctr"/>
            <a:lstStyle/>
            <a:p>
              <a:endParaRPr lang="en-RO"/>
            </a:p>
          </p:txBody>
        </p:sp>
        <p:sp>
          <p:nvSpPr>
            <p:cNvPr id="55" name="Freeform 54">
              <a:extLst>
                <a:ext uri="{FF2B5EF4-FFF2-40B4-BE49-F238E27FC236}">
                  <a16:creationId xmlns:a16="http://schemas.microsoft.com/office/drawing/2014/main" id="{9352B884-49EB-B546-8031-34FEE3ECFCD3}"/>
                </a:ext>
              </a:extLst>
            </p:cNvPr>
            <p:cNvSpPr/>
            <p:nvPr/>
          </p:nvSpPr>
          <p:spPr>
            <a:xfrm>
              <a:off x="3857456" y="3506443"/>
              <a:ext cx="1427825" cy="606546"/>
            </a:xfrm>
            <a:custGeom>
              <a:avLst/>
              <a:gdLst>
                <a:gd name="connsiteX0" fmla="*/ 711233 w 1427825"/>
                <a:gd name="connsiteY0" fmla="*/ 606658 h 606546"/>
                <a:gd name="connsiteX1" fmla="*/ 122112 w 1427825"/>
                <a:gd name="connsiteY1" fmla="*/ 606658 h 606546"/>
                <a:gd name="connsiteX2" fmla="*/ 287 w 1427825"/>
                <a:gd name="connsiteY2" fmla="*/ 496073 h 606546"/>
                <a:gd name="connsiteX3" fmla="*/ 13622 w 1427825"/>
                <a:gd name="connsiteY3" fmla="*/ 448448 h 606546"/>
                <a:gd name="connsiteX4" fmla="*/ 774955 w 1427825"/>
                <a:gd name="connsiteY4" fmla="*/ 2678 h 606546"/>
                <a:gd name="connsiteX5" fmla="*/ 1398081 w 1427825"/>
                <a:gd name="connsiteY5" fmla="*/ 417968 h 606546"/>
                <a:gd name="connsiteX6" fmla="*/ 1426084 w 1427825"/>
                <a:gd name="connsiteY6" fmla="*/ 483024 h 606546"/>
                <a:gd name="connsiteX7" fmla="*/ 1310927 w 1427825"/>
                <a:gd name="connsiteY7" fmla="*/ 605992 h 606546"/>
                <a:gd name="connsiteX8" fmla="*/ 986125 w 1427825"/>
                <a:gd name="connsiteY8" fmla="*/ 605992 h 606546"/>
                <a:gd name="connsiteX9" fmla="*/ 1239966 w 1427825"/>
                <a:gd name="connsiteY9" fmla="*/ 454735 h 606546"/>
                <a:gd name="connsiteX10" fmla="*/ 673419 w 1427825"/>
                <a:gd name="connsiteY10" fmla="*/ 149935 h 606546"/>
                <a:gd name="connsiteX11" fmla="*/ 188882 w 1427825"/>
                <a:gd name="connsiteY11" fmla="*/ 454735 h 606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27825" h="606546">
                  <a:moveTo>
                    <a:pt x="711233" y="606658"/>
                  </a:moveTo>
                  <a:cubicBezTo>
                    <a:pt x="514828" y="606658"/>
                    <a:pt x="318517" y="606658"/>
                    <a:pt x="122112" y="606658"/>
                  </a:cubicBezTo>
                  <a:cubicBezTo>
                    <a:pt x="49055" y="606658"/>
                    <a:pt x="-3237" y="559033"/>
                    <a:pt x="287" y="496073"/>
                  </a:cubicBezTo>
                  <a:cubicBezTo>
                    <a:pt x="1599" y="479483"/>
                    <a:pt x="6128" y="463307"/>
                    <a:pt x="13622" y="448448"/>
                  </a:cubicBezTo>
                  <a:cubicBezTo>
                    <a:pt x="156211" y="153935"/>
                    <a:pt x="450724" y="-23611"/>
                    <a:pt x="774955" y="2678"/>
                  </a:cubicBezTo>
                  <a:cubicBezTo>
                    <a:pt x="1055848" y="25729"/>
                    <a:pt x="1259778" y="175652"/>
                    <a:pt x="1398081" y="417968"/>
                  </a:cubicBezTo>
                  <a:cubicBezTo>
                    <a:pt x="1410807" y="438031"/>
                    <a:pt x="1420260" y="459990"/>
                    <a:pt x="1426084" y="483024"/>
                  </a:cubicBezTo>
                  <a:cubicBezTo>
                    <a:pt x="1438753" y="547984"/>
                    <a:pt x="1385222" y="605134"/>
                    <a:pt x="1310927" y="605992"/>
                  </a:cubicBezTo>
                  <a:cubicBezTo>
                    <a:pt x="1202723" y="607325"/>
                    <a:pt x="1094424" y="605992"/>
                    <a:pt x="986125" y="605992"/>
                  </a:cubicBezTo>
                  <a:close/>
                  <a:moveTo>
                    <a:pt x="1239966" y="454735"/>
                  </a:moveTo>
                  <a:cubicBezTo>
                    <a:pt x="1173291" y="281951"/>
                    <a:pt x="904019" y="137362"/>
                    <a:pt x="673419" y="149935"/>
                  </a:cubicBezTo>
                  <a:cubicBezTo>
                    <a:pt x="448534" y="162508"/>
                    <a:pt x="247937" y="321385"/>
                    <a:pt x="188882" y="454735"/>
                  </a:cubicBezTo>
                  <a:close/>
                </a:path>
              </a:pathLst>
            </a:custGeom>
            <a:grpFill/>
            <a:ln w="9525" cap="flat">
              <a:noFill/>
              <a:prstDash val="solid"/>
              <a:miter/>
            </a:ln>
          </p:spPr>
          <p:txBody>
            <a:bodyPr rtlCol="0" anchor="ctr"/>
            <a:lstStyle/>
            <a:p>
              <a:endParaRPr lang="en-RO"/>
            </a:p>
          </p:txBody>
        </p:sp>
        <p:sp>
          <p:nvSpPr>
            <p:cNvPr id="56" name="Freeform 55">
              <a:extLst>
                <a:ext uri="{FF2B5EF4-FFF2-40B4-BE49-F238E27FC236}">
                  <a16:creationId xmlns:a16="http://schemas.microsoft.com/office/drawing/2014/main" id="{8872D111-BA28-064A-A799-9262E246E145}"/>
                </a:ext>
              </a:extLst>
            </p:cNvPr>
            <p:cNvSpPr/>
            <p:nvPr/>
          </p:nvSpPr>
          <p:spPr>
            <a:xfrm>
              <a:off x="3810339" y="2818989"/>
              <a:ext cx="456106" cy="531718"/>
            </a:xfrm>
            <a:custGeom>
              <a:avLst/>
              <a:gdLst>
                <a:gd name="connsiteX0" fmla="*/ 187422 w 456106"/>
                <a:gd name="connsiteY0" fmla="*/ 267984 h 531718"/>
                <a:gd name="connsiteX1" fmla="*/ 90172 w 456106"/>
                <a:gd name="connsiteY1" fmla="*/ 188260 h 531718"/>
                <a:gd name="connsiteX2" fmla="*/ 18735 w 456106"/>
                <a:gd name="connsiteY2" fmla="*/ 123871 h 531718"/>
                <a:gd name="connsiteX3" fmla="*/ 17211 w 456106"/>
                <a:gd name="connsiteY3" fmla="*/ 28621 h 531718"/>
                <a:gd name="connsiteX4" fmla="*/ 107031 w 456106"/>
                <a:gd name="connsiteY4" fmla="*/ 9571 h 531718"/>
                <a:gd name="connsiteX5" fmla="*/ 424595 w 456106"/>
                <a:gd name="connsiteY5" fmla="*/ 207786 h 531718"/>
                <a:gd name="connsiteX6" fmla="*/ 444536 w 456106"/>
                <a:gd name="connsiteY6" fmla="*/ 305452 h 531718"/>
                <a:gd name="connsiteX7" fmla="*/ 423071 w 456106"/>
                <a:gd name="connsiteY7" fmla="*/ 326373 h 531718"/>
                <a:gd name="connsiteX8" fmla="*/ 111794 w 456106"/>
                <a:gd name="connsiteY8" fmla="*/ 521349 h 531718"/>
                <a:gd name="connsiteX9" fmla="*/ 15877 w 456106"/>
                <a:gd name="connsiteY9" fmla="*/ 502299 h 531718"/>
                <a:gd name="connsiteX10" fmla="*/ 25402 w 456106"/>
                <a:gd name="connsiteY10" fmla="*/ 402192 h 531718"/>
                <a:gd name="connsiteX11" fmla="*/ 132368 w 456106"/>
                <a:gd name="connsiteY11" fmla="*/ 313609 h 531718"/>
                <a:gd name="connsiteX12" fmla="*/ 187422 w 456106"/>
                <a:gd name="connsiteY12" fmla="*/ 267984 h 53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6106" h="531718">
                  <a:moveTo>
                    <a:pt x="187422" y="267984"/>
                  </a:moveTo>
                  <a:cubicBezTo>
                    <a:pt x="152275" y="239409"/>
                    <a:pt x="120747" y="214263"/>
                    <a:pt x="90172" y="188260"/>
                  </a:cubicBezTo>
                  <a:cubicBezTo>
                    <a:pt x="65075" y="168267"/>
                    <a:pt x="41218" y="146764"/>
                    <a:pt x="18735" y="123871"/>
                  </a:cubicBezTo>
                  <a:cubicBezTo>
                    <a:pt x="-5494" y="96959"/>
                    <a:pt x="-6145" y="56295"/>
                    <a:pt x="17211" y="28621"/>
                  </a:cubicBezTo>
                  <a:cubicBezTo>
                    <a:pt x="38737" y="1951"/>
                    <a:pt x="76647" y="-9479"/>
                    <a:pt x="107031" y="9571"/>
                  </a:cubicBezTo>
                  <a:cubicBezTo>
                    <a:pt x="213807" y="74151"/>
                    <a:pt x="320201" y="139492"/>
                    <a:pt x="424595" y="207786"/>
                  </a:cubicBezTo>
                  <a:cubicBezTo>
                    <a:pt x="457071" y="229250"/>
                    <a:pt x="465999" y="272976"/>
                    <a:pt x="444536" y="305452"/>
                  </a:cubicBezTo>
                  <a:cubicBezTo>
                    <a:pt x="438964" y="313884"/>
                    <a:pt x="431643" y="321019"/>
                    <a:pt x="423071" y="326373"/>
                  </a:cubicBezTo>
                  <a:cubicBezTo>
                    <a:pt x="320677" y="393048"/>
                    <a:pt x="216378" y="457627"/>
                    <a:pt x="111794" y="521349"/>
                  </a:cubicBezTo>
                  <a:cubicBezTo>
                    <a:pt x="79708" y="540771"/>
                    <a:pt x="38106" y="532508"/>
                    <a:pt x="15877" y="502299"/>
                  </a:cubicBezTo>
                  <a:cubicBezTo>
                    <a:pt x="-8072" y="471706"/>
                    <a:pt x="-3887" y="427719"/>
                    <a:pt x="25402" y="402192"/>
                  </a:cubicBezTo>
                  <a:cubicBezTo>
                    <a:pt x="59216" y="370759"/>
                    <a:pt x="96459" y="342946"/>
                    <a:pt x="132368" y="313609"/>
                  </a:cubicBezTo>
                  <a:cubicBezTo>
                    <a:pt x="148846" y="300084"/>
                    <a:pt x="165229" y="286368"/>
                    <a:pt x="187422" y="267984"/>
                  </a:cubicBezTo>
                  <a:close/>
                </a:path>
              </a:pathLst>
            </a:custGeom>
            <a:grpFill/>
            <a:ln w="9525" cap="flat">
              <a:noFill/>
              <a:prstDash val="solid"/>
              <a:miter/>
            </a:ln>
          </p:spPr>
          <p:txBody>
            <a:bodyPr rtlCol="0" anchor="ctr"/>
            <a:lstStyle/>
            <a:p>
              <a:endParaRPr lang="en-RO"/>
            </a:p>
          </p:txBody>
        </p:sp>
        <p:sp>
          <p:nvSpPr>
            <p:cNvPr id="57" name="Freeform 56">
              <a:extLst>
                <a:ext uri="{FF2B5EF4-FFF2-40B4-BE49-F238E27FC236}">
                  <a16:creationId xmlns:a16="http://schemas.microsoft.com/office/drawing/2014/main" id="{5EDAF771-65E6-D549-9979-E59EB3E07C2E}"/>
                </a:ext>
              </a:extLst>
            </p:cNvPr>
            <p:cNvSpPr/>
            <p:nvPr/>
          </p:nvSpPr>
          <p:spPr>
            <a:xfrm>
              <a:off x="4876055" y="2819985"/>
              <a:ext cx="455354" cy="530506"/>
            </a:xfrm>
            <a:custGeom>
              <a:avLst/>
              <a:gdLst>
                <a:gd name="connsiteX0" fmla="*/ 268992 w 455354"/>
                <a:gd name="connsiteY0" fmla="*/ 267274 h 530506"/>
                <a:gd name="connsiteX1" fmla="*/ 334715 w 455354"/>
                <a:gd name="connsiteY1" fmla="*/ 321661 h 530506"/>
                <a:gd name="connsiteX2" fmla="*/ 430917 w 455354"/>
                <a:gd name="connsiteY2" fmla="*/ 401100 h 530506"/>
                <a:gd name="connsiteX3" fmla="*/ 439585 w 455354"/>
                <a:gd name="connsiteY3" fmla="*/ 501398 h 530506"/>
                <a:gd name="connsiteX4" fmla="*/ 343478 w 455354"/>
                <a:gd name="connsiteY4" fmla="*/ 519972 h 530506"/>
                <a:gd name="connsiteX5" fmla="*/ 35344 w 455354"/>
                <a:gd name="connsiteY5" fmla="*/ 327186 h 530506"/>
                <a:gd name="connsiteX6" fmla="*/ 37058 w 455354"/>
                <a:gd name="connsiteY6" fmla="*/ 201932 h 530506"/>
                <a:gd name="connsiteX7" fmla="*/ 339287 w 455354"/>
                <a:gd name="connsiteY7" fmla="*/ 12861 h 530506"/>
                <a:gd name="connsiteX8" fmla="*/ 438918 w 455354"/>
                <a:gd name="connsiteY8" fmla="*/ 28101 h 530506"/>
                <a:gd name="connsiteX9" fmla="*/ 429393 w 455354"/>
                <a:gd name="connsiteY9" fmla="*/ 131066 h 530506"/>
                <a:gd name="connsiteX10" fmla="*/ 323475 w 455354"/>
                <a:gd name="connsiteY10" fmla="*/ 221173 h 530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55354" h="530506">
                  <a:moveTo>
                    <a:pt x="268992" y="267274"/>
                  </a:moveTo>
                  <a:cubicBezTo>
                    <a:pt x="293186" y="287276"/>
                    <a:pt x="313855" y="304516"/>
                    <a:pt x="334715" y="321661"/>
                  </a:cubicBezTo>
                  <a:cubicBezTo>
                    <a:pt x="366909" y="348046"/>
                    <a:pt x="400532" y="372906"/>
                    <a:pt x="430917" y="401100"/>
                  </a:cubicBezTo>
                  <a:cubicBezTo>
                    <a:pt x="459558" y="427138"/>
                    <a:pt x="463334" y="470833"/>
                    <a:pt x="439585" y="501398"/>
                  </a:cubicBezTo>
                  <a:cubicBezTo>
                    <a:pt x="417147" y="531470"/>
                    <a:pt x="375505" y="539518"/>
                    <a:pt x="343478" y="519972"/>
                  </a:cubicBezTo>
                  <a:cubicBezTo>
                    <a:pt x="240417" y="456916"/>
                    <a:pt x="136976" y="393194"/>
                    <a:pt x="35344" y="327186"/>
                  </a:cubicBezTo>
                  <a:cubicBezTo>
                    <a:pt x="-12281" y="296039"/>
                    <a:pt x="-11519" y="233269"/>
                    <a:pt x="37058" y="201932"/>
                  </a:cubicBezTo>
                  <a:cubicBezTo>
                    <a:pt x="136976" y="137543"/>
                    <a:pt x="238036" y="74964"/>
                    <a:pt x="339287" y="12861"/>
                  </a:cubicBezTo>
                  <a:cubicBezTo>
                    <a:pt x="371381" y="-8855"/>
                    <a:pt x="414782" y="-2216"/>
                    <a:pt x="438918" y="28101"/>
                  </a:cubicBezTo>
                  <a:cubicBezTo>
                    <a:pt x="464275" y="59301"/>
                    <a:pt x="460043" y="105047"/>
                    <a:pt x="429393" y="131066"/>
                  </a:cubicBezTo>
                  <a:cubicBezTo>
                    <a:pt x="395770" y="162880"/>
                    <a:pt x="358908" y="191264"/>
                    <a:pt x="323475" y="221173"/>
                  </a:cubicBezTo>
                  <a:close/>
                </a:path>
              </a:pathLst>
            </a:custGeom>
            <a:grpFill/>
            <a:ln w="9525" cap="flat">
              <a:noFill/>
              <a:prstDash val="solid"/>
              <a:miter/>
            </a:ln>
          </p:spPr>
          <p:txBody>
            <a:bodyPr rtlCol="0" anchor="ctr"/>
            <a:lstStyle/>
            <a:p>
              <a:endParaRPr lang="en-RO"/>
            </a:p>
          </p:txBody>
        </p:sp>
        <p:sp>
          <p:nvSpPr>
            <p:cNvPr id="58" name="Freeform 57">
              <a:extLst>
                <a:ext uri="{FF2B5EF4-FFF2-40B4-BE49-F238E27FC236}">
                  <a16:creationId xmlns:a16="http://schemas.microsoft.com/office/drawing/2014/main" id="{B6A9C83B-F2BF-6348-938A-6E497A58064A}"/>
                </a:ext>
              </a:extLst>
            </p:cNvPr>
            <p:cNvSpPr/>
            <p:nvPr/>
          </p:nvSpPr>
          <p:spPr>
            <a:xfrm>
              <a:off x="4496085" y="2438661"/>
              <a:ext cx="225238" cy="225771"/>
            </a:xfrm>
            <a:custGeom>
              <a:avLst/>
              <a:gdLst>
                <a:gd name="connsiteX0" fmla="*/ 225291 w 225238"/>
                <a:gd name="connsiteY0" fmla="*/ 111578 h 225771"/>
                <a:gd name="connsiteX1" fmla="*/ 118681 w 225238"/>
                <a:gd name="connsiteY1" fmla="*/ 225816 h 225771"/>
                <a:gd name="connsiteX2" fmla="*/ 113848 w 225238"/>
                <a:gd name="connsiteY2" fmla="*/ 225878 h 225771"/>
                <a:gd name="connsiteX3" fmla="*/ 124 w 225238"/>
                <a:gd name="connsiteY3" fmla="*/ 114250 h 225771"/>
                <a:gd name="connsiteX4" fmla="*/ 120 w 225238"/>
                <a:gd name="connsiteY4" fmla="*/ 112911 h 225771"/>
                <a:gd name="connsiteX5" fmla="*/ 110705 w 225238"/>
                <a:gd name="connsiteY5" fmla="*/ 135 h 225771"/>
                <a:gd name="connsiteX6" fmla="*/ 225270 w 225238"/>
                <a:gd name="connsiteY6" fmla="*/ 110123 h 225771"/>
                <a:gd name="connsiteX7" fmla="*/ 225291 w 225238"/>
                <a:gd name="connsiteY7" fmla="*/ 111578 h 225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238" h="225771">
                  <a:moveTo>
                    <a:pt x="225291" y="111578"/>
                  </a:moveTo>
                  <a:cubicBezTo>
                    <a:pt x="227397" y="172563"/>
                    <a:pt x="179667" y="223710"/>
                    <a:pt x="118681" y="225816"/>
                  </a:cubicBezTo>
                  <a:cubicBezTo>
                    <a:pt x="117071" y="225872"/>
                    <a:pt x="115459" y="225893"/>
                    <a:pt x="113848" y="225878"/>
                  </a:cubicBezTo>
                  <a:cubicBezTo>
                    <a:pt x="51619" y="226457"/>
                    <a:pt x="703" y="176479"/>
                    <a:pt x="124" y="114250"/>
                  </a:cubicBezTo>
                  <a:cubicBezTo>
                    <a:pt x="120" y="113804"/>
                    <a:pt x="118" y="113357"/>
                    <a:pt x="120" y="112911"/>
                  </a:cubicBezTo>
                  <a:cubicBezTo>
                    <a:pt x="902" y="51800"/>
                    <a:pt x="49620" y="2116"/>
                    <a:pt x="110705" y="135"/>
                  </a:cubicBezTo>
                  <a:cubicBezTo>
                    <a:pt x="172713" y="-1129"/>
                    <a:pt x="224006" y="48114"/>
                    <a:pt x="225270" y="110123"/>
                  </a:cubicBezTo>
                  <a:cubicBezTo>
                    <a:pt x="225280" y="110608"/>
                    <a:pt x="225287" y="111093"/>
                    <a:pt x="225291" y="111578"/>
                  </a:cubicBezTo>
                  <a:close/>
                </a:path>
              </a:pathLst>
            </a:custGeom>
            <a:grpFill/>
            <a:ln w="9525" cap="flat">
              <a:noFill/>
              <a:prstDash val="solid"/>
              <a:miter/>
            </a:ln>
          </p:spPr>
          <p:txBody>
            <a:bodyPr rtlCol="0" anchor="ctr"/>
            <a:lstStyle/>
            <a:p>
              <a:endParaRPr lang="en-RO"/>
            </a:p>
          </p:txBody>
        </p:sp>
        <p:sp>
          <p:nvSpPr>
            <p:cNvPr id="59" name="Freeform 58">
              <a:extLst>
                <a:ext uri="{FF2B5EF4-FFF2-40B4-BE49-F238E27FC236}">
                  <a16:creationId xmlns:a16="http://schemas.microsoft.com/office/drawing/2014/main" id="{CBD5BE6A-3FAC-2D46-8627-C96F10B80A8E}"/>
                </a:ext>
              </a:extLst>
            </p:cNvPr>
            <p:cNvSpPr/>
            <p:nvPr/>
          </p:nvSpPr>
          <p:spPr>
            <a:xfrm>
              <a:off x="5410471" y="3581494"/>
              <a:ext cx="225198" cy="225399"/>
            </a:xfrm>
            <a:custGeom>
              <a:avLst/>
              <a:gdLst>
                <a:gd name="connsiteX0" fmla="*/ 112053 w 225198"/>
                <a:gd name="connsiteY0" fmla="*/ 225474 h 225399"/>
                <a:gd name="connsiteX1" fmla="*/ 121 w 225198"/>
                <a:gd name="connsiteY1" fmla="*/ 112428 h 225399"/>
                <a:gd name="connsiteX2" fmla="*/ 134 w 225198"/>
                <a:gd name="connsiteY2" fmla="*/ 111174 h 225399"/>
                <a:gd name="connsiteX3" fmla="*/ 112434 w 225198"/>
                <a:gd name="connsiteY3" fmla="*/ 112 h 225399"/>
                <a:gd name="connsiteX4" fmla="*/ 225308 w 225198"/>
                <a:gd name="connsiteY4" fmla="*/ 112026 h 225399"/>
                <a:gd name="connsiteX5" fmla="*/ 225305 w 225198"/>
                <a:gd name="connsiteY5" fmla="*/ 113460 h 225399"/>
                <a:gd name="connsiteX6" fmla="*/ 116579 w 225198"/>
                <a:gd name="connsiteY6" fmla="*/ 225499 h 225399"/>
                <a:gd name="connsiteX7" fmla="*/ 112052 w 225198"/>
                <a:gd name="connsiteY7" fmla="*/ 225474 h 22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198" h="225399">
                  <a:moveTo>
                    <a:pt x="112053" y="225474"/>
                  </a:moveTo>
                  <a:cubicBezTo>
                    <a:pt x="49927" y="225166"/>
                    <a:pt x="-187" y="174554"/>
                    <a:pt x="121" y="112428"/>
                  </a:cubicBezTo>
                  <a:cubicBezTo>
                    <a:pt x="123" y="112010"/>
                    <a:pt x="127" y="111592"/>
                    <a:pt x="134" y="111174"/>
                  </a:cubicBezTo>
                  <a:cubicBezTo>
                    <a:pt x="1856" y="50085"/>
                    <a:pt x="51329" y="1158"/>
                    <a:pt x="112434" y="112"/>
                  </a:cubicBezTo>
                  <a:cubicBezTo>
                    <a:pt x="174507" y="-153"/>
                    <a:pt x="225043" y="49953"/>
                    <a:pt x="225308" y="112026"/>
                  </a:cubicBezTo>
                  <a:cubicBezTo>
                    <a:pt x="225310" y="112504"/>
                    <a:pt x="225309" y="112982"/>
                    <a:pt x="225305" y="113460"/>
                  </a:cubicBezTo>
                  <a:cubicBezTo>
                    <a:pt x="226220" y="174422"/>
                    <a:pt x="177541" y="224584"/>
                    <a:pt x="116579" y="225499"/>
                  </a:cubicBezTo>
                  <a:cubicBezTo>
                    <a:pt x="115070" y="225521"/>
                    <a:pt x="113561" y="225513"/>
                    <a:pt x="112052" y="225474"/>
                  </a:cubicBezTo>
                  <a:close/>
                </a:path>
              </a:pathLst>
            </a:custGeom>
            <a:grpFill/>
            <a:ln w="9525" cap="flat">
              <a:noFill/>
              <a:prstDash val="solid"/>
              <a:miter/>
            </a:ln>
          </p:spPr>
          <p:txBody>
            <a:bodyPr rtlCol="0" anchor="ctr"/>
            <a:lstStyle/>
            <a:p>
              <a:endParaRPr lang="en-RO"/>
            </a:p>
          </p:txBody>
        </p:sp>
      </p:grpSp>
    </p:spTree>
    <p:extLst>
      <p:ext uri="{BB962C8B-B14F-4D97-AF65-F5344CB8AC3E}">
        <p14:creationId xmlns:p14="http://schemas.microsoft.com/office/powerpoint/2010/main" val="2421898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268356"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Zika, measles, and rubella</a:t>
            </a:r>
          </a:p>
        </p:txBody>
      </p:sp>
      <p:sp>
        <p:nvSpPr>
          <p:cNvPr id="27" name="TextBox 26">
            <a:extLst>
              <a:ext uri="{FF2B5EF4-FFF2-40B4-BE49-F238E27FC236}">
                <a16:creationId xmlns:a16="http://schemas.microsoft.com/office/drawing/2014/main" id="{F5B7BBD6-9D4E-1348-BDA0-B3B6F92B7344}"/>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urine</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1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15 days following the onset of symptoms: PCR</a:t>
            </a:r>
          </a:p>
          <a:p>
            <a:pPr marL="493713" indent="-176213">
              <a:spcAft>
                <a:spcPts val="800"/>
              </a:spcAft>
            </a:pPr>
            <a:endParaRPr lang="en-GB" sz="1600" dirty="0" err="1">
              <a:solidFill>
                <a:schemeClr val="tx1"/>
              </a:solidFill>
            </a:endParaRPr>
          </a:p>
        </p:txBody>
      </p:sp>
      <p:grpSp>
        <p:nvGrpSpPr>
          <p:cNvPr id="28" name="Graphic 29">
            <a:extLst>
              <a:ext uri="{FF2B5EF4-FFF2-40B4-BE49-F238E27FC236}">
                <a16:creationId xmlns:a16="http://schemas.microsoft.com/office/drawing/2014/main" id="{DCDC5044-52E3-7644-AB8E-90DEB07E2CF1}"/>
              </a:ext>
            </a:extLst>
          </p:cNvPr>
          <p:cNvGrpSpPr>
            <a:grpSpLocks noChangeAspect="1"/>
          </p:cNvGrpSpPr>
          <p:nvPr/>
        </p:nvGrpSpPr>
        <p:grpSpPr>
          <a:xfrm>
            <a:off x="7118522" y="1637165"/>
            <a:ext cx="1440000" cy="1440000"/>
            <a:chOff x="3200400" y="2057400"/>
            <a:chExt cx="2743200" cy="2743200"/>
          </a:xfrm>
          <a:solidFill>
            <a:schemeClr val="bg1"/>
          </a:solidFill>
        </p:grpSpPr>
        <p:sp>
          <p:nvSpPr>
            <p:cNvPr id="34" name="Freeform 33">
              <a:extLst>
                <a:ext uri="{FF2B5EF4-FFF2-40B4-BE49-F238E27FC236}">
                  <a16:creationId xmlns:a16="http://schemas.microsoft.com/office/drawing/2014/main" id="{83B3C3CF-CE6B-F747-8411-AA44B5ECDBE3}"/>
                </a:ext>
              </a:extLst>
            </p:cNvPr>
            <p:cNvSpPr/>
            <p:nvPr/>
          </p:nvSpPr>
          <p:spPr>
            <a:xfrm>
              <a:off x="3200018" y="2057399"/>
              <a:ext cx="2741963" cy="2741295"/>
            </a:xfrm>
            <a:custGeom>
              <a:avLst/>
              <a:gdLst>
                <a:gd name="connsiteX0" fmla="*/ 1371720 w 2741963"/>
                <a:gd name="connsiteY0" fmla="*/ 2741407 h 2741295"/>
                <a:gd name="connsiteX1" fmla="*/ 120 w 2741963"/>
                <a:gd name="connsiteY1" fmla="*/ 1369807 h 2741295"/>
                <a:gd name="connsiteX2" fmla="*/ 1370482 w 2741963"/>
                <a:gd name="connsiteY2" fmla="*/ 112 h 2741295"/>
                <a:gd name="connsiteX3" fmla="*/ 2742082 w 2741963"/>
                <a:gd name="connsiteY3" fmla="*/ 1371712 h 2741295"/>
                <a:gd name="connsiteX4" fmla="*/ 1371720 w 2741963"/>
                <a:gd name="connsiteY4" fmla="*/ 2741407 h 2741295"/>
                <a:gd name="connsiteX5" fmla="*/ 1352670 w 2741963"/>
                <a:gd name="connsiteY5" fmla="*/ 2589007 h 2741295"/>
                <a:gd name="connsiteX6" fmla="*/ 2505195 w 2741963"/>
                <a:gd name="connsiteY6" fmla="*/ 1821387 h 2741295"/>
                <a:gd name="connsiteX7" fmla="*/ 2196490 w 2741963"/>
                <a:gd name="connsiteY7" fmla="*/ 475886 h 2741295"/>
                <a:gd name="connsiteX8" fmla="*/ 2033803 w 2741963"/>
                <a:gd name="connsiteY8" fmla="*/ 511509 h 2741295"/>
                <a:gd name="connsiteX9" fmla="*/ 1987987 w 2741963"/>
                <a:gd name="connsiteY9" fmla="*/ 450454 h 2741295"/>
                <a:gd name="connsiteX10" fmla="*/ 2013705 w 2741963"/>
                <a:gd name="connsiteY10" fmla="*/ 336154 h 2741295"/>
                <a:gd name="connsiteX11" fmla="*/ 811555 w 2741963"/>
                <a:gd name="connsiteY11" fmla="*/ 289672 h 2741295"/>
                <a:gd name="connsiteX12" fmla="*/ 772026 w 2741963"/>
                <a:gd name="connsiteY12" fmla="*/ 502079 h 2741295"/>
                <a:gd name="connsiteX13" fmla="*/ 678205 w 2741963"/>
                <a:gd name="connsiteY13" fmla="*/ 529416 h 2741295"/>
                <a:gd name="connsiteX14" fmla="*/ 557999 w 2741963"/>
                <a:gd name="connsiteY14" fmla="*/ 465218 h 2741295"/>
                <a:gd name="connsiteX15" fmla="*/ 174999 w 2741963"/>
                <a:gd name="connsiteY15" fmla="*/ 1589168 h 2741295"/>
                <a:gd name="connsiteX16" fmla="*/ 391312 w 2741963"/>
                <a:gd name="connsiteY16" fmla="*/ 1551925 h 2741295"/>
                <a:gd name="connsiteX17" fmla="*/ 443699 w 2741963"/>
                <a:gd name="connsiteY17" fmla="*/ 1732900 h 2741295"/>
                <a:gd name="connsiteX18" fmla="*/ 234721 w 2741963"/>
                <a:gd name="connsiteY18" fmla="*/ 1816434 h 2741295"/>
                <a:gd name="connsiteX19" fmla="*/ 667727 w 2741963"/>
                <a:gd name="connsiteY19" fmla="*/ 2367646 h 2741295"/>
                <a:gd name="connsiteX20" fmla="*/ 1071397 w 2741963"/>
                <a:gd name="connsiteY20" fmla="*/ 2553098 h 2741295"/>
                <a:gd name="connsiteX21" fmla="*/ 1151121 w 2741963"/>
                <a:gd name="connsiteY21" fmla="*/ 2379457 h 2741295"/>
                <a:gd name="connsiteX22" fmla="*/ 1311903 w 2741963"/>
                <a:gd name="connsiteY22" fmla="*/ 2395649 h 2741295"/>
                <a:gd name="connsiteX23" fmla="*/ 1352384 w 2741963"/>
                <a:gd name="connsiteY23" fmla="*/ 2588816 h 2741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741963" h="2741295">
                  <a:moveTo>
                    <a:pt x="1371720" y="2741407"/>
                  </a:moveTo>
                  <a:cubicBezTo>
                    <a:pt x="615625" y="2741979"/>
                    <a:pt x="-642" y="2125330"/>
                    <a:pt x="120" y="1369807"/>
                  </a:cubicBezTo>
                  <a:cubicBezTo>
                    <a:pt x="882" y="614284"/>
                    <a:pt x="615054" y="683"/>
                    <a:pt x="1370482" y="112"/>
                  </a:cubicBezTo>
                  <a:cubicBezTo>
                    <a:pt x="2125909" y="-460"/>
                    <a:pt x="2742939" y="615998"/>
                    <a:pt x="2742082" y="1371712"/>
                  </a:cubicBezTo>
                  <a:cubicBezTo>
                    <a:pt x="2741224" y="2127425"/>
                    <a:pt x="2126957" y="2740835"/>
                    <a:pt x="1371720" y="2741407"/>
                  </a:cubicBezTo>
                  <a:close/>
                  <a:moveTo>
                    <a:pt x="1352670" y="2589007"/>
                  </a:moveTo>
                  <a:cubicBezTo>
                    <a:pt x="1784724" y="2604056"/>
                    <a:pt x="2293359" y="2352311"/>
                    <a:pt x="2505195" y="1821387"/>
                  </a:cubicBezTo>
                  <a:cubicBezTo>
                    <a:pt x="2708363" y="1312562"/>
                    <a:pt x="2534723" y="771446"/>
                    <a:pt x="2196490" y="475886"/>
                  </a:cubicBezTo>
                  <a:cubicBezTo>
                    <a:pt x="2139340" y="534750"/>
                    <a:pt x="2083618" y="548752"/>
                    <a:pt x="2033803" y="511509"/>
                  </a:cubicBezTo>
                  <a:cubicBezTo>
                    <a:pt x="2013452" y="495516"/>
                    <a:pt x="1997655" y="474463"/>
                    <a:pt x="1987987" y="450454"/>
                  </a:cubicBezTo>
                  <a:cubicBezTo>
                    <a:pt x="1971319" y="408734"/>
                    <a:pt x="1989130" y="370063"/>
                    <a:pt x="2013705" y="336154"/>
                  </a:cubicBezTo>
                  <a:cubicBezTo>
                    <a:pt x="1654993" y="101553"/>
                    <a:pt x="1160646" y="93362"/>
                    <a:pt x="811555" y="289672"/>
                  </a:cubicBezTo>
                  <a:cubicBezTo>
                    <a:pt x="849655" y="392161"/>
                    <a:pt x="839463" y="459884"/>
                    <a:pt x="772026" y="502079"/>
                  </a:cubicBezTo>
                  <a:cubicBezTo>
                    <a:pt x="743427" y="518654"/>
                    <a:pt x="711231" y="528035"/>
                    <a:pt x="678205" y="529416"/>
                  </a:cubicBezTo>
                  <a:cubicBezTo>
                    <a:pt x="627722" y="532274"/>
                    <a:pt x="588955" y="502841"/>
                    <a:pt x="557999" y="465218"/>
                  </a:cubicBezTo>
                  <a:cubicBezTo>
                    <a:pt x="268725" y="671434"/>
                    <a:pt x="61270" y="1282748"/>
                    <a:pt x="174999" y="1589168"/>
                  </a:cubicBezTo>
                  <a:cubicBezTo>
                    <a:pt x="257676" y="1516778"/>
                    <a:pt x="325208" y="1505157"/>
                    <a:pt x="391312" y="1551925"/>
                  </a:cubicBezTo>
                  <a:cubicBezTo>
                    <a:pt x="448922" y="1592594"/>
                    <a:pt x="470676" y="1667745"/>
                    <a:pt x="443699" y="1732900"/>
                  </a:cubicBezTo>
                  <a:cubicBezTo>
                    <a:pt x="412648" y="1809100"/>
                    <a:pt x="351688" y="1833579"/>
                    <a:pt x="234721" y="1816434"/>
                  </a:cubicBezTo>
                  <a:cubicBezTo>
                    <a:pt x="321988" y="2038596"/>
                    <a:pt x="472547" y="2230255"/>
                    <a:pt x="667727" y="2367646"/>
                  </a:cubicBezTo>
                  <a:cubicBezTo>
                    <a:pt x="789211" y="2454666"/>
                    <a:pt x="926235" y="2517616"/>
                    <a:pt x="1071397" y="2553098"/>
                  </a:cubicBezTo>
                  <a:cubicBezTo>
                    <a:pt x="1060443" y="2473088"/>
                    <a:pt x="1083493" y="2413842"/>
                    <a:pt x="1151121" y="2379457"/>
                  </a:cubicBezTo>
                  <a:cubicBezTo>
                    <a:pt x="1206747" y="2350882"/>
                    <a:pt x="1263230" y="2356121"/>
                    <a:pt x="1311903" y="2395649"/>
                  </a:cubicBezTo>
                  <a:cubicBezTo>
                    <a:pt x="1374577" y="2446608"/>
                    <a:pt x="1383055" y="2512712"/>
                    <a:pt x="1352384" y="2588816"/>
                  </a:cubicBezTo>
                  <a:close/>
                </a:path>
              </a:pathLst>
            </a:custGeom>
            <a:grpFill/>
            <a:ln w="9525" cap="flat">
              <a:noFill/>
              <a:prstDash val="solid"/>
              <a:miter/>
            </a:ln>
          </p:spPr>
          <p:txBody>
            <a:bodyPr rtlCol="0" anchor="ctr"/>
            <a:lstStyle/>
            <a:p>
              <a:endParaRPr lang="en-RO"/>
            </a:p>
          </p:txBody>
        </p:sp>
        <p:sp>
          <p:nvSpPr>
            <p:cNvPr id="35" name="Freeform 34">
              <a:extLst>
                <a:ext uri="{FF2B5EF4-FFF2-40B4-BE49-F238E27FC236}">
                  <a16:creationId xmlns:a16="http://schemas.microsoft.com/office/drawing/2014/main" id="{CB109997-F594-6047-BC8D-1CACD2962B35}"/>
                </a:ext>
              </a:extLst>
            </p:cNvPr>
            <p:cNvSpPr/>
            <p:nvPr/>
          </p:nvSpPr>
          <p:spPr>
            <a:xfrm>
              <a:off x="3857456" y="3506443"/>
              <a:ext cx="1427825" cy="606546"/>
            </a:xfrm>
            <a:custGeom>
              <a:avLst/>
              <a:gdLst>
                <a:gd name="connsiteX0" fmla="*/ 711233 w 1427825"/>
                <a:gd name="connsiteY0" fmla="*/ 606658 h 606546"/>
                <a:gd name="connsiteX1" fmla="*/ 122112 w 1427825"/>
                <a:gd name="connsiteY1" fmla="*/ 606658 h 606546"/>
                <a:gd name="connsiteX2" fmla="*/ 287 w 1427825"/>
                <a:gd name="connsiteY2" fmla="*/ 496073 h 606546"/>
                <a:gd name="connsiteX3" fmla="*/ 13622 w 1427825"/>
                <a:gd name="connsiteY3" fmla="*/ 448448 h 606546"/>
                <a:gd name="connsiteX4" fmla="*/ 774955 w 1427825"/>
                <a:gd name="connsiteY4" fmla="*/ 2678 h 606546"/>
                <a:gd name="connsiteX5" fmla="*/ 1398081 w 1427825"/>
                <a:gd name="connsiteY5" fmla="*/ 417968 h 606546"/>
                <a:gd name="connsiteX6" fmla="*/ 1426084 w 1427825"/>
                <a:gd name="connsiteY6" fmla="*/ 483024 h 606546"/>
                <a:gd name="connsiteX7" fmla="*/ 1310927 w 1427825"/>
                <a:gd name="connsiteY7" fmla="*/ 605992 h 606546"/>
                <a:gd name="connsiteX8" fmla="*/ 986125 w 1427825"/>
                <a:gd name="connsiteY8" fmla="*/ 605992 h 606546"/>
                <a:gd name="connsiteX9" fmla="*/ 1239966 w 1427825"/>
                <a:gd name="connsiteY9" fmla="*/ 454735 h 606546"/>
                <a:gd name="connsiteX10" fmla="*/ 673419 w 1427825"/>
                <a:gd name="connsiteY10" fmla="*/ 149935 h 606546"/>
                <a:gd name="connsiteX11" fmla="*/ 188882 w 1427825"/>
                <a:gd name="connsiteY11" fmla="*/ 454735 h 606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27825" h="606546">
                  <a:moveTo>
                    <a:pt x="711233" y="606658"/>
                  </a:moveTo>
                  <a:cubicBezTo>
                    <a:pt x="514828" y="606658"/>
                    <a:pt x="318517" y="606658"/>
                    <a:pt x="122112" y="606658"/>
                  </a:cubicBezTo>
                  <a:cubicBezTo>
                    <a:pt x="49055" y="606658"/>
                    <a:pt x="-3237" y="559033"/>
                    <a:pt x="287" y="496073"/>
                  </a:cubicBezTo>
                  <a:cubicBezTo>
                    <a:pt x="1599" y="479483"/>
                    <a:pt x="6128" y="463307"/>
                    <a:pt x="13622" y="448448"/>
                  </a:cubicBezTo>
                  <a:cubicBezTo>
                    <a:pt x="156211" y="153935"/>
                    <a:pt x="450724" y="-23611"/>
                    <a:pt x="774955" y="2678"/>
                  </a:cubicBezTo>
                  <a:cubicBezTo>
                    <a:pt x="1055848" y="25729"/>
                    <a:pt x="1259778" y="175652"/>
                    <a:pt x="1398081" y="417968"/>
                  </a:cubicBezTo>
                  <a:cubicBezTo>
                    <a:pt x="1410807" y="438031"/>
                    <a:pt x="1420260" y="459990"/>
                    <a:pt x="1426084" y="483024"/>
                  </a:cubicBezTo>
                  <a:cubicBezTo>
                    <a:pt x="1438753" y="547984"/>
                    <a:pt x="1385222" y="605134"/>
                    <a:pt x="1310927" y="605992"/>
                  </a:cubicBezTo>
                  <a:cubicBezTo>
                    <a:pt x="1202723" y="607325"/>
                    <a:pt x="1094424" y="605992"/>
                    <a:pt x="986125" y="605992"/>
                  </a:cubicBezTo>
                  <a:close/>
                  <a:moveTo>
                    <a:pt x="1239966" y="454735"/>
                  </a:moveTo>
                  <a:cubicBezTo>
                    <a:pt x="1173291" y="281951"/>
                    <a:pt x="904019" y="137362"/>
                    <a:pt x="673419" y="149935"/>
                  </a:cubicBezTo>
                  <a:cubicBezTo>
                    <a:pt x="448534" y="162508"/>
                    <a:pt x="247937" y="321385"/>
                    <a:pt x="188882" y="454735"/>
                  </a:cubicBezTo>
                  <a:close/>
                </a:path>
              </a:pathLst>
            </a:custGeom>
            <a:grpFill/>
            <a:ln w="9525" cap="flat">
              <a:noFill/>
              <a:prstDash val="solid"/>
              <a:miter/>
            </a:ln>
          </p:spPr>
          <p:txBody>
            <a:bodyPr rtlCol="0" anchor="ctr"/>
            <a:lstStyle/>
            <a:p>
              <a:endParaRPr lang="en-RO"/>
            </a:p>
          </p:txBody>
        </p:sp>
        <p:sp>
          <p:nvSpPr>
            <p:cNvPr id="36" name="Freeform 35">
              <a:extLst>
                <a:ext uri="{FF2B5EF4-FFF2-40B4-BE49-F238E27FC236}">
                  <a16:creationId xmlns:a16="http://schemas.microsoft.com/office/drawing/2014/main" id="{820D3378-67BE-1A41-9B9C-45E30AC6ADEB}"/>
                </a:ext>
              </a:extLst>
            </p:cNvPr>
            <p:cNvSpPr/>
            <p:nvPr/>
          </p:nvSpPr>
          <p:spPr>
            <a:xfrm>
              <a:off x="3810339" y="2818989"/>
              <a:ext cx="456106" cy="531718"/>
            </a:xfrm>
            <a:custGeom>
              <a:avLst/>
              <a:gdLst>
                <a:gd name="connsiteX0" fmla="*/ 187422 w 456106"/>
                <a:gd name="connsiteY0" fmla="*/ 267984 h 531718"/>
                <a:gd name="connsiteX1" fmla="*/ 90172 w 456106"/>
                <a:gd name="connsiteY1" fmla="*/ 188260 h 531718"/>
                <a:gd name="connsiteX2" fmla="*/ 18735 w 456106"/>
                <a:gd name="connsiteY2" fmla="*/ 123871 h 531718"/>
                <a:gd name="connsiteX3" fmla="*/ 17211 w 456106"/>
                <a:gd name="connsiteY3" fmla="*/ 28621 h 531718"/>
                <a:gd name="connsiteX4" fmla="*/ 107031 w 456106"/>
                <a:gd name="connsiteY4" fmla="*/ 9571 h 531718"/>
                <a:gd name="connsiteX5" fmla="*/ 424595 w 456106"/>
                <a:gd name="connsiteY5" fmla="*/ 207786 h 531718"/>
                <a:gd name="connsiteX6" fmla="*/ 444536 w 456106"/>
                <a:gd name="connsiteY6" fmla="*/ 305452 h 531718"/>
                <a:gd name="connsiteX7" fmla="*/ 423071 w 456106"/>
                <a:gd name="connsiteY7" fmla="*/ 326373 h 531718"/>
                <a:gd name="connsiteX8" fmla="*/ 111794 w 456106"/>
                <a:gd name="connsiteY8" fmla="*/ 521349 h 531718"/>
                <a:gd name="connsiteX9" fmla="*/ 15877 w 456106"/>
                <a:gd name="connsiteY9" fmla="*/ 502299 h 531718"/>
                <a:gd name="connsiteX10" fmla="*/ 25402 w 456106"/>
                <a:gd name="connsiteY10" fmla="*/ 402192 h 531718"/>
                <a:gd name="connsiteX11" fmla="*/ 132368 w 456106"/>
                <a:gd name="connsiteY11" fmla="*/ 313609 h 531718"/>
                <a:gd name="connsiteX12" fmla="*/ 187422 w 456106"/>
                <a:gd name="connsiteY12" fmla="*/ 267984 h 53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6106" h="531718">
                  <a:moveTo>
                    <a:pt x="187422" y="267984"/>
                  </a:moveTo>
                  <a:cubicBezTo>
                    <a:pt x="152275" y="239409"/>
                    <a:pt x="120747" y="214263"/>
                    <a:pt x="90172" y="188260"/>
                  </a:cubicBezTo>
                  <a:cubicBezTo>
                    <a:pt x="65075" y="168267"/>
                    <a:pt x="41218" y="146764"/>
                    <a:pt x="18735" y="123871"/>
                  </a:cubicBezTo>
                  <a:cubicBezTo>
                    <a:pt x="-5494" y="96959"/>
                    <a:pt x="-6145" y="56295"/>
                    <a:pt x="17211" y="28621"/>
                  </a:cubicBezTo>
                  <a:cubicBezTo>
                    <a:pt x="38737" y="1951"/>
                    <a:pt x="76647" y="-9479"/>
                    <a:pt x="107031" y="9571"/>
                  </a:cubicBezTo>
                  <a:cubicBezTo>
                    <a:pt x="213807" y="74151"/>
                    <a:pt x="320201" y="139492"/>
                    <a:pt x="424595" y="207786"/>
                  </a:cubicBezTo>
                  <a:cubicBezTo>
                    <a:pt x="457071" y="229250"/>
                    <a:pt x="465999" y="272976"/>
                    <a:pt x="444536" y="305452"/>
                  </a:cubicBezTo>
                  <a:cubicBezTo>
                    <a:pt x="438964" y="313884"/>
                    <a:pt x="431643" y="321019"/>
                    <a:pt x="423071" y="326373"/>
                  </a:cubicBezTo>
                  <a:cubicBezTo>
                    <a:pt x="320677" y="393048"/>
                    <a:pt x="216378" y="457627"/>
                    <a:pt x="111794" y="521349"/>
                  </a:cubicBezTo>
                  <a:cubicBezTo>
                    <a:pt x="79708" y="540771"/>
                    <a:pt x="38106" y="532508"/>
                    <a:pt x="15877" y="502299"/>
                  </a:cubicBezTo>
                  <a:cubicBezTo>
                    <a:pt x="-8072" y="471706"/>
                    <a:pt x="-3887" y="427719"/>
                    <a:pt x="25402" y="402192"/>
                  </a:cubicBezTo>
                  <a:cubicBezTo>
                    <a:pt x="59216" y="370759"/>
                    <a:pt x="96459" y="342946"/>
                    <a:pt x="132368" y="313609"/>
                  </a:cubicBezTo>
                  <a:cubicBezTo>
                    <a:pt x="148846" y="300084"/>
                    <a:pt x="165229" y="286368"/>
                    <a:pt x="187422" y="267984"/>
                  </a:cubicBezTo>
                  <a:close/>
                </a:path>
              </a:pathLst>
            </a:custGeom>
            <a:grpFill/>
            <a:ln w="9525" cap="flat">
              <a:noFill/>
              <a:prstDash val="solid"/>
              <a:miter/>
            </a:ln>
          </p:spPr>
          <p:txBody>
            <a:bodyPr rtlCol="0" anchor="ctr"/>
            <a:lstStyle/>
            <a:p>
              <a:endParaRPr lang="en-RO"/>
            </a:p>
          </p:txBody>
        </p:sp>
        <p:sp>
          <p:nvSpPr>
            <p:cNvPr id="43" name="Freeform 42">
              <a:extLst>
                <a:ext uri="{FF2B5EF4-FFF2-40B4-BE49-F238E27FC236}">
                  <a16:creationId xmlns:a16="http://schemas.microsoft.com/office/drawing/2014/main" id="{627840E4-8D85-E948-883C-C7E06EBFE1AF}"/>
                </a:ext>
              </a:extLst>
            </p:cNvPr>
            <p:cNvSpPr/>
            <p:nvPr/>
          </p:nvSpPr>
          <p:spPr>
            <a:xfrm>
              <a:off x="4876055" y="2819985"/>
              <a:ext cx="455354" cy="530506"/>
            </a:xfrm>
            <a:custGeom>
              <a:avLst/>
              <a:gdLst>
                <a:gd name="connsiteX0" fmla="*/ 268992 w 455354"/>
                <a:gd name="connsiteY0" fmla="*/ 267274 h 530506"/>
                <a:gd name="connsiteX1" fmla="*/ 334715 w 455354"/>
                <a:gd name="connsiteY1" fmla="*/ 321661 h 530506"/>
                <a:gd name="connsiteX2" fmla="*/ 430917 w 455354"/>
                <a:gd name="connsiteY2" fmla="*/ 401100 h 530506"/>
                <a:gd name="connsiteX3" fmla="*/ 439585 w 455354"/>
                <a:gd name="connsiteY3" fmla="*/ 501398 h 530506"/>
                <a:gd name="connsiteX4" fmla="*/ 343478 w 455354"/>
                <a:gd name="connsiteY4" fmla="*/ 519972 h 530506"/>
                <a:gd name="connsiteX5" fmla="*/ 35344 w 455354"/>
                <a:gd name="connsiteY5" fmla="*/ 327186 h 530506"/>
                <a:gd name="connsiteX6" fmla="*/ 37058 w 455354"/>
                <a:gd name="connsiteY6" fmla="*/ 201932 h 530506"/>
                <a:gd name="connsiteX7" fmla="*/ 339287 w 455354"/>
                <a:gd name="connsiteY7" fmla="*/ 12861 h 530506"/>
                <a:gd name="connsiteX8" fmla="*/ 438918 w 455354"/>
                <a:gd name="connsiteY8" fmla="*/ 28101 h 530506"/>
                <a:gd name="connsiteX9" fmla="*/ 429393 w 455354"/>
                <a:gd name="connsiteY9" fmla="*/ 131066 h 530506"/>
                <a:gd name="connsiteX10" fmla="*/ 323475 w 455354"/>
                <a:gd name="connsiteY10" fmla="*/ 221173 h 530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55354" h="530506">
                  <a:moveTo>
                    <a:pt x="268992" y="267274"/>
                  </a:moveTo>
                  <a:cubicBezTo>
                    <a:pt x="293186" y="287276"/>
                    <a:pt x="313855" y="304516"/>
                    <a:pt x="334715" y="321661"/>
                  </a:cubicBezTo>
                  <a:cubicBezTo>
                    <a:pt x="366909" y="348046"/>
                    <a:pt x="400532" y="372906"/>
                    <a:pt x="430917" y="401100"/>
                  </a:cubicBezTo>
                  <a:cubicBezTo>
                    <a:pt x="459558" y="427138"/>
                    <a:pt x="463334" y="470833"/>
                    <a:pt x="439585" y="501398"/>
                  </a:cubicBezTo>
                  <a:cubicBezTo>
                    <a:pt x="417147" y="531470"/>
                    <a:pt x="375505" y="539518"/>
                    <a:pt x="343478" y="519972"/>
                  </a:cubicBezTo>
                  <a:cubicBezTo>
                    <a:pt x="240417" y="456916"/>
                    <a:pt x="136976" y="393194"/>
                    <a:pt x="35344" y="327186"/>
                  </a:cubicBezTo>
                  <a:cubicBezTo>
                    <a:pt x="-12281" y="296039"/>
                    <a:pt x="-11519" y="233269"/>
                    <a:pt x="37058" y="201932"/>
                  </a:cubicBezTo>
                  <a:cubicBezTo>
                    <a:pt x="136976" y="137543"/>
                    <a:pt x="238036" y="74964"/>
                    <a:pt x="339287" y="12861"/>
                  </a:cubicBezTo>
                  <a:cubicBezTo>
                    <a:pt x="371381" y="-8855"/>
                    <a:pt x="414782" y="-2216"/>
                    <a:pt x="438918" y="28101"/>
                  </a:cubicBezTo>
                  <a:cubicBezTo>
                    <a:pt x="464275" y="59301"/>
                    <a:pt x="460043" y="105047"/>
                    <a:pt x="429393" y="131066"/>
                  </a:cubicBezTo>
                  <a:cubicBezTo>
                    <a:pt x="395770" y="162880"/>
                    <a:pt x="358908" y="191264"/>
                    <a:pt x="323475" y="221173"/>
                  </a:cubicBezTo>
                  <a:close/>
                </a:path>
              </a:pathLst>
            </a:custGeom>
            <a:grpFill/>
            <a:ln w="9525" cap="flat">
              <a:noFill/>
              <a:prstDash val="solid"/>
              <a:miter/>
            </a:ln>
          </p:spPr>
          <p:txBody>
            <a:bodyPr rtlCol="0" anchor="ctr"/>
            <a:lstStyle/>
            <a:p>
              <a:endParaRPr lang="en-RO"/>
            </a:p>
          </p:txBody>
        </p:sp>
        <p:sp>
          <p:nvSpPr>
            <p:cNvPr id="52" name="Freeform 51">
              <a:extLst>
                <a:ext uri="{FF2B5EF4-FFF2-40B4-BE49-F238E27FC236}">
                  <a16:creationId xmlns:a16="http://schemas.microsoft.com/office/drawing/2014/main" id="{E045ED34-30E2-AF4C-A76D-75079C0DF8CF}"/>
                </a:ext>
              </a:extLst>
            </p:cNvPr>
            <p:cNvSpPr/>
            <p:nvPr/>
          </p:nvSpPr>
          <p:spPr>
            <a:xfrm>
              <a:off x="4496085" y="2438661"/>
              <a:ext cx="225238" cy="225771"/>
            </a:xfrm>
            <a:custGeom>
              <a:avLst/>
              <a:gdLst>
                <a:gd name="connsiteX0" fmla="*/ 225291 w 225238"/>
                <a:gd name="connsiteY0" fmla="*/ 111578 h 225771"/>
                <a:gd name="connsiteX1" fmla="*/ 118681 w 225238"/>
                <a:gd name="connsiteY1" fmla="*/ 225816 h 225771"/>
                <a:gd name="connsiteX2" fmla="*/ 113848 w 225238"/>
                <a:gd name="connsiteY2" fmla="*/ 225878 h 225771"/>
                <a:gd name="connsiteX3" fmla="*/ 124 w 225238"/>
                <a:gd name="connsiteY3" fmla="*/ 114250 h 225771"/>
                <a:gd name="connsiteX4" fmla="*/ 120 w 225238"/>
                <a:gd name="connsiteY4" fmla="*/ 112911 h 225771"/>
                <a:gd name="connsiteX5" fmla="*/ 110705 w 225238"/>
                <a:gd name="connsiteY5" fmla="*/ 135 h 225771"/>
                <a:gd name="connsiteX6" fmla="*/ 225270 w 225238"/>
                <a:gd name="connsiteY6" fmla="*/ 110123 h 225771"/>
                <a:gd name="connsiteX7" fmla="*/ 225291 w 225238"/>
                <a:gd name="connsiteY7" fmla="*/ 111578 h 225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238" h="225771">
                  <a:moveTo>
                    <a:pt x="225291" y="111578"/>
                  </a:moveTo>
                  <a:cubicBezTo>
                    <a:pt x="227397" y="172563"/>
                    <a:pt x="179667" y="223710"/>
                    <a:pt x="118681" y="225816"/>
                  </a:cubicBezTo>
                  <a:cubicBezTo>
                    <a:pt x="117071" y="225872"/>
                    <a:pt x="115459" y="225893"/>
                    <a:pt x="113848" y="225878"/>
                  </a:cubicBezTo>
                  <a:cubicBezTo>
                    <a:pt x="51619" y="226457"/>
                    <a:pt x="703" y="176479"/>
                    <a:pt x="124" y="114250"/>
                  </a:cubicBezTo>
                  <a:cubicBezTo>
                    <a:pt x="120" y="113804"/>
                    <a:pt x="118" y="113357"/>
                    <a:pt x="120" y="112911"/>
                  </a:cubicBezTo>
                  <a:cubicBezTo>
                    <a:pt x="902" y="51800"/>
                    <a:pt x="49620" y="2116"/>
                    <a:pt x="110705" y="135"/>
                  </a:cubicBezTo>
                  <a:cubicBezTo>
                    <a:pt x="172713" y="-1129"/>
                    <a:pt x="224006" y="48114"/>
                    <a:pt x="225270" y="110123"/>
                  </a:cubicBezTo>
                  <a:cubicBezTo>
                    <a:pt x="225280" y="110608"/>
                    <a:pt x="225287" y="111093"/>
                    <a:pt x="225291" y="111578"/>
                  </a:cubicBezTo>
                  <a:close/>
                </a:path>
              </a:pathLst>
            </a:custGeom>
            <a:grpFill/>
            <a:ln w="9525" cap="flat">
              <a:noFill/>
              <a:prstDash val="solid"/>
              <a:miter/>
            </a:ln>
          </p:spPr>
          <p:txBody>
            <a:bodyPr rtlCol="0" anchor="ctr"/>
            <a:lstStyle/>
            <a:p>
              <a:endParaRPr lang="en-RO"/>
            </a:p>
          </p:txBody>
        </p:sp>
        <p:sp>
          <p:nvSpPr>
            <p:cNvPr id="53" name="Freeform 52">
              <a:extLst>
                <a:ext uri="{FF2B5EF4-FFF2-40B4-BE49-F238E27FC236}">
                  <a16:creationId xmlns:a16="http://schemas.microsoft.com/office/drawing/2014/main" id="{CF06822D-2CB7-ED41-93E0-A1A274F45638}"/>
                </a:ext>
              </a:extLst>
            </p:cNvPr>
            <p:cNvSpPr/>
            <p:nvPr/>
          </p:nvSpPr>
          <p:spPr>
            <a:xfrm>
              <a:off x="5410471" y="3581494"/>
              <a:ext cx="225198" cy="225399"/>
            </a:xfrm>
            <a:custGeom>
              <a:avLst/>
              <a:gdLst>
                <a:gd name="connsiteX0" fmla="*/ 112053 w 225198"/>
                <a:gd name="connsiteY0" fmla="*/ 225474 h 225399"/>
                <a:gd name="connsiteX1" fmla="*/ 121 w 225198"/>
                <a:gd name="connsiteY1" fmla="*/ 112428 h 225399"/>
                <a:gd name="connsiteX2" fmla="*/ 134 w 225198"/>
                <a:gd name="connsiteY2" fmla="*/ 111174 h 225399"/>
                <a:gd name="connsiteX3" fmla="*/ 112434 w 225198"/>
                <a:gd name="connsiteY3" fmla="*/ 112 h 225399"/>
                <a:gd name="connsiteX4" fmla="*/ 225308 w 225198"/>
                <a:gd name="connsiteY4" fmla="*/ 112026 h 225399"/>
                <a:gd name="connsiteX5" fmla="*/ 225305 w 225198"/>
                <a:gd name="connsiteY5" fmla="*/ 113460 h 225399"/>
                <a:gd name="connsiteX6" fmla="*/ 116579 w 225198"/>
                <a:gd name="connsiteY6" fmla="*/ 225499 h 225399"/>
                <a:gd name="connsiteX7" fmla="*/ 112052 w 225198"/>
                <a:gd name="connsiteY7" fmla="*/ 225474 h 22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198" h="225399">
                  <a:moveTo>
                    <a:pt x="112053" y="225474"/>
                  </a:moveTo>
                  <a:cubicBezTo>
                    <a:pt x="49927" y="225166"/>
                    <a:pt x="-187" y="174554"/>
                    <a:pt x="121" y="112428"/>
                  </a:cubicBezTo>
                  <a:cubicBezTo>
                    <a:pt x="123" y="112010"/>
                    <a:pt x="127" y="111592"/>
                    <a:pt x="134" y="111174"/>
                  </a:cubicBezTo>
                  <a:cubicBezTo>
                    <a:pt x="1856" y="50085"/>
                    <a:pt x="51329" y="1158"/>
                    <a:pt x="112434" y="112"/>
                  </a:cubicBezTo>
                  <a:cubicBezTo>
                    <a:pt x="174507" y="-153"/>
                    <a:pt x="225043" y="49953"/>
                    <a:pt x="225308" y="112026"/>
                  </a:cubicBezTo>
                  <a:cubicBezTo>
                    <a:pt x="225310" y="112504"/>
                    <a:pt x="225309" y="112982"/>
                    <a:pt x="225305" y="113460"/>
                  </a:cubicBezTo>
                  <a:cubicBezTo>
                    <a:pt x="226220" y="174422"/>
                    <a:pt x="177541" y="224584"/>
                    <a:pt x="116579" y="225499"/>
                  </a:cubicBezTo>
                  <a:cubicBezTo>
                    <a:pt x="115070" y="225521"/>
                    <a:pt x="113561" y="225513"/>
                    <a:pt x="112052" y="225474"/>
                  </a:cubicBezTo>
                  <a:close/>
                </a:path>
              </a:pathLst>
            </a:custGeom>
            <a:grpFill/>
            <a:ln w="9525" cap="flat">
              <a:noFill/>
              <a:prstDash val="solid"/>
              <a:miter/>
            </a:ln>
          </p:spPr>
          <p:txBody>
            <a:bodyPr rtlCol="0" anchor="ctr"/>
            <a:lstStyle/>
            <a:p>
              <a:endParaRPr lang="en-RO"/>
            </a:p>
          </p:txBody>
        </p:sp>
      </p:grpSp>
    </p:spTree>
    <p:extLst>
      <p:ext uri="{BB962C8B-B14F-4D97-AF65-F5344CB8AC3E}">
        <p14:creationId xmlns:p14="http://schemas.microsoft.com/office/powerpoint/2010/main" val="152103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41C490D-B235-E840-9184-C97FACFD71ED}"/>
              </a:ext>
            </a:extLst>
          </p:cNvPr>
          <p:cNvSpPr/>
          <p:nvPr/>
        </p:nvSpPr>
        <p:spPr>
          <a:xfrm>
            <a:off x="0" y="1668162"/>
            <a:ext cx="9144001" cy="5189838"/>
          </a:xfrm>
          <a:prstGeom prst="rect">
            <a:avLst/>
          </a:prstGeom>
          <a:solidFill>
            <a:srgbClr val="DBE4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Zika – congenital syndrome or fatal cases</a:t>
            </a:r>
          </a:p>
        </p:txBody>
      </p:sp>
      <p:graphicFrame>
        <p:nvGraphicFramePr>
          <p:cNvPr id="52" name="Table 51">
            <a:extLst>
              <a:ext uri="{FF2B5EF4-FFF2-40B4-BE49-F238E27FC236}">
                <a16:creationId xmlns:a16="http://schemas.microsoft.com/office/drawing/2014/main" id="{E92073F3-2CC2-854A-9042-334E6345C306}"/>
              </a:ext>
            </a:extLst>
          </p:cNvPr>
          <p:cNvGraphicFramePr>
            <a:graphicFrameLocks noGrp="1"/>
          </p:cNvGraphicFramePr>
          <p:nvPr>
            <p:extLst>
              <p:ext uri="{D42A27DB-BD31-4B8C-83A1-F6EECF244321}">
                <p14:modId xmlns:p14="http://schemas.microsoft.com/office/powerpoint/2010/main" val="1969812018"/>
              </p:ext>
            </p:extLst>
          </p:nvPr>
        </p:nvGraphicFramePr>
        <p:xfrm>
          <a:off x="429700" y="1961076"/>
          <a:ext cx="8245986" cy="4265022"/>
        </p:xfrm>
        <a:graphic>
          <a:graphicData uri="http://schemas.openxmlformats.org/drawingml/2006/table">
            <a:tbl>
              <a:tblPr>
                <a:effectLst>
                  <a:outerShdw blurRad="50800" dist="38100" dir="5400000" algn="t" rotWithShape="0">
                    <a:prstClr val="black">
                      <a:alpha val="40000"/>
                    </a:prstClr>
                  </a:outerShdw>
                </a:effectLst>
                <a:tableStyleId>{5C22544A-7EE6-4342-B048-85BDC9FD1C3A}</a:tableStyleId>
              </a:tblPr>
              <a:tblGrid>
                <a:gridCol w="1573761">
                  <a:extLst>
                    <a:ext uri="{9D8B030D-6E8A-4147-A177-3AD203B41FA5}">
                      <a16:colId xmlns:a16="http://schemas.microsoft.com/office/drawing/2014/main" val="4266073103"/>
                    </a:ext>
                  </a:extLst>
                </a:gridCol>
                <a:gridCol w="1130157">
                  <a:extLst>
                    <a:ext uri="{9D8B030D-6E8A-4147-A177-3AD203B41FA5}">
                      <a16:colId xmlns:a16="http://schemas.microsoft.com/office/drawing/2014/main" val="6642283"/>
                    </a:ext>
                  </a:extLst>
                </a:gridCol>
                <a:gridCol w="1294544">
                  <a:extLst>
                    <a:ext uri="{9D8B030D-6E8A-4147-A177-3AD203B41FA5}">
                      <a16:colId xmlns:a16="http://schemas.microsoft.com/office/drawing/2014/main" val="1746359052"/>
                    </a:ext>
                  </a:extLst>
                </a:gridCol>
                <a:gridCol w="955496">
                  <a:extLst>
                    <a:ext uri="{9D8B030D-6E8A-4147-A177-3AD203B41FA5}">
                      <a16:colId xmlns:a16="http://schemas.microsoft.com/office/drawing/2014/main" val="2002867619"/>
                    </a:ext>
                  </a:extLst>
                </a:gridCol>
                <a:gridCol w="1017142">
                  <a:extLst>
                    <a:ext uri="{9D8B030D-6E8A-4147-A177-3AD203B41FA5}">
                      <a16:colId xmlns:a16="http://schemas.microsoft.com/office/drawing/2014/main" val="1513260828"/>
                    </a:ext>
                  </a:extLst>
                </a:gridCol>
                <a:gridCol w="2274886">
                  <a:extLst>
                    <a:ext uri="{9D8B030D-6E8A-4147-A177-3AD203B41FA5}">
                      <a16:colId xmlns:a16="http://schemas.microsoft.com/office/drawing/2014/main" val="3851412995"/>
                    </a:ext>
                  </a:extLst>
                </a:gridCol>
              </a:tblGrid>
              <a:tr h="524022">
                <a:tc>
                  <a:txBody>
                    <a:bodyPr/>
                    <a:lstStyle/>
                    <a:p>
                      <a:pPr algn="l"/>
                      <a:r>
                        <a:rPr lang="en-RO" sz="1000" b="1" i="0" dirty="0">
                          <a:latin typeface="Arial" panose="020B0604020202020204" pitchFamily="34" charset="0"/>
                          <a:cs typeface="Arial" panose="020B0604020202020204" pitchFamily="34" charset="0"/>
                        </a:rPr>
                        <a:t>Sample</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tc>
                  <a:txBody>
                    <a:bodyPr/>
                    <a:lstStyle/>
                    <a:p>
                      <a:pPr algn="l"/>
                      <a:r>
                        <a:rPr lang="en-RO" sz="1000" b="1" i="0" dirty="0">
                          <a:latin typeface="Arial" panose="020B0604020202020204" pitchFamily="34" charset="0"/>
                          <a:cs typeface="Arial" panose="020B0604020202020204" pitchFamily="34" charset="0"/>
                        </a:rPr>
                        <a:t>Quantity</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tc>
                  <a:txBody>
                    <a:bodyPr/>
                    <a:lstStyle/>
                    <a:p>
                      <a:pPr algn="l"/>
                      <a:r>
                        <a:rPr lang="en-RO" sz="1000" b="1" i="0" dirty="0">
                          <a:latin typeface="Arial" panose="020B0604020202020204" pitchFamily="34" charset="0"/>
                          <a:cs typeface="Arial" panose="020B0604020202020204" pitchFamily="34" charset="0"/>
                        </a:rPr>
                        <a:t>Transport</a:t>
                      </a:r>
                    </a:p>
                    <a:p>
                      <a:pPr algn="l"/>
                      <a:r>
                        <a:rPr lang="en-RO" sz="1000" b="1" i="0" dirty="0">
                          <a:latin typeface="Arial" panose="020B0604020202020204" pitchFamily="34" charset="0"/>
                          <a:cs typeface="Arial" panose="020B0604020202020204" pitchFamily="34" charset="0"/>
                        </a:rPr>
                        <a:t>medium</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tc>
                  <a:txBody>
                    <a:bodyPr/>
                    <a:lstStyle/>
                    <a:p>
                      <a:pPr algn="l"/>
                      <a:r>
                        <a:rPr lang="en-RO" sz="1000" b="1" i="0" dirty="0">
                          <a:latin typeface="Arial" panose="020B0604020202020204" pitchFamily="34" charset="0"/>
                          <a:cs typeface="Arial" panose="020B0604020202020204" pitchFamily="34" charset="0"/>
                        </a:rPr>
                        <a:t>Transport</a:t>
                      </a:r>
                    </a:p>
                    <a:p>
                      <a:pPr algn="l"/>
                      <a:r>
                        <a:rPr lang="en-RO" sz="1000" b="1" i="0" dirty="0">
                          <a:latin typeface="Arial" panose="020B0604020202020204" pitchFamily="34" charset="0"/>
                          <a:cs typeface="Arial" panose="020B0604020202020204" pitchFamily="34" charset="0"/>
                        </a:rPr>
                        <a:t>conditions</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tc>
                  <a:txBody>
                    <a:bodyPr/>
                    <a:lstStyle/>
                    <a:p>
                      <a:pPr algn="l"/>
                      <a:r>
                        <a:rPr lang="en-RO" sz="1000" b="1" i="0" dirty="0">
                          <a:latin typeface="Arial" panose="020B0604020202020204" pitchFamily="34" charset="0"/>
                          <a:cs typeface="Arial" panose="020B0604020202020204" pitchFamily="34" charset="0"/>
                        </a:rPr>
                        <a:t>Conservation</a:t>
                      </a:r>
                    </a:p>
                    <a:p>
                      <a:pPr algn="l"/>
                      <a:r>
                        <a:rPr lang="en-RO" sz="1000" b="1" i="0" dirty="0">
                          <a:latin typeface="Arial" panose="020B0604020202020204" pitchFamily="34" charset="0"/>
                          <a:cs typeface="Arial" panose="020B0604020202020204" pitchFamily="34" charset="0"/>
                        </a:rPr>
                        <a:t>&gt;1 week</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tc>
                  <a:txBody>
                    <a:bodyPr/>
                    <a:lstStyle/>
                    <a:p>
                      <a:pPr algn="l"/>
                      <a:r>
                        <a:rPr lang="en-RO" sz="1000" b="1" i="0" dirty="0">
                          <a:latin typeface="Arial" panose="020B0604020202020204" pitchFamily="34" charset="0"/>
                          <a:cs typeface="Arial" panose="020B0604020202020204" pitchFamily="34" charset="0"/>
                        </a:rPr>
                        <a:t>Laboratory test</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rgbClr val="FFEDBD"/>
                    </a:solidFill>
                  </a:tcPr>
                </a:tc>
                <a:extLst>
                  <a:ext uri="{0D108BD9-81ED-4DB2-BD59-A6C34878D82A}">
                    <a16:rowId xmlns:a16="http://schemas.microsoft.com/office/drawing/2014/main" val="2718933762"/>
                  </a:ext>
                </a:extLst>
              </a:tr>
              <a:tr h="311750">
                <a:tc>
                  <a:txBody>
                    <a:bodyPr/>
                    <a:lstStyle/>
                    <a:p>
                      <a:pPr algn="l"/>
                      <a:r>
                        <a:rPr lang="en-GB" sz="1000" b="1" i="0" dirty="0">
                          <a:latin typeface="Arial" panose="020B0604020202020204" pitchFamily="34" charset="0"/>
                          <a:cs typeface="Arial" panose="020B0604020202020204" pitchFamily="34" charset="0"/>
                        </a:rPr>
                        <a:t>Mother’s serum</a:t>
                      </a:r>
                      <a:endParaRPr lang="en-RO" sz="1000" b="1"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5–7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No additives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PCR, ELISA IgM, PRNT,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90144933"/>
                  </a:ext>
                </a:extLst>
              </a:tr>
              <a:tr h="311750">
                <a:tc>
                  <a:txBody>
                    <a:bodyPr/>
                    <a:lstStyle/>
                    <a:p>
                      <a:pPr algn="l"/>
                      <a:r>
                        <a:rPr lang="en-GB" sz="1000" b="1" i="0" dirty="0">
                          <a:latin typeface="Arial" panose="020B0604020202020204" pitchFamily="34" charset="0"/>
                          <a:cs typeface="Arial" panose="020B0604020202020204" pitchFamily="34" charset="0"/>
                        </a:rPr>
                        <a:t>Umbilical cord blood</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5–7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No additives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PCR, ELISA IgM, PRNT,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8462538"/>
                  </a:ext>
                </a:extLst>
              </a:tr>
              <a:tr h="311750">
                <a:tc>
                  <a:txBody>
                    <a:bodyPr/>
                    <a:lstStyle/>
                    <a:p>
                      <a:pPr algn="l"/>
                      <a:r>
                        <a:rPr lang="en-RO" sz="1000" b="1" i="0" dirty="0">
                          <a:latin typeface="Arial" panose="020B0604020202020204" pitchFamily="34" charset="0"/>
                          <a:cs typeface="Arial" panose="020B0604020202020204" pitchFamily="34" charset="0"/>
                        </a:rPr>
                        <a:t>Placenta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0,5–1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Buffered formalin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RO" sz="1000" b="0" i="0" dirty="0">
                          <a:latin typeface="Arial" panose="020B0604020202020204" pitchFamily="34" charset="0"/>
                          <a:cs typeface="Arial" panose="020B0604020202020204" pitchFamily="34" charset="0"/>
                        </a:rPr>
                        <a:t>4 °C – 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 – 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Immunohistochemical</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32255388"/>
                  </a:ext>
                </a:extLst>
              </a:tr>
              <a:tr h="311750">
                <a:tc>
                  <a:txBody>
                    <a:bodyPr/>
                    <a:lstStyle/>
                    <a:p>
                      <a:pPr algn="l"/>
                      <a:r>
                        <a:rPr lang="en-RO" sz="1000" b="1" i="0" dirty="0">
                          <a:latin typeface="Arial" panose="020B0604020202020204" pitchFamily="34" charset="0"/>
                          <a:cs typeface="Arial" panose="020B0604020202020204" pitchFamily="34" charset="0"/>
                        </a:rPr>
                        <a:t>Placenta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5–7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Saline solution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PCR</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21515289"/>
                  </a:ext>
                </a:extLst>
              </a:tr>
              <a:tr h="311750">
                <a:tc>
                  <a:txBody>
                    <a:bodyPr/>
                    <a:lstStyle/>
                    <a:p>
                      <a:pPr algn="l"/>
                      <a:r>
                        <a:rPr lang="en-GB" sz="1000" b="1" i="0" dirty="0">
                          <a:latin typeface="Arial" panose="020B0604020202020204" pitchFamily="34" charset="0"/>
                          <a:cs typeface="Arial" panose="020B0604020202020204" pitchFamily="34" charset="0"/>
                        </a:rPr>
                        <a:t>Umbilical cord (tissue)</a:t>
                      </a:r>
                      <a:endParaRPr lang="en-RO" sz="1000" b="1"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Buffered formalin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 – 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 – 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Immunohistochemical</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15313078"/>
                  </a:ext>
                </a:extLst>
              </a:tr>
              <a:tr h="311750">
                <a:tc>
                  <a:txBody>
                    <a:bodyPr/>
                    <a:lstStyle/>
                    <a:p>
                      <a:pPr algn="l"/>
                      <a:r>
                        <a:rPr lang="en-GB" sz="1000" b="1" i="0" dirty="0">
                          <a:latin typeface="Arial" panose="020B0604020202020204" pitchFamily="34" charset="0"/>
                          <a:cs typeface="Arial" panose="020B0604020202020204" pitchFamily="34" charset="0"/>
                        </a:rPr>
                        <a:t>Umbilical cord (tissue)</a:t>
                      </a:r>
                      <a:endParaRPr lang="en-RO" sz="1000" b="1"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Saline solution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PCR</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5487878"/>
                  </a:ext>
                </a:extLst>
              </a:tr>
              <a:tr h="311750">
                <a:tc>
                  <a:txBody>
                    <a:bodyPr/>
                    <a:lstStyle/>
                    <a:p>
                      <a:pPr algn="l"/>
                      <a:r>
                        <a:rPr lang="en-GB" sz="1000" b="1" i="0" dirty="0">
                          <a:latin typeface="Arial" panose="020B0604020202020204" pitchFamily="34" charset="0"/>
                          <a:cs typeface="Arial" panose="020B0604020202020204" pitchFamily="34" charset="0"/>
                        </a:rPr>
                        <a:t>Newborn’s blood</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0,5–1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No additives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PCR, ELISA IgM, PRNT,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15375279"/>
                  </a:ext>
                </a:extLst>
              </a:tr>
              <a:tr h="311750">
                <a:tc>
                  <a:txBody>
                    <a:bodyPr/>
                    <a:lstStyle/>
                    <a:p>
                      <a:pPr algn="l"/>
                      <a:r>
                        <a:rPr lang="en-GB" sz="1000" b="1" i="0" dirty="0">
                          <a:latin typeface="Arial" panose="020B0604020202020204" pitchFamily="34" charset="0"/>
                          <a:cs typeface="Arial" panose="020B0604020202020204" pitchFamily="34" charset="0"/>
                        </a:rPr>
                        <a:t>Newborn’s CSF**</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0,5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No additives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PCR, ELISA IgM, PRNT,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9158144"/>
                  </a:ext>
                </a:extLst>
              </a:tr>
              <a:tr h="311750">
                <a:tc>
                  <a:txBody>
                    <a:bodyPr/>
                    <a:lstStyle/>
                    <a:p>
                      <a:pPr algn="l"/>
                      <a:r>
                        <a:rPr lang="en-GB" sz="1000" b="1" i="0" dirty="0">
                          <a:latin typeface="Arial" panose="020B0604020202020204" pitchFamily="34" charset="0"/>
                          <a:cs typeface="Arial" panose="020B0604020202020204" pitchFamily="34" charset="0"/>
                        </a:rPr>
                        <a:t>Mother’s total blood</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5–7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EDTA,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Biochemical,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74866363"/>
                  </a:ext>
                </a:extLst>
              </a:tr>
              <a:tr h="311750">
                <a:tc>
                  <a:txBody>
                    <a:bodyPr/>
                    <a:lstStyle/>
                    <a:p>
                      <a:pPr algn="l"/>
                      <a:r>
                        <a:rPr lang="en-GB" sz="1000" b="1" i="0" dirty="0">
                          <a:latin typeface="Arial" panose="020B0604020202020204" pitchFamily="34" charset="0"/>
                          <a:cs typeface="Arial" panose="020B0604020202020204" pitchFamily="34" charset="0"/>
                        </a:rPr>
                        <a:t>Newborn’s total blood</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2–5 mL</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EDTA,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Biochemical, others</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26657923"/>
                  </a:ext>
                </a:extLst>
              </a:tr>
              <a:tr h="311750">
                <a:tc>
                  <a:txBody>
                    <a:bodyPr/>
                    <a:lstStyle/>
                    <a:p>
                      <a:pPr algn="l"/>
                      <a:r>
                        <a:rPr lang="en-GB" sz="1000" b="1" i="0" dirty="0">
                          <a:latin typeface="Arial" panose="020B0604020202020204" pitchFamily="34" charset="0"/>
                          <a:cs typeface="Arial" panose="020B0604020202020204" pitchFamily="34" charset="0"/>
                        </a:rPr>
                        <a:t>Tissue**</a:t>
                      </a:r>
                      <a:endParaRPr lang="en-RO" sz="1000" b="1"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3x3 cm (approx)</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Buffered formalin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 – TA*</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GB" sz="1000" b="0" i="0" dirty="0">
                          <a:latin typeface="Arial" panose="020B0604020202020204" pitchFamily="34" charset="0"/>
                          <a:cs typeface="Arial" panose="020B0604020202020204" pitchFamily="34" charset="0"/>
                        </a:rPr>
                        <a:t>Immunohistochemical</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9186724"/>
                  </a:ext>
                </a:extLst>
              </a:tr>
              <a:tr h="311750">
                <a:tc>
                  <a:txBody>
                    <a:bodyPr/>
                    <a:lstStyle/>
                    <a:p>
                      <a:pPr algn="l"/>
                      <a:r>
                        <a:rPr lang="en-GB" sz="1000" b="1" i="0" dirty="0">
                          <a:latin typeface="Arial" panose="020B0604020202020204" pitchFamily="34" charset="0"/>
                          <a:cs typeface="Arial" panose="020B0604020202020204" pitchFamily="34" charset="0"/>
                        </a:rPr>
                        <a:t>Tissue**</a:t>
                      </a:r>
                      <a:endParaRPr lang="en-RO" sz="1000" b="1"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3x3 cm (approx)</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1000" b="0" i="0" dirty="0">
                          <a:latin typeface="Arial" panose="020B0604020202020204" pitchFamily="34" charset="0"/>
                          <a:cs typeface="Arial" panose="020B0604020202020204" pitchFamily="34" charset="0"/>
                        </a:rPr>
                        <a:t>Saline solution</a:t>
                      </a:r>
                      <a:endParaRPr lang="en-RO" sz="1000" b="0" i="0" dirty="0">
                        <a:latin typeface="Arial" panose="020B0604020202020204" pitchFamily="34" charset="0"/>
                        <a:cs typeface="Arial" panose="020B0604020202020204" pitchFamily="34" charset="0"/>
                      </a:endParaRP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4 / 8 °C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20 / </a:t>
                      </a:r>
                      <a:r>
                        <a:rPr lang="pt-BR" sz="1000" b="0" i="0" dirty="0">
                          <a:latin typeface="Arial" panose="020B0604020202020204" pitchFamily="34" charset="0"/>
                          <a:cs typeface="Arial" panose="020B0604020202020204" pitchFamily="34" charset="0"/>
                        </a:rPr>
                        <a:t>-</a:t>
                      </a:r>
                      <a:r>
                        <a:rPr lang="en-RO" sz="1000" b="0" i="0">
                          <a:latin typeface="Arial" panose="020B0604020202020204" pitchFamily="34" charset="0"/>
                          <a:cs typeface="Arial" panose="020B0604020202020204" pitchFamily="34" charset="0"/>
                        </a:rPr>
                        <a:t>70 </a:t>
                      </a:r>
                      <a:r>
                        <a:rPr lang="en-RO" sz="1000" b="0" i="0" dirty="0">
                          <a:latin typeface="Arial" panose="020B0604020202020204" pitchFamily="34" charset="0"/>
                          <a:cs typeface="Arial" panose="020B0604020202020204" pitchFamily="34" charset="0"/>
                        </a:rPr>
                        <a:t>°C</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tc>
                  <a:txBody>
                    <a:bodyPr/>
                    <a:lstStyle/>
                    <a:p>
                      <a:pPr algn="l"/>
                      <a:r>
                        <a:rPr lang="en-RO" sz="1000" b="0" i="0" dirty="0">
                          <a:latin typeface="Arial" panose="020B0604020202020204" pitchFamily="34" charset="0"/>
                          <a:cs typeface="Arial" panose="020B0604020202020204" pitchFamily="34" charset="0"/>
                        </a:rPr>
                        <a:t>PCR</a:t>
                      </a:r>
                    </a:p>
                  </a:txBody>
                  <a:tcPr marL="72000" marR="72000" anchor="ctr">
                    <a:lnL w="6350" cap="flat" cmpd="sng" algn="ctr">
                      <a:solidFill>
                        <a:schemeClr val="tx1">
                          <a:lumMod val="85000"/>
                          <a:lumOff val="15000"/>
                        </a:schemeClr>
                      </a:solidFill>
                      <a:prstDash val="solid"/>
                      <a:round/>
                      <a:headEnd type="none" w="med" len="med"/>
                      <a:tailEnd type="none" w="med" len="med"/>
                    </a:lnL>
                    <a:lnR w="6350" cap="flat" cmpd="sng" algn="ctr">
                      <a:solidFill>
                        <a:schemeClr val="tx1">
                          <a:lumMod val="85000"/>
                          <a:lumOff val="15000"/>
                        </a:schemeClr>
                      </a:solidFill>
                      <a:prstDash val="solid"/>
                      <a:round/>
                      <a:headEnd type="none" w="med" len="med"/>
                      <a:tailEnd type="none" w="med" len="med"/>
                    </a:lnR>
                    <a:lnT w="6350" cap="flat" cmpd="sng" algn="ctr">
                      <a:solidFill>
                        <a:schemeClr val="tx1">
                          <a:lumMod val="85000"/>
                          <a:lumOff val="15000"/>
                        </a:schemeClr>
                      </a:solidFill>
                      <a:prstDash val="solid"/>
                      <a:round/>
                      <a:headEnd type="none" w="med" len="med"/>
                      <a:tailEnd type="none" w="med" len="med"/>
                    </a:lnT>
                    <a:lnB w="6350"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5671275"/>
                  </a:ext>
                </a:extLst>
              </a:tr>
            </a:tbl>
          </a:graphicData>
        </a:graphic>
      </p:graphicFrame>
      <p:sp>
        <p:nvSpPr>
          <p:cNvPr id="53" name="TextBox 52">
            <a:extLst>
              <a:ext uri="{FF2B5EF4-FFF2-40B4-BE49-F238E27FC236}">
                <a16:creationId xmlns:a16="http://schemas.microsoft.com/office/drawing/2014/main" id="{BF69B424-36C0-F745-B128-63F1E8C4987B}"/>
              </a:ext>
            </a:extLst>
          </p:cNvPr>
          <p:cNvSpPr txBox="1"/>
          <p:nvPr/>
        </p:nvSpPr>
        <p:spPr>
          <a:xfrm>
            <a:off x="431801" y="6381750"/>
            <a:ext cx="3780604" cy="307777"/>
          </a:xfrm>
          <a:prstGeom prst="rect">
            <a:avLst/>
          </a:prstGeom>
          <a:noFill/>
        </p:spPr>
        <p:txBody>
          <a:bodyPr wrap="square" lIns="0" tIns="0" rIns="0" bIns="0" rtlCol="0">
            <a:spAutoFit/>
          </a:bodyPr>
          <a:lstStyle/>
          <a:p>
            <a:r>
              <a:rPr lang="en-GB" sz="1000" dirty="0" err="1">
                <a:solidFill>
                  <a:schemeClr val="tx1"/>
                </a:solidFill>
              </a:rPr>
              <a:t>*  Ambient temperature</a:t>
            </a:r>
          </a:p>
          <a:p>
            <a:r>
              <a:rPr lang="en-GB" sz="1000" dirty="0" err="1">
                <a:solidFill>
                  <a:schemeClr val="tx1"/>
                </a:solidFill>
              </a:rPr>
              <a:t>** Under medical indication for suspected neurological syndrome</a:t>
            </a:r>
          </a:p>
        </p:txBody>
      </p:sp>
      <p:sp>
        <p:nvSpPr>
          <p:cNvPr id="54" name="TextBox 53">
            <a:extLst>
              <a:ext uri="{FF2B5EF4-FFF2-40B4-BE49-F238E27FC236}">
                <a16:creationId xmlns:a16="http://schemas.microsoft.com/office/drawing/2014/main" id="{80549B58-60F9-7A4B-857D-2BC41500E9B5}"/>
              </a:ext>
            </a:extLst>
          </p:cNvPr>
          <p:cNvSpPr txBox="1"/>
          <p:nvPr/>
        </p:nvSpPr>
        <p:spPr>
          <a:xfrm>
            <a:off x="4440728" y="6381750"/>
            <a:ext cx="3145899" cy="153888"/>
          </a:xfrm>
          <a:prstGeom prst="rect">
            <a:avLst/>
          </a:prstGeom>
          <a:noFill/>
        </p:spPr>
        <p:txBody>
          <a:bodyPr wrap="square" lIns="0" tIns="0" rIns="0" bIns="0" rtlCol="0">
            <a:spAutoFit/>
          </a:bodyPr>
          <a:lstStyle/>
          <a:p>
            <a:r>
              <a:rPr lang="en-GB" sz="1000" dirty="0" err="1">
                <a:solidFill>
                  <a:schemeClr val="tx1"/>
                </a:solidFill>
              </a:rPr>
              <a:t>*** Fatal cases: brain, liver, kidney, others</a:t>
            </a:r>
          </a:p>
        </p:txBody>
      </p:sp>
    </p:spTree>
    <p:extLst>
      <p:ext uri="{BB962C8B-B14F-4D97-AF65-F5344CB8AC3E}">
        <p14:creationId xmlns:p14="http://schemas.microsoft.com/office/powerpoint/2010/main" val="4200800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Hepatitis</a:t>
            </a:r>
          </a:p>
        </p:txBody>
      </p:sp>
      <p:sp>
        <p:nvSpPr>
          <p:cNvPr id="22" name="Graphic 79">
            <a:extLst>
              <a:ext uri="{FF2B5EF4-FFF2-40B4-BE49-F238E27FC236}">
                <a16:creationId xmlns:a16="http://schemas.microsoft.com/office/drawing/2014/main" id="{67CD5392-8F54-4F40-B4F2-0AB4E8EE7E1B}"/>
              </a:ext>
            </a:extLst>
          </p:cNvPr>
          <p:cNvSpPr>
            <a:spLocks noChangeAspect="1"/>
          </p:cNvSpPr>
          <p:nvPr/>
        </p:nvSpPr>
        <p:spPr>
          <a:xfrm>
            <a:off x="7109653" y="2289967"/>
            <a:ext cx="1440000" cy="984928"/>
          </a:xfrm>
          <a:custGeom>
            <a:avLst/>
            <a:gdLst>
              <a:gd name="connsiteX0" fmla="*/ 3887440 w 3887545"/>
              <a:gd name="connsiteY0" fmla="*/ 445678 h 2658994"/>
              <a:gd name="connsiteX1" fmla="*/ 3498725 w 3887545"/>
              <a:gd name="connsiteY1" fmla="*/ 941148 h 2658994"/>
              <a:gd name="connsiteX2" fmla="*/ 2780490 w 3887545"/>
              <a:gd name="connsiteY2" fmla="*/ 1342432 h 2658994"/>
              <a:gd name="connsiteX3" fmla="*/ 2383984 w 3887545"/>
              <a:gd name="connsiteY3" fmla="*/ 1524713 h 2658994"/>
              <a:gd name="connsiteX4" fmla="*/ 2265783 w 3887545"/>
              <a:gd name="connsiteY4" fmla="*/ 1515200 h 2658994"/>
              <a:gd name="connsiteX5" fmla="*/ 2091331 w 3887545"/>
              <a:gd name="connsiteY5" fmla="*/ 1273363 h 2658994"/>
              <a:gd name="connsiteX6" fmla="*/ 2167345 w 3887545"/>
              <a:gd name="connsiteY6" fmla="*/ 751066 h 2658994"/>
              <a:gd name="connsiteX7" fmla="*/ 2269868 w 3887545"/>
              <a:gd name="connsiteY7" fmla="*/ 611120 h 2658994"/>
              <a:gd name="connsiteX8" fmla="*/ 2289632 w 3887545"/>
              <a:gd name="connsiteY8" fmla="*/ 375182 h 2658994"/>
              <a:gd name="connsiteX9" fmla="*/ 2234047 w 3887545"/>
              <a:gd name="connsiteY9" fmla="*/ 281568 h 2658994"/>
              <a:gd name="connsiteX10" fmla="*/ 2142165 w 3887545"/>
              <a:gd name="connsiteY10" fmla="*/ 236379 h 2658994"/>
              <a:gd name="connsiteX11" fmla="*/ 1129948 w 3887545"/>
              <a:gd name="connsiteY11" fmla="*/ 180629 h 2658994"/>
              <a:gd name="connsiteX12" fmla="*/ 627592 w 3887545"/>
              <a:gd name="connsiteY12" fmla="*/ 310300 h 2658994"/>
              <a:gd name="connsiteX13" fmla="*/ 238022 w 3887545"/>
              <a:gd name="connsiteY13" fmla="*/ 820039 h 2658994"/>
              <a:gd name="connsiteX14" fmla="*/ 247524 w 3887545"/>
              <a:gd name="connsiteY14" fmla="*/ 1521764 h 2658994"/>
              <a:gd name="connsiteX15" fmla="*/ 493143 w 3887545"/>
              <a:gd name="connsiteY15" fmla="*/ 2312156 h 2658994"/>
              <a:gd name="connsiteX16" fmla="*/ 550153 w 3887545"/>
              <a:gd name="connsiteY16" fmla="*/ 2431552 h 2658994"/>
              <a:gd name="connsiteX17" fmla="*/ 688213 w 3887545"/>
              <a:gd name="connsiteY17" fmla="*/ 2459046 h 2658994"/>
              <a:gd name="connsiteX18" fmla="*/ 833495 w 3887545"/>
              <a:gd name="connsiteY18" fmla="*/ 2343075 h 2658994"/>
              <a:gd name="connsiteX19" fmla="*/ 1287771 w 3887545"/>
              <a:gd name="connsiteY19" fmla="*/ 1910776 h 2658994"/>
              <a:gd name="connsiteX20" fmla="*/ 1717629 w 3887545"/>
              <a:gd name="connsiteY20" fmla="*/ 1631932 h 2658994"/>
              <a:gd name="connsiteX21" fmla="*/ 1898826 w 3887545"/>
              <a:gd name="connsiteY21" fmla="*/ 1553920 h 2658994"/>
              <a:gd name="connsiteX22" fmla="*/ 2025104 w 3887545"/>
              <a:gd name="connsiteY22" fmla="*/ 1644395 h 2658994"/>
              <a:gd name="connsiteX23" fmla="*/ 1967619 w 3887545"/>
              <a:gd name="connsiteY23" fmla="*/ 1713654 h 2658994"/>
              <a:gd name="connsiteX24" fmla="*/ 1764377 w 3887545"/>
              <a:gd name="connsiteY24" fmla="*/ 1797754 h 2658994"/>
              <a:gd name="connsiteX25" fmla="*/ 1423266 w 3887545"/>
              <a:gd name="connsiteY25" fmla="*/ 2027984 h 2658994"/>
              <a:gd name="connsiteX26" fmla="*/ 1017163 w 3887545"/>
              <a:gd name="connsiteY26" fmla="*/ 2417471 h 2658994"/>
              <a:gd name="connsiteX27" fmla="*/ 768503 w 3887545"/>
              <a:gd name="connsiteY27" fmla="*/ 2615640 h 2658994"/>
              <a:gd name="connsiteX28" fmla="*/ 388434 w 3887545"/>
              <a:gd name="connsiteY28" fmla="*/ 2511751 h 2658994"/>
              <a:gd name="connsiteX29" fmla="*/ 283916 w 3887545"/>
              <a:gd name="connsiteY29" fmla="*/ 2251934 h 2658994"/>
              <a:gd name="connsiteX30" fmla="*/ 91316 w 3887545"/>
              <a:gd name="connsiteY30" fmla="*/ 1648010 h 2658994"/>
              <a:gd name="connsiteX31" fmla="*/ 764 w 3887545"/>
              <a:gd name="connsiteY31" fmla="*/ 1217233 h 2658994"/>
              <a:gd name="connsiteX32" fmla="*/ 410478 w 3887545"/>
              <a:gd name="connsiteY32" fmla="*/ 241326 h 2658994"/>
              <a:gd name="connsiteX33" fmla="*/ 939914 w 3887545"/>
              <a:gd name="connsiteY33" fmla="*/ 19849 h 2658994"/>
              <a:gd name="connsiteX34" fmla="*/ 1546408 w 3887545"/>
              <a:gd name="connsiteY34" fmla="*/ 14616 h 2658994"/>
              <a:gd name="connsiteX35" fmla="*/ 2110905 w 3887545"/>
              <a:gd name="connsiteY35" fmla="*/ 55620 h 2658994"/>
              <a:gd name="connsiteX36" fmla="*/ 2428927 w 3887545"/>
              <a:gd name="connsiteY36" fmla="*/ 293460 h 2658994"/>
              <a:gd name="connsiteX37" fmla="*/ 2324408 w 3887545"/>
              <a:gd name="connsiteY37" fmla="*/ 818422 h 2658994"/>
              <a:gd name="connsiteX38" fmla="*/ 2294953 w 3887545"/>
              <a:gd name="connsiteY38" fmla="*/ 1324832 h 2658994"/>
              <a:gd name="connsiteX39" fmla="*/ 2343316 w 3887545"/>
              <a:gd name="connsiteY39" fmla="*/ 1346333 h 2658994"/>
              <a:gd name="connsiteX40" fmla="*/ 3305555 w 3887545"/>
              <a:gd name="connsiteY40" fmla="*/ 862756 h 2658994"/>
              <a:gd name="connsiteX41" fmla="*/ 3613125 w 3887545"/>
              <a:gd name="connsiteY41" fmla="*/ 610740 h 2658994"/>
              <a:gd name="connsiteX42" fmla="*/ 3705387 w 3887545"/>
              <a:gd name="connsiteY42" fmla="*/ 442824 h 2658994"/>
              <a:gd name="connsiteX43" fmla="*/ 3646191 w 3887545"/>
              <a:gd name="connsiteY43" fmla="*/ 325046 h 2658994"/>
              <a:gd name="connsiteX44" fmla="*/ 3430027 w 3887545"/>
              <a:gd name="connsiteY44" fmla="*/ 272626 h 2658994"/>
              <a:gd name="connsiteX45" fmla="*/ 2720724 w 3887545"/>
              <a:gd name="connsiteY45" fmla="*/ 240089 h 2658994"/>
              <a:gd name="connsiteX46" fmla="*/ 2626372 w 3887545"/>
              <a:gd name="connsiteY46" fmla="*/ 233905 h 2658994"/>
              <a:gd name="connsiteX47" fmla="*/ 2562901 w 3887545"/>
              <a:gd name="connsiteY47" fmla="*/ 144477 h 2658994"/>
              <a:gd name="connsiteX48" fmla="*/ 2634544 w 3887545"/>
              <a:gd name="connsiteY48" fmla="*/ 64943 h 2658994"/>
              <a:gd name="connsiteX49" fmla="*/ 2661054 w 3887545"/>
              <a:gd name="connsiteY49" fmla="*/ 62850 h 2658994"/>
              <a:gd name="connsiteX50" fmla="*/ 3416345 w 3887545"/>
              <a:gd name="connsiteY50" fmla="*/ 89869 h 2658994"/>
              <a:gd name="connsiteX51" fmla="*/ 3661204 w 3887545"/>
              <a:gd name="connsiteY51" fmla="*/ 138484 h 2658994"/>
              <a:gd name="connsiteX52" fmla="*/ 3887725 w 3887545"/>
              <a:gd name="connsiteY52" fmla="*/ 354348 h 2658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887545" h="2658994">
                <a:moveTo>
                  <a:pt x="3887440" y="445678"/>
                </a:moveTo>
                <a:cubicBezTo>
                  <a:pt x="3838316" y="674005"/>
                  <a:pt x="3674506" y="813190"/>
                  <a:pt x="3498725" y="941148"/>
                </a:cubicBezTo>
                <a:cubicBezTo>
                  <a:pt x="3275529" y="1103545"/>
                  <a:pt x="3028580" y="1224368"/>
                  <a:pt x="2780490" y="1342432"/>
                </a:cubicBezTo>
                <a:cubicBezTo>
                  <a:pt x="2649082" y="1404842"/>
                  <a:pt x="2515868" y="1463636"/>
                  <a:pt x="2383984" y="1524713"/>
                </a:cubicBezTo>
                <a:cubicBezTo>
                  <a:pt x="2345981" y="1544301"/>
                  <a:pt x="2300172" y="1540614"/>
                  <a:pt x="2265783" y="1515200"/>
                </a:cubicBezTo>
                <a:cubicBezTo>
                  <a:pt x="2178082" y="1455930"/>
                  <a:pt x="2123922" y="1371925"/>
                  <a:pt x="2091331" y="1273363"/>
                </a:cubicBezTo>
                <a:cubicBezTo>
                  <a:pt x="2029380" y="1086706"/>
                  <a:pt x="2047623" y="911846"/>
                  <a:pt x="2167345" y="751066"/>
                </a:cubicBezTo>
                <a:cubicBezTo>
                  <a:pt x="2202026" y="704734"/>
                  <a:pt x="2243359" y="661923"/>
                  <a:pt x="2269868" y="611120"/>
                </a:cubicBezTo>
                <a:cubicBezTo>
                  <a:pt x="2309080" y="538690"/>
                  <a:pt x="2316246" y="453140"/>
                  <a:pt x="2289632" y="375182"/>
                </a:cubicBezTo>
                <a:cubicBezTo>
                  <a:pt x="2276328" y="341151"/>
                  <a:pt x="2257551" y="309528"/>
                  <a:pt x="2234047" y="281568"/>
                </a:cubicBezTo>
                <a:cubicBezTo>
                  <a:pt x="2211825" y="253363"/>
                  <a:pt x="2178043" y="236748"/>
                  <a:pt x="2142165" y="236379"/>
                </a:cubicBezTo>
                <a:cubicBezTo>
                  <a:pt x="1804664" y="218969"/>
                  <a:pt x="1468874" y="169783"/>
                  <a:pt x="1129948" y="180629"/>
                </a:cubicBezTo>
                <a:cubicBezTo>
                  <a:pt x="953501" y="186432"/>
                  <a:pt x="783515" y="222584"/>
                  <a:pt x="627592" y="310300"/>
                </a:cubicBezTo>
                <a:cubicBezTo>
                  <a:pt x="424731" y="424463"/>
                  <a:pt x="312326" y="606173"/>
                  <a:pt x="238022" y="820039"/>
                </a:cubicBezTo>
                <a:cubicBezTo>
                  <a:pt x="156022" y="1056167"/>
                  <a:pt x="176166" y="1289061"/>
                  <a:pt x="247524" y="1521764"/>
                </a:cubicBezTo>
                <a:cubicBezTo>
                  <a:pt x="328289" y="1785608"/>
                  <a:pt x="410162" y="2049072"/>
                  <a:pt x="493143" y="2312156"/>
                </a:cubicBezTo>
                <a:cubicBezTo>
                  <a:pt x="506744" y="2354322"/>
                  <a:pt x="525917" y="2394477"/>
                  <a:pt x="550153" y="2431552"/>
                </a:cubicBezTo>
                <a:cubicBezTo>
                  <a:pt x="584075" y="2484162"/>
                  <a:pt x="637379" y="2494532"/>
                  <a:pt x="688213" y="2459046"/>
                </a:cubicBezTo>
                <a:cubicBezTo>
                  <a:pt x="739296" y="2423846"/>
                  <a:pt x="787842" y="2385094"/>
                  <a:pt x="833495" y="2343075"/>
                </a:cubicBezTo>
                <a:cubicBezTo>
                  <a:pt x="985902" y="2200275"/>
                  <a:pt x="1136694" y="2055383"/>
                  <a:pt x="1287771" y="1910776"/>
                </a:cubicBezTo>
                <a:cubicBezTo>
                  <a:pt x="1413479" y="1790619"/>
                  <a:pt x="1551064" y="1689679"/>
                  <a:pt x="1717629" y="1631932"/>
                </a:cubicBezTo>
                <a:cubicBezTo>
                  <a:pt x="1779580" y="1610431"/>
                  <a:pt x="1837730" y="1578275"/>
                  <a:pt x="1898826" y="1553920"/>
                </a:cubicBezTo>
                <a:cubicBezTo>
                  <a:pt x="1972845" y="1524238"/>
                  <a:pt x="2035461" y="1569713"/>
                  <a:pt x="2025104" y="1644395"/>
                </a:cubicBezTo>
                <a:cubicBezTo>
                  <a:pt x="2020258" y="1679024"/>
                  <a:pt x="1999545" y="1700620"/>
                  <a:pt x="1967619" y="1713654"/>
                </a:cubicBezTo>
                <a:cubicBezTo>
                  <a:pt x="1899777" y="1741433"/>
                  <a:pt x="1832790" y="1771592"/>
                  <a:pt x="1764377" y="1797754"/>
                </a:cubicBezTo>
                <a:cubicBezTo>
                  <a:pt x="1632778" y="1848271"/>
                  <a:pt x="1524269" y="1933323"/>
                  <a:pt x="1423266" y="2027984"/>
                </a:cubicBezTo>
                <a:cubicBezTo>
                  <a:pt x="1286346" y="2156132"/>
                  <a:pt x="1155222" y="2290560"/>
                  <a:pt x="1017163" y="2417471"/>
                </a:cubicBezTo>
                <a:cubicBezTo>
                  <a:pt x="939249" y="2489204"/>
                  <a:pt x="857629" y="2559415"/>
                  <a:pt x="768503" y="2615640"/>
                </a:cubicBezTo>
                <a:cubicBezTo>
                  <a:pt x="631393" y="2702309"/>
                  <a:pt x="463403" y="2655122"/>
                  <a:pt x="388434" y="2511751"/>
                </a:cubicBezTo>
                <a:cubicBezTo>
                  <a:pt x="345202" y="2429459"/>
                  <a:pt x="313276" y="2340506"/>
                  <a:pt x="283916" y="2251934"/>
                </a:cubicBezTo>
                <a:cubicBezTo>
                  <a:pt x="217404" y="2051482"/>
                  <a:pt x="154312" y="1849699"/>
                  <a:pt x="91316" y="1648010"/>
                </a:cubicBezTo>
                <a:cubicBezTo>
                  <a:pt x="46848" y="1507018"/>
                  <a:pt x="5040" y="1364694"/>
                  <a:pt x="764" y="1217233"/>
                </a:cubicBezTo>
                <a:cubicBezTo>
                  <a:pt x="-9212" y="831646"/>
                  <a:pt x="107659" y="495149"/>
                  <a:pt x="410478" y="241326"/>
                </a:cubicBezTo>
                <a:cubicBezTo>
                  <a:pt x="562506" y="113653"/>
                  <a:pt x="745319" y="50197"/>
                  <a:pt x="939914" y="19849"/>
                </a:cubicBezTo>
                <a:cubicBezTo>
                  <a:pt x="1141825" y="-11736"/>
                  <a:pt x="1344211" y="821"/>
                  <a:pt x="1546408" y="14616"/>
                </a:cubicBezTo>
                <a:cubicBezTo>
                  <a:pt x="1734352" y="27079"/>
                  <a:pt x="1922581" y="48770"/>
                  <a:pt x="2110905" y="55620"/>
                </a:cubicBezTo>
                <a:cubicBezTo>
                  <a:pt x="2277375" y="60757"/>
                  <a:pt x="2375527" y="153325"/>
                  <a:pt x="2428927" y="293460"/>
                </a:cubicBezTo>
                <a:cubicBezTo>
                  <a:pt x="2502185" y="485921"/>
                  <a:pt x="2466934" y="668487"/>
                  <a:pt x="2324408" y="818422"/>
                </a:cubicBezTo>
                <a:cubicBezTo>
                  <a:pt x="2181882" y="968357"/>
                  <a:pt x="2195850" y="1183745"/>
                  <a:pt x="2294953" y="1324832"/>
                </a:cubicBezTo>
                <a:cubicBezTo>
                  <a:pt x="2305880" y="1340434"/>
                  <a:pt x="2315286" y="1358510"/>
                  <a:pt x="2343316" y="1346333"/>
                </a:cubicBezTo>
                <a:cubicBezTo>
                  <a:pt x="2672836" y="1202582"/>
                  <a:pt x="3000645" y="1055311"/>
                  <a:pt x="3305555" y="862756"/>
                </a:cubicBezTo>
                <a:cubicBezTo>
                  <a:pt x="3418150" y="791689"/>
                  <a:pt x="3525615" y="713011"/>
                  <a:pt x="3613125" y="610740"/>
                </a:cubicBezTo>
                <a:cubicBezTo>
                  <a:pt x="3655313" y="561269"/>
                  <a:pt x="3692274" y="508468"/>
                  <a:pt x="3705387" y="442824"/>
                </a:cubicBezTo>
                <a:cubicBezTo>
                  <a:pt x="3718024" y="379749"/>
                  <a:pt x="3706147" y="345976"/>
                  <a:pt x="3646191" y="325046"/>
                </a:cubicBezTo>
                <a:cubicBezTo>
                  <a:pt x="3576354" y="300691"/>
                  <a:pt x="3503000" y="277478"/>
                  <a:pt x="3430027" y="272626"/>
                </a:cubicBezTo>
                <a:cubicBezTo>
                  <a:pt x="3193910" y="257118"/>
                  <a:pt x="2957222" y="250364"/>
                  <a:pt x="2720724" y="240089"/>
                </a:cubicBezTo>
                <a:cubicBezTo>
                  <a:pt x="2689170" y="240186"/>
                  <a:pt x="2657645" y="238120"/>
                  <a:pt x="2626372" y="233905"/>
                </a:cubicBezTo>
                <a:cubicBezTo>
                  <a:pt x="2582285" y="225914"/>
                  <a:pt x="2559861" y="191760"/>
                  <a:pt x="2562901" y="144477"/>
                </a:cubicBezTo>
                <a:cubicBezTo>
                  <a:pt x="2565467" y="99953"/>
                  <a:pt x="2591406" y="70937"/>
                  <a:pt x="2634544" y="64943"/>
                </a:cubicBezTo>
                <a:cubicBezTo>
                  <a:pt x="2643304" y="63487"/>
                  <a:pt x="2652174" y="62787"/>
                  <a:pt x="2661054" y="62850"/>
                </a:cubicBezTo>
                <a:cubicBezTo>
                  <a:pt x="2912849" y="71127"/>
                  <a:pt x="3164644" y="76265"/>
                  <a:pt x="3416345" y="89869"/>
                </a:cubicBezTo>
                <a:cubicBezTo>
                  <a:pt x="3498630" y="94340"/>
                  <a:pt x="3581104" y="116412"/>
                  <a:pt x="3661204" y="138484"/>
                </a:cubicBezTo>
                <a:cubicBezTo>
                  <a:pt x="3773324" y="169403"/>
                  <a:pt x="3858745" y="233620"/>
                  <a:pt x="3887725" y="354348"/>
                </a:cubicBezTo>
                <a:close/>
              </a:path>
            </a:pathLst>
          </a:custGeom>
          <a:solidFill>
            <a:schemeClr val="bg1"/>
          </a:solidFill>
          <a:ln w="9502" cap="flat">
            <a:noFill/>
            <a:prstDash val="solid"/>
            <a:miter/>
          </a:ln>
        </p:spPr>
        <p:txBody>
          <a:bodyPr rtlCol="0" anchor="ctr"/>
          <a:lstStyle/>
          <a:p>
            <a:endParaRPr lang="en-RO"/>
          </a:p>
        </p:txBody>
      </p:sp>
      <p:sp>
        <p:nvSpPr>
          <p:cNvPr id="24" name="TextBox 23">
            <a:extLst>
              <a:ext uri="{FF2B5EF4-FFF2-40B4-BE49-F238E27FC236}">
                <a16:creationId xmlns:a16="http://schemas.microsoft.com/office/drawing/2014/main" id="{5BF5DF66-7806-8642-8FDD-3F57E35B658D}"/>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serum</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1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5 days after onset of symptoms: PCR + Elisa HBsAg</a:t>
            </a:r>
          </a:p>
          <a:p>
            <a:pPr marL="493713" indent="-176213">
              <a:spcAft>
                <a:spcPts val="800"/>
              </a:spcAft>
            </a:pPr>
            <a:r>
              <a:rPr lang="en-GB" sz="1600" dirty="0" err="1">
                <a:solidFill>
                  <a:schemeClr val="tx1"/>
                </a:solidFill>
              </a:rPr>
              <a:t>– 5 to 10 after onset of symptoms: PCR + ELISA IgM</a:t>
            </a:r>
          </a:p>
        </p:txBody>
      </p:sp>
    </p:spTree>
    <p:extLst>
      <p:ext uri="{BB962C8B-B14F-4D97-AF65-F5344CB8AC3E}">
        <p14:creationId xmlns:p14="http://schemas.microsoft.com/office/powerpoint/2010/main" val="3616006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707743"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Influenza and other respiratory viruses</a:t>
            </a:r>
          </a:p>
        </p:txBody>
      </p:sp>
      <p:sp>
        <p:nvSpPr>
          <p:cNvPr id="45" name="Graphic 48">
            <a:extLst>
              <a:ext uri="{FF2B5EF4-FFF2-40B4-BE49-F238E27FC236}">
                <a16:creationId xmlns:a16="http://schemas.microsoft.com/office/drawing/2014/main" id="{5B70FB35-FDD4-7C4B-9FA2-03B0E8B3DC49}"/>
              </a:ext>
            </a:extLst>
          </p:cNvPr>
          <p:cNvSpPr>
            <a:spLocks noChangeAspect="1"/>
          </p:cNvSpPr>
          <p:nvPr/>
        </p:nvSpPr>
        <p:spPr>
          <a:xfrm>
            <a:off x="7068082" y="1417963"/>
            <a:ext cx="1439530" cy="1440000"/>
          </a:xfrm>
          <a:custGeom>
            <a:avLst/>
            <a:gdLst>
              <a:gd name="connsiteX0" fmla="*/ 23813 w 171394"/>
              <a:gd name="connsiteY0" fmla="*/ 171450 h 171450"/>
              <a:gd name="connsiteX1" fmla="*/ 6933 w 171394"/>
              <a:gd name="connsiteY1" fmla="*/ 164517 h 171450"/>
              <a:gd name="connsiteX2" fmla="*/ 0 w 171394"/>
              <a:gd name="connsiteY2" fmla="*/ 147638 h 171450"/>
              <a:gd name="connsiteX3" fmla="*/ 0 w 171394"/>
              <a:gd name="connsiteY3" fmla="*/ 108786 h 171450"/>
              <a:gd name="connsiteX4" fmla="*/ 23171 w 171394"/>
              <a:gd name="connsiteY4" fmla="*/ 47369 h 171450"/>
              <a:gd name="connsiteX5" fmla="*/ 32989 w 171394"/>
              <a:gd name="connsiteY5" fmla="*/ 33859 h 171450"/>
              <a:gd name="connsiteX6" fmla="*/ 48284 w 171394"/>
              <a:gd name="connsiteY6" fmla="*/ 28575 h 171450"/>
              <a:gd name="connsiteX7" fmla="*/ 64578 w 171394"/>
              <a:gd name="connsiteY7" fmla="*/ 34757 h 171450"/>
              <a:gd name="connsiteX8" fmla="*/ 71438 w 171394"/>
              <a:gd name="connsiteY8" fmla="*/ 50244 h 171450"/>
              <a:gd name="connsiteX9" fmla="*/ 71438 w 171394"/>
              <a:gd name="connsiteY9" fmla="*/ 65210 h 171450"/>
              <a:gd name="connsiteX10" fmla="*/ 61913 w 171394"/>
              <a:gd name="connsiteY10" fmla="*/ 65210 h 171450"/>
              <a:gd name="connsiteX11" fmla="*/ 61913 w 171394"/>
              <a:gd name="connsiteY11" fmla="*/ 50244 h 171450"/>
              <a:gd name="connsiteX12" fmla="*/ 57791 w 171394"/>
              <a:gd name="connsiteY12" fmla="*/ 41525 h 171450"/>
              <a:gd name="connsiteX13" fmla="*/ 48174 w 171394"/>
              <a:gd name="connsiteY13" fmla="*/ 38100 h 171450"/>
              <a:gd name="connsiteX14" fmla="*/ 38366 w 171394"/>
              <a:gd name="connsiteY14" fmla="*/ 41791 h 171450"/>
              <a:gd name="connsiteX15" fmla="*/ 32239 w 171394"/>
              <a:gd name="connsiteY15" fmla="*/ 50739 h 171450"/>
              <a:gd name="connsiteX16" fmla="*/ 9525 w 171394"/>
              <a:gd name="connsiteY16" fmla="*/ 110344 h 171450"/>
              <a:gd name="connsiteX17" fmla="*/ 9525 w 171394"/>
              <a:gd name="connsiteY17" fmla="*/ 147638 h 171450"/>
              <a:gd name="connsiteX18" fmla="*/ 13633 w 171394"/>
              <a:gd name="connsiteY18" fmla="*/ 157817 h 171450"/>
              <a:gd name="connsiteX19" fmla="*/ 23813 w 171394"/>
              <a:gd name="connsiteY19" fmla="*/ 161925 h 171450"/>
              <a:gd name="connsiteX20" fmla="*/ 52388 w 171394"/>
              <a:gd name="connsiteY20" fmla="*/ 161925 h 171450"/>
              <a:gd name="connsiteX21" fmla="*/ 62471 w 171394"/>
              <a:gd name="connsiteY21" fmla="*/ 157817 h 171450"/>
              <a:gd name="connsiteX22" fmla="*/ 66675 w 171394"/>
              <a:gd name="connsiteY22" fmla="*/ 147638 h 171450"/>
              <a:gd name="connsiteX23" fmla="*/ 66675 w 171394"/>
              <a:gd name="connsiteY23" fmla="*/ 128588 h 171450"/>
              <a:gd name="connsiteX24" fmla="*/ 76200 w 171394"/>
              <a:gd name="connsiteY24" fmla="*/ 128588 h 171450"/>
              <a:gd name="connsiteX25" fmla="*/ 76200 w 171394"/>
              <a:gd name="connsiteY25" fmla="*/ 147638 h 171450"/>
              <a:gd name="connsiteX26" fmla="*/ 69148 w 171394"/>
              <a:gd name="connsiteY26" fmla="*/ 164517 h 171450"/>
              <a:gd name="connsiteX27" fmla="*/ 52388 w 171394"/>
              <a:gd name="connsiteY27" fmla="*/ 171450 h 171450"/>
              <a:gd name="connsiteX28" fmla="*/ 23813 w 171394"/>
              <a:gd name="connsiteY28" fmla="*/ 171450 h 171450"/>
              <a:gd name="connsiteX29" fmla="*/ 147582 w 171394"/>
              <a:gd name="connsiteY29" fmla="*/ 171450 h 171450"/>
              <a:gd name="connsiteX30" fmla="*/ 119007 w 171394"/>
              <a:gd name="connsiteY30" fmla="*/ 171450 h 171450"/>
              <a:gd name="connsiteX31" fmla="*/ 102140 w 171394"/>
              <a:gd name="connsiteY31" fmla="*/ 164517 h 171450"/>
              <a:gd name="connsiteX32" fmla="*/ 95195 w 171394"/>
              <a:gd name="connsiteY32" fmla="*/ 147638 h 171450"/>
              <a:gd name="connsiteX33" fmla="*/ 95195 w 171394"/>
              <a:gd name="connsiteY33" fmla="*/ 128588 h 171450"/>
              <a:gd name="connsiteX34" fmla="*/ 104720 w 171394"/>
              <a:gd name="connsiteY34" fmla="*/ 128588 h 171450"/>
              <a:gd name="connsiteX35" fmla="*/ 104720 w 171394"/>
              <a:gd name="connsiteY35" fmla="*/ 147638 h 171450"/>
              <a:gd name="connsiteX36" fmla="*/ 108828 w 171394"/>
              <a:gd name="connsiteY36" fmla="*/ 157817 h 171450"/>
              <a:gd name="connsiteX37" fmla="*/ 119007 w 171394"/>
              <a:gd name="connsiteY37" fmla="*/ 161925 h 171450"/>
              <a:gd name="connsiteX38" fmla="*/ 147582 w 171394"/>
              <a:gd name="connsiteY38" fmla="*/ 161925 h 171450"/>
              <a:gd name="connsiteX39" fmla="*/ 157666 w 171394"/>
              <a:gd name="connsiteY39" fmla="*/ 157817 h 171450"/>
              <a:gd name="connsiteX40" fmla="*/ 161870 w 171394"/>
              <a:gd name="connsiteY40" fmla="*/ 147638 h 171450"/>
              <a:gd name="connsiteX41" fmla="*/ 161870 w 171394"/>
              <a:gd name="connsiteY41" fmla="*/ 110344 h 171450"/>
              <a:gd name="connsiteX42" fmla="*/ 138973 w 171394"/>
              <a:gd name="connsiteY42" fmla="*/ 50739 h 171450"/>
              <a:gd name="connsiteX43" fmla="*/ 132819 w 171394"/>
              <a:gd name="connsiteY43" fmla="*/ 41791 h 171450"/>
              <a:gd name="connsiteX44" fmla="*/ 123221 w 171394"/>
              <a:gd name="connsiteY44" fmla="*/ 38100 h 171450"/>
              <a:gd name="connsiteX45" fmla="*/ 113613 w 171394"/>
              <a:gd name="connsiteY45" fmla="*/ 41525 h 171450"/>
              <a:gd name="connsiteX46" fmla="*/ 109483 w 171394"/>
              <a:gd name="connsiteY46" fmla="*/ 50244 h 171450"/>
              <a:gd name="connsiteX47" fmla="*/ 109483 w 171394"/>
              <a:gd name="connsiteY47" fmla="*/ 65210 h 171450"/>
              <a:gd name="connsiteX48" fmla="*/ 99957 w 171394"/>
              <a:gd name="connsiteY48" fmla="*/ 65210 h 171450"/>
              <a:gd name="connsiteX49" fmla="*/ 99957 w 171394"/>
              <a:gd name="connsiteY49" fmla="*/ 50244 h 171450"/>
              <a:gd name="connsiteX50" fmla="*/ 106817 w 171394"/>
              <a:gd name="connsiteY50" fmla="*/ 34757 h 171450"/>
              <a:gd name="connsiteX51" fmla="*/ 123111 w 171394"/>
              <a:gd name="connsiteY51" fmla="*/ 28575 h 171450"/>
              <a:gd name="connsiteX52" fmla="*/ 138287 w 171394"/>
              <a:gd name="connsiteY52" fmla="*/ 33859 h 171450"/>
              <a:gd name="connsiteX53" fmla="*/ 148041 w 171394"/>
              <a:gd name="connsiteY53" fmla="*/ 47369 h 171450"/>
              <a:gd name="connsiteX54" fmla="*/ 171395 w 171394"/>
              <a:gd name="connsiteY54" fmla="*/ 108786 h 171450"/>
              <a:gd name="connsiteX55" fmla="*/ 171395 w 171394"/>
              <a:gd name="connsiteY55" fmla="*/ 147638 h 171450"/>
              <a:gd name="connsiteX56" fmla="*/ 164343 w 171394"/>
              <a:gd name="connsiteY56" fmla="*/ 164517 h 171450"/>
              <a:gd name="connsiteX57" fmla="*/ 147582 w 171394"/>
              <a:gd name="connsiteY57" fmla="*/ 171450 h 171450"/>
              <a:gd name="connsiteX58" fmla="*/ 85725 w 171394"/>
              <a:gd name="connsiteY58" fmla="*/ 78233 h 171450"/>
              <a:gd name="connsiteX59" fmla="*/ 60960 w 171394"/>
              <a:gd name="connsiteY59" fmla="*/ 102760 h 171450"/>
              <a:gd name="connsiteX60" fmla="*/ 54402 w 171394"/>
              <a:gd name="connsiteY60" fmla="*/ 96203 h 171450"/>
              <a:gd name="connsiteX61" fmla="*/ 80963 w 171394"/>
              <a:gd name="connsiteY61" fmla="*/ 69642 h 171450"/>
              <a:gd name="connsiteX62" fmla="*/ 80963 w 171394"/>
              <a:gd name="connsiteY62" fmla="*/ 0 h 171450"/>
              <a:gd name="connsiteX63" fmla="*/ 90488 w 171394"/>
              <a:gd name="connsiteY63" fmla="*/ 0 h 171450"/>
              <a:gd name="connsiteX64" fmla="*/ 90488 w 171394"/>
              <a:gd name="connsiteY64" fmla="*/ 69642 h 171450"/>
              <a:gd name="connsiteX65" fmla="*/ 117048 w 171394"/>
              <a:gd name="connsiteY65" fmla="*/ 96203 h 171450"/>
              <a:gd name="connsiteX66" fmla="*/ 110435 w 171394"/>
              <a:gd name="connsiteY66" fmla="*/ 102760 h 171450"/>
              <a:gd name="connsiteX67" fmla="*/ 85725 w 171394"/>
              <a:gd name="connsiteY67" fmla="*/ 78233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71394" h="171450">
                <a:moveTo>
                  <a:pt x="23813" y="171450"/>
                </a:moveTo>
                <a:cubicBezTo>
                  <a:pt x="17182" y="171450"/>
                  <a:pt x="11555" y="169139"/>
                  <a:pt x="6933" y="164517"/>
                </a:cubicBezTo>
                <a:cubicBezTo>
                  <a:pt x="2311" y="159895"/>
                  <a:pt x="0" y="154268"/>
                  <a:pt x="0" y="147638"/>
                </a:cubicBezTo>
                <a:lnTo>
                  <a:pt x="0" y="108786"/>
                </a:lnTo>
                <a:lnTo>
                  <a:pt x="23171" y="47369"/>
                </a:lnTo>
                <a:cubicBezTo>
                  <a:pt x="25198" y="41885"/>
                  <a:pt x="28471" y="37382"/>
                  <a:pt x="32989" y="33859"/>
                </a:cubicBezTo>
                <a:cubicBezTo>
                  <a:pt x="37508" y="30336"/>
                  <a:pt x="42606" y="28575"/>
                  <a:pt x="48284" y="28575"/>
                </a:cubicBezTo>
                <a:cubicBezTo>
                  <a:pt x="54573" y="28575"/>
                  <a:pt x="60004" y="30636"/>
                  <a:pt x="64578" y="34757"/>
                </a:cubicBezTo>
                <a:cubicBezTo>
                  <a:pt x="69151" y="38878"/>
                  <a:pt x="71438" y="44041"/>
                  <a:pt x="71438" y="50244"/>
                </a:cubicBezTo>
                <a:lnTo>
                  <a:pt x="71438" y="65210"/>
                </a:lnTo>
                <a:lnTo>
                  <a:pt x="61913" y="65210"/>
                </a:lnTo>
                <a:lnTo>
                  <a:pt x="61913" y="50244"/>
                </a:lnTo>
                <a:cubicBezTo>
                  <a:pt x="61913" y="46715"/>
                  <a:pt x="60539" y="43809"/>
                  <a:pt x="57791" y="41525"/>
                </a:cubicBezTo>
                <a:cubicBezTo>
                  <a:pt x="55043" y="39242"/>
                  <a:pt x="51838" y="38100"/>
                  <a:pt x="48174" y="38100"/>
                </a:cubicBezTo>
                <a:cubicBezTo>
                  <a:pt x="44389" y="38100"/>
                  <a:pt x="41119" y="39330"/>
                  <a:pt x="38366" y="41791"/>
                </a:cubicBezTo>
                <a:cubicBezTo>
                  <a:pt x="35612" y="44252"/>
                  <a:pt x="33570" y="47234"/>
                  <a:pt x="32239" y="50739"/>
                </a:cubicBezTo>
                <a:lnTo>
                  <a:pt x="9525" y="110344"/>
                </a:lnTo>
                <a:lnTo>
                  <a:pt x="9525" y="147638"/>
                </a:lnTo>
                <a:cubicBezTo>
                  <a:pt x="9525" y="151686"/>
                  <a:pt x="10894" y="155079"/>
                  <a:pt x="13633" y="157817"/>
                </a:cubicBezTo>
                <a:cubicBezTo>
                  <a:pt x="16371" y="160556"/>
                  <a:pt x="19764" y="161925"/>
                  <a:pt x="23813" y="161925"/>
                </a:cubicBezTo>
                <a:lnTo>
                  <a:pt x="52388" y="161925"/>
                </a:lnTo>
                <a:cubicBezTo>
                  <a:pt x="56307" y="161925"/>
                  <a:pt x="59669" y="160556"/>
                  <a:pt x="62471" y="157817"/>
                </a:cubicBezTo>
                <a:cubicBezTo>
                  <a:pt x="65274" y="155079"/>
                  <a:pt x="66675" y="151686"/>
                  <a:pt x="66675" y="147638"/>
                </a:cubicBezTo>
                <a:lnTo>
                  <a:pt x="66675" y="128588"/>
                </a:lnTo>
                <a:lnTo>
                  <a:pt x="76200" y="128588"/>
                </a:lnTo>
                <a:lnTo>
                  <a:pt x="76200" y="147638"/>
                </a:lnTo>
                <a:cubicBezTo>
                  <a:pt x="76200" y="154268"/>
                  <a:pt x="73849" y="159895"/>
                  <a:pt x="69148" y="164517"/>
                </a:cubicBezTo>
                <a:cubicBezTo>
                  <a:pt x="64446" y="169139"/>
                  <a:pt x="58860" y="171450"/>
                  <a:pt x="52388" y="171450"/>
                </a:cubicBezTo>
                <a:lnTo>
                  <a:pt x="23813" y="171450"/>
                </a:lnTo>
                <a:close/>
                <a:moveTo>
                  <a:pt x="147582" y="171450"/>
                </a:moveTo>
                <a:lnTo>
                  <a:pt x="119007" y="171450"/>
                </a:lnTo>
                <a:cubicBezTo>
                  <a:pt x="112393" y="171450"/>
                  <a:pt x="106771" y="169139"/>
                  <a:pt x="102140" y="164517"/>
                </a:cubicBezTo>
                <a:cubicBezTo>
                  <a:pt x="97510" y="159895"/>
                  <a:pt x="95195" y="154268"/>
                  <a:pt x="95195" y="147638"/>
                </a:cubicBezTo>
                <a:lnTo>
                  <a:pt x="95195" y="128588"/>
                </a:lnTo>
                <a:lnTo>
                  <a:pt x="104720" y="128588"/>
                </a:lnTo>
                <a:lnTo>
                  <a:pt x="104720" y="147638"/>
                </a:lnTo>
                <a:cubicBezTo>
                  <a:pt x="104720" y="151686"/>
                  <a:pt x="106089" y="155079"/>
                  <a:pt x="108828" y="157817"/>
                </a:cubicBezTo>
                <a:cubicBezTo>
                  <a:pt x="111566" y="160556"/>
                  <a:pt x="114959" y="161925"/>
                  <a:pt x="119007" y="161925"/>
                </a:cubicBezTo>
                <a:lnTo>
                  <a:pt x="147582" y="161925"/>
                </a:lnTo>
                <a:cubicBezTo>
                  <a:pt x="151503" y="161925"/>
                  <a:pt x="154864" y="160556"/>
                  <a:pt x="157666" y="157817"/>
                </a:cubicBezTo>
                <a:cubicBezTo>
                  <a:pt x="160469" y="155079"/>
                  <a:pt x="161870" y="151686"/>
                  <a:pt x="161870" y="147638"/>
                </a:cubicBezTo>
                <a:lnTo>
                  <a:pt x="161870" y="110344"/>
                </a:lnTo>
                <a:lnTo>
                  <a:pt x="138973" y="50739"/>
                </a:lnTo>
                <a:cubicBezTo>
                  <a:pt x="137606" y="47234"/>
                  <a:pt x="135554" y="44252"/>
                  <a:pt x="132819" y="41791"/>
                </a:cubicBezTo>
                <a:cubicBezTo>
                  <a:pt x="130083" y="39330"/>
                  <a:pt x="126884" y="38100"/>
                  <a:pt x="123221" y="38100"/>
                </a:cubicBezTo>
                <a:cubicBezTo>
                  <a:pt x="119569" y="38100"/>
                  <a:pt x="116367" y="39242"/>
                  <a:pt x="113613" y="41525"/>
                </a:cubicBezTo>
                <a:cubicBezTo>
                  <a:pt x="110860" y="43809"/>
                  <a:pt x="109483" y="46715"/>
                  <a:pt x="109483" y="50244"/>
                </a:cubicBezTo>
                <a:lnTo>
                  <a:pt x="109483" y="65210"/>
                </a:lnTo>
                <a:lnTo>
                  <a:pt x="99957" y="65210"/>
                </a:lnTo>
                <a:lnTo>
                  <a:pt x="99957" y="50244"/>
                </a:lnTo>
                <a:cubicBezTo>
                  <a:pt x="99957" y="44041"/>
                  <a:pt x="102244" y="38878"/>
                  <a:pt x="106817" y="34757"/>
                </a:cubicBezTo>
                <a:cubicBezTo>
                  <a:pt x="111391" y="30636"/>
                  <a:pt x="116822" y="28575"/>
                  <a:pt x="123111" y="28575"/>
                </a:cubicBezTo>
                <a:cubicBezTo>
                  <a:pt x="128789" y="28575"/>
                  <a:pt x="133848" y="30336"/>
                  <a:pt x="138287" y="33859"/>
                </a:cubicBezTo>
                <a:cubicBezTo>
                  <a:pt x="142726" y="37382"/>
                  <a:pt x="145977" y="41885"/>
                  <a:pt x="148041" y="47369"/>
                </a:cubicBezTo>
                <a:lnTo>
                  <a:pt x="171395" y="108786"/>
                </a:lnTo>
                <a:lnTo>
                  <a:pt x="171395" y="147638"/>
                </a:lnTo>
                <a:cubicBezTo>
                  <a:pt x="171395" y="154268"/>
                  <a:pt x="169044" y="159895"/>
                  <a:pt x="164343" y="164517"/>
                </a:cubicBezTo>
                <a:cubicBezTo>
                  <a:pt x="159642" y="169139"/>
                  <a:pt x="154055" y="171450"/>
                  <a:pt x="147582" y="171450"/>
                </a:cubicBezTo>
                <a:close/>
                <a:moveTo>
                  <a:pt x="85725" y="78233"/>
                </a:moveTo>
                <a:lnTo>
                  <a:pt x="60960" y="102760"/>
                </a:lnTo>
                <a:lnTo>
                  <a:pt x="54402" y="96203"/>
                </a:lnTo>
                <a:lnTo>
                  <a:pt x="80963" y="69642"/>
                </a:lnTo>
                <a:lnTo>
                  <a:pt x="80963" y="0"/>
                </a:lnTo>
                <a:lnTo>
                  <a:pt x="90488" y="0"/>
                </a:lnTo>
                <a:lnTo>
                  <a:pt x="90488" y="69642"/>
                </a:lnTo>
                <a:lnTo>
                  <a:pt x="117048" y="96203"/>
                </a:lnTo>
                <a:lnTo>
                  <a:pt x="110435" y="102760"/>
                </a:lnTo>
                <a:lnTo>
                  <a:pt x="85725" y="78233"/>
                </a:lnTo>
                <a:close/>
              </a:path>
            </a:pathLst>
          </a:custGeom>
          <a:solidFill>
            <a:schemeClr val="bg1"/>
          </a:solidFill>
          <a:ln w="238" cap="flat">
            <a:noFill/>
            <a:prstDash val="solid"/>
            <a:miter/>
          </a:ln>
        </p:spPr>
        <p:txBody>
          <a:bodyPr rtlCol="0" anchor="ctr"/>
          <a:lstStyle/>
          <a:p>
            <a:endParaRPr lang="en-RO"/>
          </a:p>
        </p:txBody>
      </p:sp>
      <p:sp>
        <p:nvSpPr>
          <p:cNvPr id="53" name="TextBox 52">
            <a:extLst>
              <a:ext uri="{FF2B5EF4-FFF2-40B4-BE49-F238E27FC236}">
                <a16:creationId xmlns:a16="http://schemas.microsoft.com/office/drawing/2014/main" id="{88271451-304D-7A48-9ABA-236C193827B6}"/>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nasopharyngeal swab</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2 nylon swabs</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viral transport medium or saline solution (3 mL)</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4°C until aliquots are prepared; aliquots to a -20°C (up to 48 hours) and -70°C (period greater than 48 hours)</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PCR or IF (only typification) followed by PCR</a:t>
            </a:r>
          </a:p>
        </p:txBody>
      </p:sp>
    </p:spTree>
    <p:extLst>
      <p:ext uri="{BB962C8B-B14F-4D97-AF65-F5344CB8AC3E}">
        <p14:creationId xmlns:p14="http://schemas.microsoft.com/office/powerpoint/2010/main" val="113033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77F06A2B-0FD5-E442-8419-2BAB85962432}"/>
              </a:ext>
            </a:extLst>
          </p:cNvPr>
          <p:cNvSpPr/>
          <p:nvPr/>
        </p:nvSpPr>
        <p:spPr>
          <a:xfrm>
            <a:off x="860417" y="2384501"/>
            <a:ext cx="3579303" cy="648000"/>
          </a:xfrm>
          <a:prstGeom prst="roundRect">
            <a:avLst>
              <a:gd name="adj" fmla="val 23081"/>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15" name="Rounded Rectangle 14">
            <a:extLst>
              <a:ext uri="{FF2B5EF4-FFF2-40B4-BE49-F238E27FC236}">
                <a16:creationId xmlns:a16="http://schemas.microsoft.com/office/drawing/2014/main" id="{7A228318-BA63-4F46-9F34-D340B5DB06BA}"/>
              </a:ext>
            </a:extLst>
          </p:cNvPr>
          <p:cNvSpPr/>
          <p:nvPr/>
        </p:nvSpPr>
        <p:spPr>
          <a:xfrm>
            <a:off x="5096385" y="2391634"/>
            <a:ext cx="3579303" cy="2078766"/>
          </a:xfrm>
          <a:prstGeom prst="roundRect">
            <a:avLst>
              <a:gd name="adj" fmla="val 6463"/>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1" name="Rounded Rectangle 20">
            <a:extLst>
              <a:ext uri="{FF2B5EF4-FFF2-40B4-BE49-F238E27FC236}">
                <a16:creationId xmlns:a16="http://schemas.microsoft.com/office/drawing/2014/main" id="{E2D14813-0C0E-1F43-BD1E-4E2FB7D552CE}"/>
              </a:ext>
            </a:extLst>
          </p:cNvPr>
          <p:cNvSpPr/>
          <p:nvPr/>
        </p:nvSpPr>
        <p:spPr>
          <a:xfrm>
            <a:off x="860417" y="3943400"/>
            <a:ext cx="3579303" cy="1532840"/>
          </a:xfrm>
          <a:prstGeom prst="roundRect">
            <a:avLst>
              <a:gd name="adj" fmla="val 6510"/>
            </a:avLst>
          </a:prstGeom>
          <a:solidFill>
            <a:srgbClr val="3D6C9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Content</a:t>
            </a:r>
            <a:endParaRPr lang="en-GB" sz="3200" b="1" spc="-50" dirty="0">
              <a:solidFill>
                <a:srgbClr val="3D6C9D"/>
              </a:solidFill>
              <a:latin typeface="Arial Black" panose="020B0604020202020204" pitchFamily="34" charset="0"/>
              <a:cs typeface="Arial Black" panose="020B0604020202020204" pitchFamily="34" charset="0"/>
            </a:endParaRPr>
          </a:p>
        </p:txBody>
      </p:sp>
      <p:sp>
        <p:nvSpPr>
          <p:cNvPr id="11" name="TextBox 10">
            <a:extLst>
              <a:ext uri="{FF2B5EF4-FFF2-40B4-BE49-F238E27FC236}">
                <a16:creationId xmlns:a16="http://schemas.microsoft.com/office/drawing/2014/main" id="{8CBAF734-DEAF-8E49-B8DA-CB22C756161A}"/>
              </a:ext>
            </a:extLst>
          </p:cNvPr>
          <p:cNvSpPr txBox="1"/>
          <p:nvPr/>
        </p:nvSpPr>
        <p:spPr>
          <a:xfrm>
            <a:off x="1436512" y="2465687"/>
            <a:ext cx="2755118" cy="246221"/>
          </a:xfrm>
          <a:prstGeom prst="rect">
            <a:avLst/>
          </a:prstGeom>
          <a:noFill/>
        </p:spPr>
        <p:txBody>
          <a:bodyPr wrap="square" lIns="0" tIns="0" rIns="0" bIns="0" rtlCol="0">
            <a:spAutoFit/>
          </a:bodyPr>
          <a:lstStyle/>
          <a:p>
            <a:r>
              <a:rPr lang="en-GB" sz="1600" dirty="0">
                <a:solidFill>
                  <a:schemeClr val="tx1"/>
                </a:solidFill>
              </a:rPr>
              <a:t>Most frequent </a:t>
            </a:r>
            <a:r>
              <a:rPr lang="en-GB" sz="1600" dirty="0" err="1">
                <a:solidFill>
                  <a:schemeClr val="tx1"/>
                </a:solidFill>
              </a:rPr>
              <a:t>etiologies</a:t>
            </a:r>
            <a:endParaRPr lang="en-GB" sz="1600" dirty="0">
              <a:solidFill>
                <a:schemeClr val="tx1"/>
              </a:solidFill>
            </a:endParaRPr>
          </a:p>
        </p:txBody>
      </p:sp>
      <p:sp>
        <p:nvSpPr>
          <p:cNvPr id="12" name="Google Shape;140;p4">
            <a:extLst>
              <a:ext uri="{FF2B5EF4-FFF2-40B4-BE49-F238E27FC236}">
                <a16:creationId xmlns:a16="http://schemas.microsoft.com/office/drawing/2014/main" id="{F5ABE290-FF63-6042-9347-BA2F55EFC1BF}"/>
              </a:ext>
            </a:extLst>
          </p:cNvPr>
          <p:cNvSpPr>
            <a:spLocks noChangeAspect="1"/>
          </p:cNvSpPr>
          <p:nvPr/>
        </p:nvSpPr>
        <p:spPr>
          <a:xfrm>
            <a:off x="429701" y="2276501"/>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TextBox 16">
            <a:extLst>
              <a:ext uri="{FF2B5EF4-FFF2-40B4-BE49-F238E27FC236}">
                <a16:creationId xmlns:a16="http://schemas.microsoft.com/office/drawing/2014/main" id="{086010D2-F083-5D48-B064-35F9E72C78F4}"/>
              </a:ext>
            </a:extLst>
          </p:cNvPr>
          <p:cNvSpPr txBox="1"/>
          <p:nvPr/>
        </p:nvSpPr>
        <p:spPr>
          <a:xfrm>
            <a:off x="5673764" y="2567225"/>
            <a:ext cx="2835668" cy="1477328"/>
          </a:xfrm>
          <a:prstGeom prst="rect">
            <a:avLst/>
          </a:prstGeom>
          <a:noFill/>
        </p:spPr>
        <p:txBody>
          <a:bodyPr wrap="square" lIns="0" tIns="0" rIns="0" bIns="0" rtlCol="0">
            <a:spAutoFit/>
          </a:bodyPr>
          <a:lstStyle/>
          <a:p>
            <a:r>
              <a:rPr lang="en-GB" sz="1600" dirty="0" err="1">
                <a:solidFill>
                  <a:schemeClr val="tx1"/>
                </a:solidFill>
              </a:rPr>
              <a:t>Most commonly used tests for diagnosing etiologic agents</a:t>
            </a:r>
          </a:p>
          <a:p>
            <a:r>
              <a:rPr lang="en-GB" sz="1600" dirty="0" err="1">
                <a:solidFill>
                  <a:schemeClr val="tx1"/>
                </a:solidFill>
              </a:rPr>
              <a:t> </a:t>
            </a:r>
          </a:p>
          <a:p>
            <a:r>
              <a:rPr lang="en-GB" sz="1600" dirty="0" err="1">
                <a:solidFill>
                  <a:schemeClr val="tx1"/>
                </a:solidFill>
              </a:rPr>
              <a:t>– Serology</a:t>
            </a:r>
          </a:p>
          <a:p>
            <a:r>
              <a:rPr lang="en-GB" sz="1600" dirty="0" err="1">
                <a:solidFill>
                  <a:schemeClr val="tx1"/>
                </a:solidFill>
              </a:rPr>
              <a:t>– Molecular</a:t>
            </a:r>
          </a:p>
          <a:p>
            <a:r>
              <a:rPr lang="en-GB" sz="1600" dirty="0" err="1">
                <a:solidFill>
                  <a:schemeClr val="tx1"/>
                </a:solidFill>
              </a:rPr>
              <a:t>– Microscopic</a:t>
            </a:r>
          </a:p>
        </p:txBody>
      </p:sp>
      <p:sp>
        <p:nvSpPr>
          <p:cNvPr id="18" name="Google Shape;140;p4">
            <a:extLst>
              <a:ext uri="{FF2B5EF4-FFF2-40B4-BE49-F238E27FC236}">
                <a16:creationId xmlns:a16="http://schemas.microsoft.com/office/drawing/2014/main" id="{364FEAC3-B1D8-B945-A536-6EA9CA430A6F}"/>
              </a:ext>
            </a:extLst>
          </p:cNvPr>
          <p:cNvSpPr>
            <a:spLocks noChangeAspect="1"/>
          </p:cNvSpPr>
          <p:nvPr/>
        </p:nvSpPr>
        <p:spPr>
          <a:xfrm>
            <a:off x="4666953" y="2276501"/>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TextBox 9">
            <a:extLst>
              <a:ext uri="{FF2B5EF4-FFF2-40B4-BE49-F238E27FC236}">
                <a16:creationId xmlns:a16="http://schemas.microsoft.com/office/drawing/2014/main" id="{B3BC1085-03DD-A441-AF1F-D456E1C99569}"/>
              </a:ext>
            </a:extLst>
          </p:cNvPr>
          <p:cNvSpPr txBox="1"/>
          <p:nvPr/>
        </p:nvSpPr>
        <p:spPr>
          <a:xfrm>
            <a:off x="1436512" y="4077318"/>
            <a:ext cx="2878634" cy="1231106"/>
          </a:xfrm>
          <a:prstGeom prst="rect">
            <a:avLst/>
          </a:prstGeom>
          <a:noFill/>
        </p:spPr>
        <p:txBody>
          <a:bodyPr wrap="square" lIns="0" tIns="0" rIns="0" bIns="0" rtlCol="0">
            <a:spAutoFit/>
          </a:bodyPr>
          <a:lstStyle/>
          <a:p>
            <a:r>
              <a:rPr lang="en-GB" sz="1600" dirty="0" err="1">
                <a:solidFill>
                  <a:schemeClr val="tx1"/>
                </a:solidFill>
              </a:rPr>
              <a:t>Specimen type, collection, and conservation</a:t>
            </a:r>
          </a:p>
          <a:p>
            <a:endParaRPr lang="en-GB" sz="1600" dirty="0" err="1">
              <a:solidFill>
                <a:schemeClr val="tx1"/>
              </a:solidFill>
            </a:endParaRPr>
          </a:p>
          <a:p>
            <a:pPr marL="182563" indent="-182563"/>
            <a:r>
              <a:rPr lang="en-GB" sz="1600" dirty="0" err="1">
                <a:solidFill>
                  <a:schemeClr val="tx1"/>
                </a:solidFill>
              </a:rPr>
              <a:t>– Examples of type of sample and appropriate conservation</a:t>
            </a:r>
          </a:p>
        </p:txBody>
      </p:sp>
      <p:sp>
        <p:nvSpPr>
          <p:cNvPr id="13" name="Google Shape;140;p4">
            <a:extLst>
              <a:ext uri="{FF2B5EF4-FFF2-40B4-BE49-F238E27FC236}">
                <a16:creationId xmlns:a16="http://schemas.microsoft.com/office/drawing/2014/main" id="{D8BE99A8-76EB-7641-B384-D4DF86063830}"/>
              </a:ext>
            </a:extLst>
          </p:cNvPr>
          <p:cNvSpPr>
            <a:spLocks noChangeAspect="1"/>
          </p:cNvSpPr>
          <p:nvPr/>
        </p:nvSpPr>
        <p:spPr>
          <a:xfrm>
            <a:off x="429701" y="3835400"/>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raphic 3">
            <a:extLst>
              <a:ext uri="{FF2B5EF4-FFF2-40B4-BE49-F238E27FC236}">
                <a16:creationId xmlns:a16="http://schemas.microsoft.com/office/drawing/2014/main" id="{F64E132B-0883-B247-8151-64DB19939041}"/>
              </a:ext>
            </a:extLst>
          </p:cNvPr>
          <p:cNvSpPr>
            <a:spLocks noChangeAspect="1"/>
          </p:cNvSpPr>
          <p:nvPr/>
        </p:nvSpPr>
        <p:spPr>
          <a:xfrm>
            <a:off x="645701" y="2492501"/>
            <a:ext cx="432000" cy="432000"/>
          </a:xfrm>
          <a:custGeom>
            <a:avLst/>
            <a:gdLst>
              <a:gd name="connsiteX0" fmla="*/ 57150 w 171450"/>
              <a:gd name="connsiteY0" fmla="*/ 119063 h 171450"/>
              <a:gd name="connsiteX1" fmla="*/ 67307 w 171450"/>
              <a:gd name="connsiteY1" fmla="*/ 114932 h 171450"/>
              <a:gd name="connsiteX2" fmla="*/ 71438 w 171450"/>
              <a:gd name="connsiteY2" fmla="*/ 104775 h 171450"/>
              <a:gd name="connsiteX3" fmla="*/ 67307 w 171450"/>
              <a:gd name="connsiteY3" fmla="*/ 94618 h 171450"/>
              <a:gd name="connsiteX4" fmla="*/ 57150 w 171450"/>
              <a:gd name="connsiteY4" fmla="*/ 90488 h 171450"/>
              <a:gd name="connsiteX5" fmla="*/ 46993 w 171450"/>
              <a:gd name="connsiteY5" fmla="*/ 94618 h 171450"/>
              <a:gd name="connsiteX6" fmla="*/ 42863 w 171450"/>
              <a:gd name="connsiteY6" fmla="*/ 104775 h 171450"/>
              <a:gd name="connsiteX7" fmla="*/ 46993 w 171450"/>
              <a:gd name="connsiteY7" fmla="*/ 114932 h 171450"/>
              <a:gd name="connsiteX8" fmla="*/ 57150 w 171450"/>
              <a:gd name="connsiteY8" fmla="*/ 119063 h 171450"/>
              <a:gd name="connsiteX9" fmla="*/ 114300 w 171450"/>
              <a:gd name="connsiteY9" fmla="*/ 119063 h 171450"/>
              <a:gd name="connsiteX10" fmla="*/ 124457 w 171450"/>
              <a:gd name="connsiteY10" fmla="*/ 114932 h 171450"/>
              <a:gd name="connsiteX11" fmla="*/ 128588 w 171450"/>
              <a:gd name="connsiteY11" fmla="*/ 104775 h 171450"/>
              <a:gd name="connsiteX12" fmla="*/ 124457 w 171450"/>
              <a:gd name="connsiteY12" fmla="*/ 94618 h 171450"/>
              <a:gd name="connsiteX13" fmla="*/ 114300 w 171450"/>
              <a:gd name="connsiteY13" fmla="*/ 90488 h 171450"/>
              <a:gd name="connsiteX14" fmla="*/ 104143 w 171450"/>
              <a:gd name="connsiteY14" fmla="*/ 94618 h 171450"/>
              <a:gd name="connsiteX15" fmla="*/ 100013 w 171450"/>
              <a:gd name="connsiteY15" fmla="*/ 104775 h 171450"/>
              <a:gd name="connsiteX16" fmla="*/ 104143 w 171450"/>
              <a:gd name="connsiteY16" fmla="*/ 114932 h 171450"/>
              <a:gd name="connsiteX17" fmla="*/ 114300 w 171450"/>
              <a:gd name="connsiteY17" fmla="*/ 119063 h 171450"/>
              <a:gd name="connsiteX18" fmla="*/ 85725 w 171450"/>
              <a:gd name="connsiteY18" fmla="*/ 71438 h 171450"/>
              <a:gd name="connsiteX19" fmla="*/ 95882 w 171450"/>
              <a:gd name="connsiteY19" fmla="*/ 67307 h 171450"/>
              <a:gd name="connsiteX20" fmla="*/ 100013 w 171450"/>
              <a:gd name="connsiteY20" fmla="*/ 57150 h 171450"/>
              <a:gd name="connsiteX21" fmla="*/ 95882 w 171450"/>
              <a:gd name="connsiteY21" fmla="*/ 46993 h 171450"/>
              <a:gd name="connsiteX22" fmla="*/ 85725 w 171450"/>
              <a:gd name="connsiteY22" fmla="*/ 42863 h 171450"/>
              <a:gd name="connsiteX23" fmla="*/ 75568 w 171450"/>
              <a:gd name="connsiteY23" fmla="*/ 46993 h 171450"/>
              <a:gd name="connsiteX24" fmla="*/ 71438 w 171450"/>
              <a:gd name="connsiteY24" fmla="*/ 57150 h 171450"/>
              <a:gd name="connsiteX25" fmla="*/ 75568 w 171450"/>
              <a:gd name="connsiteY25" fmla="*/ 67307 h 171450"/>
              <a:gd name="connsiteX26" fmla="*/ 85725 w 171450"/>
              <a:gd name="connsiteY26" fmla="*/ 71438 h 171450"/>
              <a:gd name="connsiteX27" fmla="*/ 85757 w 171450"/>
              <a:gd name="connsiteY27" fmla="*/ 171450 h 171450"/>
              <a:gd name="connsiteX28" fmla="*/ 52322 w 171450"/>
              <a:gd name="connsiteY28" fmla="*/ 164702 h 171450"/>
              <a:gd name="connsiteX29" fmla="*/ 25089 w 171450"/>
              <a:gd name="connsiteY29" fmla="*/ 146385 h 171450"/>
              <a:gd name="connsiteX30" fmla="*/ 6755 w 171450"/>
              <a:gd name="connsiteY30" fmla="*/ 119177 h 171450"/>
              <a:gd name="connsiteX31" fmla="*/ 0 w 171450"/>
              <a:gd name="connsiteY31" fmla="*/ 85757 h 171450"/>
              <a:gd name="connsiteX32" fmla="*/ 6748 w 171450"/>
              <a:gd name="connsiteY32" fmla="*/ 52322 h 171450"/>
              <a:gd name="connsiteX33" fmla="*/ 25065 w 171450"/>
              <a:gd name="connsiteY33" fmla="*/ 25089 h 171450"/>
              <a:gd name="connsiteX34" fmla="*/ 52273 w 171450"/>
              <a:gd name="connsiteY34" fmla="*/ 6755 h 171450"/>
              <a:gd name="connsiteX35" fmla="*/ 85693 w 171450"/>
              <a:gd name="connsiteY35" fmla="*/ 0 h 171450"/>
              <a:gd name="connsiteX36" fmla="*/ 119128 w 171450"/>
              <a:gd name="connsiteY36" fmla="*/ 6748 h 171450"/>
              <a:gd name="connsiteX37" fmla="*/ 146361 w 171450"/>
              <a:gd name="connsiteY37" fmla="*/ 25065 h 171450"/>
              <a:gd name="connsiteX38" fmla="*/ 164695 w 171450"/>
              <a:gd name="connsiteY38" fmla="*/ 52273 h 171450"/>
              <a:gd name="connsiteX39" fmla="*/ 171450 w 171450"/>
              <a:gd name="connsiteY39" fmla="*/ 85693 h 171450"/>
              <a:gd name="connsiteX40" fmla="*/ 164702 w 171450"/>
              <a:gd name="connsiteY40" fmla="*/ 119128 h 171450"/>
              <a:gd name="connsiteX41" fmla="*/ 146385 w 171450"/>
              <a:gd name="connsiteY41" fmla="*/ 146361 h 171450"/>
              <a:gd name="connsiteX42" fmla="*/ 119177 w 171450"/>
              <a:gd name="connsiteY42" fmla="*/ 164695 h 171450"/>
              <a:gd name="connsiteX43" fmla="*/ 85757 w 171450"/>
              <a:gd name="connsiteY43" fmla="*/ 171450 h 171450"/>
              <a:gd name="connsiteX44" fmla="*/ 85725 w 171450"/>
              <a:gd name="connsiteY44" fmla="*/ 161925 h 171450"/>
              <a:gd name="connsiteX45" fmla="*/ 139779 w 171450"/>
              <a:gd name="connsiteY45" fmla="*/ 139779 h 171450"/>
              <a:gd name="connsiteX46" fmla="*/ 161925 w 171450"/>
              <a:gd name="connsiteY46" fmla="*/ 85725 h 171450"/>
              <a:gd name="connsiteX47" fmla="*/ 139779 w 171450"/>
              <a:gd name="connsiteY47" fmla="*/ 31671 h 171450"/>
              <a:gd name="connsiteX48" fmla="*/ 85725 w 171450"/>
              <a:gd name="connsiteY48" fmla="*/ 9525 h 171450"/>
              <a:gd name="connsiteX49" fmla="*/ 31671 w 171450"/>
              <a:gd name="connsiteY49" fmla="*/ 31671 h 171450"/>
              <a:gd name="connsiteX50" fmla="*/ 9525 w 171450"/>
              <a:gd name="connsiteY50" fmla="*/ 85725 h 171450"/>
              <a:gd name="connsiteX51" fmla="*/ 31671 w 171450"/>
              <a:gd name="connsiteY51" fmla="*/ 139779 h 171450"/>
              <a:gd name="connsiteX52" fmla="*/ 85725 w 171450"/>
              <a:gd name="connsiteY52" fmla="*/ 16192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71450" h="171450">
                <a:moveTo>
                  <a:pt x="57150" y="119063"/>
                </a:moveTo>
                <a:cubicBezTo>
                  <a:pt x="61168" y="119063"/>
                  <a:pt x="64553" y="117686"/>
                  <a:pt x="67307" y="114932"/>
                </a:cubicBezTo>
                <a:cubicBezTo>
                  <a:pt x="70061" y="112178"/>
                  <a:pt x="71438" y="108793"/>
                  <a:pt x="71438" y="104775"/>
                </a:cubicBezTo>
                <a:cubicBezTo>
                  <a:pt x="71438" y="100757"/>
                  <a:pt x="70061" y="97372"/>
                  <a:pt x="67307" y="94618"/>
                </a:cubicBezTo>
                <a:cubicBezTo>
                  <a:pt x="64553" y="91864"/>
                  <a:pt x="61168" y="90488"/>
                  <a:pt x="57150" y="90488"/>
                </a:cubicBezTo>
                <a:cubicBezTo>
                  <a:pt x="53132" y="90488"/>
                  <a:pt x="49747" y="91864"/>
                  <a:pt x="46993" y="94618"/>
                </a:cubicBezTo>
                <a:cubicBezTo>
                  <a:pt x="44239" y="97372"/>
                  <a:pt x="42863" y="100757"/>
                  <a:pt x="42863" y="104775"/>
                </a:cubicBezTo>
                <a:cubicBezTo>
                  <a:pt x="42863" y="108793"/>
                  <a:pt x="44239" y="112178"/>
                  <a:pt x="46993" y="114932"/>
                </a:cubicBezTo>
                <a:cubicBezTo>
                  <a:pt x="49747" y="117686"/>
                  <a:pt x="53132" y="119063"/>
                  <a:pt x="57150" y="119063"/>
                </a:cubicBezTo>
                <a:close/>
                <a:moveTo>
                  <a:pt x="114300" y="119063"/>
                </a:moveTo>
                <a:cubicBezTo>
                  <a:pt x="118318" y="119063"/>
                  <a:pt x="121703" y="117686"/>
                  <a:pt x="124457" y="114932"/>
                </a:cubicBezTo>
                <a:cubicBezTo>
                  <a:pt x="127211" y="112178"/>
                  <a:pt x="128588" y="108793"/>
                  <a:pt x="128588" y="104775"/>
                </a:cubicBezTo>
                <a:cubicBezTo>
                  <a:pt x="128588" y="100757"/>
                  <a:pt x="127211" y="97372"/>
                  <a:pt x="124457" y="94618"/>
                </a:cubicBezTo>
                <a:cubicBezTo>
                  <a:pt x="121703" y="91864"/>
                  <a:pt x="118318" y="90488"/>
                  <a:pt x="114300" y="90488"/>
                </a:cubicBezTo>
                <a:cubicBezTo>
                  <a:pt x="110282" y="90488"/>
                  <a:pt x="106897" y="91864"/>
                  <a:pt x="104143" y="94618"/>
                </a:cubicBezTo>
                <a:cubicBezTo>
                  <a:pt x="101389" y="97372"/>
                  <a:pt x="100013" y="100757"/>
                  <a:pt x="100013" y="104775"/>
                </a:cubicBezTo>
                <a:cubicBezTo>
                  <a:pt x="100013" y="108793"/>
                  <a:pt x="101389" y="112178"/>
                  <a:pt x="104143" y="114932"/>
                </a:cubicBezTo>
                <a:cubicBezTo>
                  <a:pt x="106897" y="117686"/>
                  <a:pt x="110282" y="119063"/>
                  <a:pt x="114300" y="119063"/>
                </a:cubicBezTo>
                <a:close/>
                <a:moveTo>
                  <a:pt x="85725" y="71438"/>
                </a:moveTo>
                <a:cubicBezTo>
                  <a:pt x="89743" y="71438"/>
                  <a:pt x="93128" y="70061"/>
                  <a:pt x="95882" y="67307"/>
                </a:cubicBezTo>
                <a:cubicBezTo>
                  <a:pt x="98636" y="64553"/>
                  <a:pt x="100013" y="61168"/>
                  <a:pt x="100013" y="57150"/>
                </a:cubicBezTo>
                <a:cubicBezTo>
                  <a:pt x="100013" y="53132"/>
                  <a:pt x="98636" y="49747"/>
                  <a:pt x="95882" y="46993"/>
                </a:cubicBezTo>
                <a:cubicBezTo>
                  <a:pt x="93128" y="44239"/>
                  <a:pt x="89743" y="42863"/>
                  <a:pt x="85725" y="42863"/>
                </a:cubicBezTo>
                <a:cubicBezTo>
                  <a:pt x="81707" y="42863"/>
                  <a:pt x="78322" y="44239"/>
                  <a:pt x="75568" y="46993"/>
                </a:cubicBezTo>
                <a:cubicBezTo>
                  <a:pt x="72814" y="49747"/>
                  <a:pt x="71438" y="53132"/>
                  <a:pt x="71438" y="57150"/>
                </a:cubicBezTo>
                <a:cubicBezTo>
                  <a:pt x="71438" y="61168"/>
                  <a:pt x="72814" y="64553"/>
                  <a:pt x="75568" y="67307"/>
                </a:cubicBezTo>
                <a:cubicBezTo>
                  <a:pt x="78322" y="70061"/>
                  <a:pt x="81707" y="71438"/>
                  <a:pt x="85725" y="71438"/>
                </a:cubicBezTo>
                <a:close/>
                <a:moveTo>
                  <a:pt x="85757" y="171450"/>
                </a:moveTo>
                <a:cubicBezTo>
                  <a:pt x="73903" y="171450"/>
                  <a:pt x="62758" y="169201"/>
                  <a:pt x="52322" y="164702"/>
                </a:cubicBezTo>
                <a:cubicBezTo>
                  <a:pt x="41886" y="160203"/>
                  <a:pt x="32808" y="154097"/>
                  <a:pt x="25089" y="146385"/>
                </a:cubicBezTo>
                <a:cubicBezTo>
                  <a:pt x="17369" y="138672"/>
                  <a:pt x="11258" y="129603"/>
                  <a:pt x="6755" y="119177"/>
                </a:cubicBezTo>
                <a:cubicBezTo>
                  <a:pt x="2252" y="108751"/>
                  <a:pt x="0" y="97611"/>
                  <a:pt x="0" y="85757"/>
                </a:cubicBezTo>
                <a:cubicBezTo>
                  <a:pt x="0" y="73903"/>
                  <a:pt x="2249" y="62758"/>
                  <a:pt x="6748" y="52322"/>
                </a:cubicBezTo>
                <a:cubicBezTo>
                  <a:pt x="11247" y="41886"/>
                  <a:pt x="17353" y="32808"/>
                  <a:pt x="25065" y="25089"/>
                </a:cubicBezTo>
                <a:cubicBezTo>
                  <a:pt x="32778" y="17369"/>
                  <a:pt x="41847" y="11258"/>
                  <a:pt x="52273" y="6755"/>
                </a:cubicBezTo>
                <a:cubicBezTo>
                  <a:pt x="62699" y="2252"/>
                  <a:pt x="73839" y="0"/>
                  <a:pt x="85693" y="0"/>
                </a:cubicBezTo>
                <a:cubicBezTo>
                  <a:pt x="97547" y="0"/>
                  <a:pt x="108692" y="2249"/>
                  <a:pt x="119128" y="6748"/>
                </a:cubicBezTo>
                <a:cubicBezTo>
                  <a:pt x="129564" y="11247"/>
                  <a:pt x="138642" y="17353"/>
                  <a:pt x="146361" y="25065"/>
                </a:cubicBezTo>
                <a:cubicBezTo>
                  <a:pt x="154081" y="32778"/>
                  <a:pt x="160192" y="41847"/>
                  <a:pt x="164695" y="52273"/>
                </a:cubicBezTo>
                <a:cubicBezTo>
                  <a:pt x="169198" y="62699"/>
                  <a:pt x="171450" y="73839"/>
                  <a:pt x="171450" y="85693"/>
                </a:cubicBezTo>
                <a:cubicBezTo>
                  <a:pt x="171450" y="97547"/>
                  <a:pt x="169201" y="108692"/>
                  <a:pt x="164702" y="119128"/>
                </a:cubicBezTo>
                <a:cubicBezTo>
                  <a:pt x="160203" y="129564"/>
                  <a:pt x="154097" y="138642"/>
                  <a:pt x="146385" y="146361"/>
                </a:cubicBezTo>
                <a:cubicBezTo>
                  <a:pt x="138672" y="154081"/>
                  <a:pt x="129603" y="160192"/>
                  <a:pt x="119177" y="164695"/>
                </a:cubicBezTo>
                <a:cubicBezTo>
                  <a:pt x="108751" y="169198"/>
                  <a:pt x="97611" y="171450"/>
                  <a:pt x="85757" y="171450"/>
                </a:cubicBezTo>
                <a:close/>
                <a:moveTo>
                  <a:pt x="85725" y="161925"/>
                </a:moveTo>
                <a:cubicBezTo>
                  <a:pt x="106997" y="161925"/>
                  <a:pt x="125016" y="154543"/>
                  <a:pt x="139779" y="139779"/>
                </a:cubicBezTo>
                <a:cubicBezTo>
                  <a:pt x="154543" y="125016"/>
                  <a:pt x="161925" y="106998"/>
                  <a:pt x="161925" y="85725"/>
                </a:cubicBezTo>
                <a:cubicBezTo>
                  <a:pt x="161925" y="64453"/>
                  <a:pt x="154543" y="46434"/>
                  <a:pt x="139779" y="31671"/>
                </a:cubicBezTo>
                <a:cubicBezTo>
                  <a:pt x="125016" y="16907"/>
                  <a:pt x="106997" y="9525"/>
                  <a:pt x="85725" y="9525"/>
                </a:cubicBezTo>
                <a:cubicBezTo>
                  <a:pt x="64452" y="9525"/>
                  <a:pt x="46434" y="16907"/>
                  <a:pt x="31671" y="31671"/>
                </a:cubicBezTo>
                <a:cubicBezTo>
                  <a:pt x="16907" y="46434"/>
                  <a:pt x="9525" y="64453"/>
                  <a:pt x="9525" y="85725"/>
                </a:cubicBezTo>
                <a:cubicBezTo>
                  <a:pt x="9525" y="106998"/>
                  <a:pt x="16907" y="125016"/>
                  <a:pt x="31671" y="139779"/>
                </a:cubicBezTo>
                <a:cubicBezTo>
                  <a:pt x="46434" y="154543"/>
                  <a:pt x="64452" y="161925"/>
                  <a:pt x="85725" y="161925"/>
                </a:cubicBezTo>
                <a:close/>
              </a:path>
            </a:pathLst>
          </a:custGeom>
          <a:solidFill>
            <a:schemeClr val="bg1"/>
          </a:solidFill>
          <a:ln w="238" cap="flat">
            <a:noFill/>
            <a:prstDash val="solid"/>
            <a:miter/>
          </a:ln>
        </p:spPr>
        <p:txBody>
          <a:bodyPr rtlCol="0" anchor="ctr"/>
          <a:lstStyle/>
          <a:p>
            <a:endParaRPr lang="en-RO"/>
          </a:p>
        </p:txBody>
      </p:sp>
      <p:sp>
        <p:nvSpPr>
          <p:cNvPr id="20" name="Graphic 18">
            <a:extLst>
              <a:ext uri="{FF2B5EF4-FFF2-40B4-BE49-F238E27FC236}">
                <a16:creationId xmlns:a16="http://schemas.microsoft.com/office/drawing/2014/main" id="{4378165E-36F8-B746-8A42-97C9D3336235}"/>
              </a:ext>
            </a:extLst>
          </p:cNvPr>
          <p:cNvSpPr>
            <a:spLocks noChangeAspect="1"/>
          </p:cNvSpPr>
          <p:nvPr/>
        </p:nvSpPr>
        <p:spPr>
          <a:xfrm>
            <a:off x="4940292" y="2474501"/>
            <a:ext cx="317323" cy="468000"/>
          </a:xfrm>
          <a:custGeom>
            <a:avLst/>
            <a:gdLst>
              <a:gd name="connsiteX0" fmla="*/ 0 w 116498"/>
              <a:gd name="connsiteY0" fmla="*/ 171816 h 171816"/>
              <a:gd name="connsiteX1" fmla="*/ 0 w 116498"/>
              <a:gd name="connsiteY1" fmla="*/ 162291 h 171816"/>
              <a:gd name="connsiteX2" fmla="*/ 47625 w 116498"/>
              <a:gd name="connsiteY2" fmla="*/ 162291 h 171816"/>
              <a:gd name="connsiteX3" fmla="*/ 47625 w 116498"/>
              <a:gd name="connsiteY3" fmla="*/ 133716 h 171816"/>
              <a:gd name="connsiteX4" fmla="*/ 42863 w 116498"/>
              <a:gd name="connsiteY4" fmla="*/ 133716 h 171816"/>
              <a:gd name="connsiteX5" fmla="*/ 12537 w 116498"/>
              <a:gd name="connsiteY5" fmla="*/ 121179 h 171816"/>
              <a:gd name="connsiteX6" fmla="*/ 0 w 116498"/>
              <a:gd name="connsiteY6" fmla="*/ 90854 h 171816"/>
              <a:gd name="connsiteX7" fmla="*/ 7611 w 116498"/>
              <a:gd name="connsiteY7" fmla="*/ 66821 h 171816"/>
              <a:gd name="connsiteX8" fmla="*/ 27696 w 116498"/>
              <a:gd name="connsiteY8" fmla="*/ 51069 h 171816"/>
              <a:gd name="connsiteX9" fmla="*/ 36058 w 116498"/>
              <a:gd name="connsiteY9" fmla="*/ 35957 h 171816"/>
              <a:gd name="connsiteX10" fmla="*/ 52864 w 116498"/>
              <a:gd name="connsiteY10" fmla="*/ 33704 h 171816"/>
              <a:gd name="connsiteX11" fmla="*/ 46526 w 116498"/>
              <a:gd name="connsiteY11" fmla="*/ 16376 h 171816"/>
              <a:gd name="connsiteX12" fmla="*/ 55575 w 116498"/>
              <a:gd name="connsiteY12" fmla="*/ 13042 h 171816"/>
              <a:gd name="connsiteX13" fmla="*/ 52241 w 116498"/>
              <a:gd name="connsiteY13" fmla="*/ 4103 h 171816"/>
              <a:gd name="connsiteX14" fmla="*/ 63378 w 116498"/>
              <a:gd name="connsiteY14" fmla="*/ 0 h 171816"/>
              <a:gd name="connsiteX15" fmla="*/ 66602 w 116498"/>
              <a:gd name="connsiteY15" fmla="*/ 9049 h 171816"/>
              <a:gd name="connsiteX16" fmla="*/ 74918 w 116498"/>
              <a:gd name="connsiteY16" fmla="*/ 6081 h 171816"/>
              <a:gd name="connsiteX17" fmla="*/ 98547 w 116498"/>
              <a:gd name="connsiteY17" fmla="*/ 70558 h 171816"/>
              <a:gd name="connsiteX18" fmla="*/ 90231 w 116498"/>
              <a:gd name="connsiteY18" fmla="*/ 73892 h 171816"/>
              <a:gd name="connsiteX19" fmla="*/ 93565 w 116498"/>
              <a:gd name="connsiteY19" fmla="*/ 82941 h 171816"/>
              <a:gd name="connsiteX20" fmla="*/ 82428 w 116498"/>
              <a:gd name="connsiteY20" fmla="*/ 87044 h 171816"/>
              <a:gd name="connsiteX21" fmla="*/ 79204 w 116498"/>
              <a:gd name="connsiteY21" fmla="*/ 77995 h 171816"/>
              <a:gd name="connsiteX22" fmla="*/ 70155 w 116498"/>
              <a:gd name="connsiteY22" fmla="*/ 81695 h 171816"/>
              <a:gd name="connsiteX23" fmla="*/ 64074 w 116498"/>
              <a:gd name="connsiteY23" fmla="*/ 64147 h 171816"/>
              <a:gd name="connsiteX24" fmla="*/ 56775 w 116498"/>
              <a:gd name="connsiteY24" fmla="*/ 70613 h 171816"/>
              <a:gd name="connsiteX25" fmla="*/ 47185 w 116498"/>
              <a:gd name="connsiteY25" fmla="*/ 72903 h 171816"/>
              <a:gd name="connsiteX26" fmla="*/ 36415 w 116498"/>
              <a:gd name="connsiteY26" fmla="*/ 69414 h 171816"/>
              <a:gd name="connsiteX27" fmla="*/ 29198 w 116498"/>
              <a:gd name="connsiteY27" fmla="*/ 60704 h 171816"/>
              <a:gd name="connsiteX28" fmla="*/ 14865 w 116498"/>
              <a:gd name="connsiteY28" fmla="*/ 72775 h 171816"/>
              <a:gd name="connsiteX29" fmla="*/ 9525 w 116498"/>
              <a:gd name="connsiteY29" fmla="*/ 90854 h 171816"/>
              <a:gd name="connsiteX30" fmla="*/ 19249 w 116498"/>
              <a:gd name="connsiteY30" fmla="*/ 114468 h 171816"/>
              <a:gd name="connsiteX31" fmla="*/ 42863 w 116498"/>
              <a:gd name="connsiteY31" fmla="*/ 124191 h 171816"/>
              <a:gd name="connsiteX32" fmla="*/ 114300 w 116498"/>
              <a:gd name="connsiteY32" fmla="*/ 124191 h 171816"/>
              <a:gd name="connsiteX33" fmla="*/ 114300 w 116498"/>
              <a:gd name="connsiteY33" fmla="*/ 133716 h 171816"/>
              <a:gd name="connsiteX34" fmla="*/ 59348 w 116498"/>
              <a:gd name="connsiteY34" fmla="*/ 133716 h 171816"/>
              <a:gd name="connsiteX35" fmla="*/ 59348 w 116498"/>
              <a:gd name="connsiteY35" fmla="*/ 162291 h 171816"/>
              <a:gd name="connsiteX36" fmla="*/ 116498 w 116498"/>
              <a:gd name="connsiteY36" fmla="*/ 162291 h 171816"/>
              <a:gd name="connsiteX37" fmla="*/ 116498 w 116498"/>
              <a:gd name="connsiteY37" fmla="*/ 171816 h 171816"/>
              <a:gd name="connsiteX38" fmla="*/ 0 w 116498"/>
              <a:gd name="connsiteY38" fmla="*/ 171816 h 171816"/>
              <a:gd name="connsiteX39" fmla="*/ 75431 w 116498"/>
              <a:gd name="connsiteY39" fmla="*/ 70449 h 171816"/>
              <a:gd name="connsiteX40" fmla="*/ 87667 w 116498"/>
              <a:gd name="connsiteY40" fmla="*/ 65649 h 171816"/>
              <a:gd name="connsiteX41" fmla="*/ 70009 w 116498"/>
              <a:gd name="connsiteY41" fmla="*/ 16852 h 171816"/>
              <a:gd name="connsiteX42" fmla="*/ 57297 w 116498"/>
              <a:gd name="connsiteY42" fmla="*/ 21285 h 171816"/>
              <a:gd name="connsiteX43" fmla="*/ 75431 w 116498"/>
              <a:gd name="connsiteY43" fmla="*/ 70449 h 171816"/>
              <a:gd name="connsiteX44" fmla="*/ 47612 w 116498"/>
              <a:gd name="connsiteY44" fmla="*/ 64477 h 171816"/>
              <a:gd name="connsiteX45" fmla="*/ 55969 w 116498"/>
              <a:gd name="connsiteY45" fmla="*/ 61110 h 171816"/>
              <a:gd name="connsiteX46" fmla="*/ 59348 w 116498"/>
              <a:gd name="connsiteY46" fmla="*/ 52767 h 171816"/>
              <a:gd name="connsiteX47" fmla="*/ 55982 w 116498"/>
              <a:gd name="connsiteY47" fmla="*/ 44411 h 171816"/>
              <a:gd name="connsiteX48" fmla="*/ 47638 w 116498"/>
              <a:gd name="connsiteY48" fmla="*/ 41031 h 171816"/>
              <a:gd name="connsiteX49" fmla="*/ 39282 w 116498"/>
              <a:gd name="connsiteY49" fmla="*/ 44398 h 171816"/>
              <a:gd name="connsiteX50" fmla="*/ 35902 w 116498"/>
              <a:gd name="connsiteY50" fmla="*/ 52741 h 171816"/>
              <a:gd name="connsiteX51" fmla="*/ 39269 w 116498"/>
              <a:gd name="connsiteY51" fmla="*/ 61097 h 171816"/>
              <a:gd name="connsiteX52" fmla="*/ 47612 w 116498"/>
              <a:gd name="connsiteY52" fmla="*/ 64477 h 171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6498" h="171816">
                <a:moveTo>
                  <a:pt x="0" y="171816"/>
                </a:moveTo>
                <a:lnTo>
                  <a:pt x="0" y="162291"/>
                </a:lnTo>
                <a:lnTo>
                  <a:pt x="47625" y="162291"/>
                </a:lnTo>
                <a:lnTo>
                  <a:pt x="47625" y="133716"/>
                </a:lnTo>
                <a:lnTo>
                  <a:pt x="42863" y="133716"/>
                </a:lnTo>
                <a:cubicBezTo>
                  <a:pt x="31004" y="133716"/>
                  <a:pt x="20895" y="129537"/>
                  <a:pt x="12537" y="121179"/>
                </a:cubicBezTo>
                <a:cubicBezTo>
                  <a:pt x="4179" y="112821"/>
                  <a:pt x="0" y="102713"/>
                  <a:pt x="0" y="90854"/>
                </a:cubicBezTo>
                <a:cubicBezTo>
                  <a:pt x="0" y="82049"/>
                  <a:pt x="2537" y="74038"/>
                  <a:pt x="7611" y="66821"/>
                </a:cubicBezTo>
                <a:cubicBezTo>
                  <a:pt x="12685" y="59605"/>
                  <a:pt x="19380" y="54354"/>
                  <a:pt x="27696" y="51069"/>
                </a:cubicBezTo>
                <a:cubicBezTo>
                  <a:pt x="27989" y="44572"/>
                  <a:pt x="30776" y="39535"/>
                  <a:pt x="36058" y="35957"/>
                </a:cubicBezTo>
                <a:cubicBezTo>
                  <a:pt x="41339" y="32379"/>
                  <a:pt x="46941" y="31628"/>
                  <a:pt x="52864" y="33704"/>
                </a:cubicBezTo>
                <a:lnTo>
                  <a:pt x="46526" y="16376"/>
                </a:lnTo>
                <a:lnTo>
                  <a:pt x="55575" y="13042"/>
                </a:lnTo>
                <a:lnTo>
                  <a:pt x="52241" y="4103"/>
                </a:lnTo>
                <a:lnTo>
                  <a:pt x="63378" y="0"/>
                </a:lnTo>
                <a:lnTo>
                  <a:pt x="66602" y="9049"/>
                </a:lnTo>
                <a:lnTo>
                  <a:pt x="74918" y="6081"/>
                </a:lnTo>
                <a:lnTo>
                  <a:pt x="98547" y="70558"/>
                </a:lnTo>
                <a:lnTo>
                  <a:pt x="90231" y="73892"/>
                </a:lnTo>
                <a:lnTo>
                  <a:pt x="93565" y="82941"/>
                </a:lnTo>
                <a:lnTo>
                  <a:pt x="82428" y="87044"/>
                </a:lnTo>
                <a:lnTo>
                  <a:pt x="79204" y="77995"/>
                </a:lnTo>
                <a:lnTo>
                  <a:pt x="70155" y="81695"/>
                </a:lnTo>
                <a:lnTo>
                  <a:pt x="64074" y="64147"/>
                </a:lnTo>
                <a:cubicBezTo>
                  <a:pt x="62181" y="66858"/>
                  <a:pt x="59748" y="69014"/>
                  <a:pt x="56775" y="70613"/>
                </a:cubicBezTo>
                <a:cubicBezTo>
                  <a:pt x="53801" y="72213"/>
                  <a:pt x="50605" y="72976"/>
                  <a:pt x="47185" y="72903"/>
                </a:cubicBezTo>
                <a:cubicBezTo>
                  <a:pt x="43204" y="72830"/>
                  <a:pt x="39614" y="71667"/>
                  <a:pt x="36415" y="69414"/>
                </a:cubicBezTo>
                <a:cubicBezTo>
                  <a:pt x="33216" y="67161"/>
                  <a:pt x="30810" y="64257"/>
                  <a:pt x="29198" y="60704"/>
                </a:cubicBezTo>
                <a:cubicBezTo>
                  <a:pt x="23202" y="63366"/>
                  <a:pt x="18424" y="67390"/>
                  <a:pt x="14865" y="72775"/>
                </a:cubicBezTo>
                <a:cubicBezTo>
                  <a:pt x="11305" y="78160"/>
                  <a:pt x="9525" y="84186"/>
                  <a:pt x="9525" y="90854"/>
                </a:cubicBezTo>
                <a:cubicBezTo>
                  <a:pt x="9525" y="100114"/>
                  <a:pt x="12766" y="107986"/>
                  <a:pt x="19249" y="114468"/>
                </a:cubicBezTo>
                <a:cubicBezTo>
                  <a:pt x="25731" y="120950"/>
                  <a:pt x="33602" y="124191"/>
                  <a:pt x="42863" y="124191"/>
                </a:cubicBezTo>
                <a:lnTo>
                  <a:pt x="114300" y="124191"/>
                </a:lnTo>
                <a:lnTo>
                  <a:pt x="114300" y="133716"/>
                </a:lnTo>
                <a:lnTo>
                  <a:pt x="59348" y="133716"/>
                </a:lnTo>
                <a:lnTo>
                  <a:pt x="59348" y="162291"/>
                </a:lnTo>
                <a:lnTo>
                  <a:pt x="116498" y="162291"/>
                </a:lnTo>
                <a:lnTo>
                  <a:pt x="116498" y="171816"/>
                </a:lnTo>
                <a:lnTo>
                  <a:pt x="0" y="171816"/>
                </a:lnTo>
                <a:close/>
                <a:moveTo>
                  <a:pt x="75431" y="70449"/>
                </a:moveTo>
                <a:lnTo>
                  <a:pt x="87667" y="65649"/>
                </a:lnTo>
                <a:lnTo>
                  <a:pt x="70009" y="16852"/>
                </a:lnTo>
                <a:lnTo>
                  <a:pt x="57297" y="21285"/>
                </a:lnTo>
                <a:lnTo>
                  <a:pt x="75431" y="70449"/>
                </a:lnTo>
                <a:close/>
                <a:moveTo>
                  <a:pt x="47612" y="64477"/>
                </a:moveTo>
                <a:cubicBezTo>
                  <a:pt x="50930" y="64477"/>
                  <a:pt x="53716" y="63355"/>
                  <a:pt x="55969" y="61110"/>
                </a:cubicBezTo>
                <a:cubicBezTo>
                  <a:pt x="58222" y="58866"/>
                  <a:pt x="59348" y="56085"/>
                  <a:pt x="59348" y="52767"/>
                </a:cubicBezTo>
                <a:cubicBezTo>
                  <a:pt x="59348" y="49449"/>
                  <a:pt x="58226" y="46664"/>
                  <a:pt x="55982" y="44411"/>
                </a:cubicBezTo>
                <a:cubicBezTo>
                  <a:pt x="53737" y="42157"/>
                  <a:pt x="50956" y="41031"/>
                  <a:pt x="47638" y="41031"/>
                </a:cubicBezTo>
                <a:cubicBezTo>
                  <a:pt x="44320" y="41031"/>
                  <a:pt x="41535" y="42153"/>
                  <a:pt x="39282" y="44398"/>
                </a:cubicBezTo>
                <a:cubicBezTo>
                  <a:pt x="37029" y="46642"/>
                  <a:pt x="35902" y="49423"/>
                  <a:pt x="35902" y="52741"/>
                </a:cubicBezTo>
                <a:cubicBezTo>
                  <a:pt x="35902" y="56059"/>
                  <a:pt x="37024" y="58844"/>
                  <a:pt x="39269" y="61097"/>
                </a:cubicBezTo>
                <a:cubicBezTo>
                  <a:pt x="41513" y="63351"/>
                  <a:pt x="44294" y="64477"/>
                  <a:pt x="47612" y="64477"/>
                </a:cubicBezTo>
                <a:close/>
              </a:path>
            </a:pathLst>
          </a:custGeom>
          <a:solidFill>
            <a:schemeClr val="bg1"/>
          </a:solidFill>
          <a:ln w="238" cap="flat">
            <a:noFill/>
            <a:prstDash val="solid"/>
            <a:miter/>
          </a:ln>
        </p:spPr>
        <p:txBody>
          <a:bodyPr rtlCol="0" anchor="ctr"/>
          <a:lstStyle/>
          <a:p>
            <a:endParaRPr lang="en-RO"/>
          </a:p>
        </p:txBody>
      </p:sp>
      <p:sp>
        <p:nvSpPr>
          <p:cNvPr id="24" name="Graphic 22">
            <a:extLst>
              <a:ext uri="{FF2B5EF4-FFF2-40B4-BE49-F238E27FC236}">
                <a16:creationId xmlns:a16="http://schemas.microsoft.com/office/drawing/2014/main" id="{3A34C5DF-3A26-7743-B2F0-2F1293054AD7}"/>
              </a:ext>
            </a:extLst>
          </p:cNvPr>
          <p:cNvSpPr>
            <a:spLocks noChangeAspect="1"/>
          </p:cNvSpPr>
          <p:nvPr/>
        </p:nvSpPr>
        <p:spPr>
          <a:xfrm>
            <a:off x="719429" y="4067158"/>
            <a:ext cx="284543" cy="432000"/>
          </a:xfrm>
          <a:custGeom>
            <a:avLst/>
            <a:gdLst>
              <a:gd name="connsiteX0" fmla="*/ 55318 w 110636"/>
              <a:gd name="connsiteY0" fmla="*/ 167970 h 167970"/>
              <a:gd name="connsiteX1" fmla="*/ 27067 w 110636"/>
              <a:gd name="connsiteY1" fmla="*/ 156290 h 167970"/>
              <a:gd name="connsiteX2" fmla="*/ 15386 w 110636"/>
              <a:gd name="connsiteY2" fmla="*/ 128038 h 167970"/>
              <a:gd name="connsiteX3" fmla="*/ 15386 w 110636"/>
              <a:gd name="connsiteY3" fmla="*/ 43595 h 167970"/>
              <a:gd name="connsiteX4" fmla="*/ 4497 w 110636"/>
              <a:gd name="connsiteY4" fmla="*/ 39076 h 167970"/>
              <a:gd name="connsiteX5" fmla="*/ 0 w 110636"/>
              <a:gd name="connsiteY5" fmla="*/ 28209 h 167970"/>
              <a:gd name="connsiteX6" fmla="*/ 0 w 110636"/>
              <a:gd name="connsiteY6" fmla="*/ 15387 h 167970"/>
              <a:gd name="connsiteX7" fmla="*/ 4520 w 110636"/>
              <a:gd name="connsiteY7" fmla="*/ 4520 h 167970"/>
              <a:gd name="connsiteX8" fmla="*/ 15386 w 110636"/>
              <a:gd name="connsiteY8" fmla="*/ 0 h 167970"/>
              <a:gd name="connsiteX9" fmla="*/ 95250 w 110636"/>
              <a:gd name="connsiteY9" fmla="*/ 0 h 167970"/>
              <a:gd name="connsiteX10" fmla="*/ 106117 w 110636"/>
              <a:gd name="connsiteY10" fmla="*/ 4520 h 167970"/>
              <a:gd name="connsiteX11" fmla="*/ 110637 w 110636"/>
              <a:gd name="connsiteY11" fmla="*/ 15387 h 167970"/>
              <a:gd name="connsiteX12" fmla="*/ 110637 w 110636"/>
              <a:gd name="connsiteY12" fmla="*/ 28209 h 167970"/>
              <a:gd name="connsiteX13" fmla="*/ 106117 w 110636"/>
              <a:gd name="connsiteY13" fmla="*/ 39076 h 167970"/>
              <a:gd name="connsiteX14" fmla="*/ 95250 w 110636"/>
              <a:gd name="connsiteY14" fmla="*/ 43595 h 167970"/>
              <a:gd name="connsiteX15" fmla="*/ 95250 w 110636"/>
              <a:gd name="connsiteY15" fmla="*/ 130603 h 167970"/>
              <a:gd name="connsiteX16" fmla="*/ 82792 w 110636"/>
              <a:gd name="connsiteY16" fmla="*/ 157154 h 167970"/>
              <a:gd name="connsiteX17" fmla="*/ 55318 w 110636"/>
              <a:gd name="connsiteY17" fmla="*/ 167970 h 167970"/>
              <a:gd name="connsiteX18" fmla="*/ 15386 w 110636"/>
              <a:gd name="connsiteY18" fmla="*/ 34070 h 167970"/>
              <a:gd name="connsiteX19" fmla="*/ 95250 w 110636"/>
              <a:gd name="connsiteY19" fmla="*/ 34070 h 167970"/>
              <a:gd name="connsiteX20" fmla="*/ 99463 w 110636"/>
              <a:gd name="connsiteY20" fmla="*/ 32422 h 167970"/>
              <a:gd name="connsiteX21" fmla="*/ 101112 w 110636"/>
              <a:gd name="connsiteY21" fmla="*/ 28209 h 167970"/>
              <a:gd name="connsiteX22" fmla="*/ 101112 w 110636"/>
              <a:gd name="connsiteY22" fmla="*/ 15387 h 167970"/>
              <a:gd name="connsiteX23" fmla="*/ 99463 w 110636"/>
              <a:gd name="connsiteY23" fmla="*/ 11174 h 167970"/>
              <a:gd name="connsiteX24" fmla="*/ 95250 w 110636"/>
              <a:gd name="connsiteY24" fmla="*/ 9525 h 167970"/>
              <a:gd name="connsiteX25" fmla="*/ 15386 w 110636"/>
              <a:gd name="connsiteY25" fmla="*/ 9525 h 167970"/>
              <a:gd name="connsiteX26" fmla="*/ 11174 w 110636"/>
              <a:gd name="connsiteY26" fmla="*/ 11174 h 167970"/>
              <a:gd name="connsiteX27" fmla="*/ 9525 w 110636"/>
              <a:gd name="connsiteY27" fmla="*/ 15387 h 167970"/>
              <a:gd name="connsiteX28" fmla="*/ 9525 w 110636"/>
              <a:gd name="connsiteY28" fmla="*/ 28209 h 167970"/>
              <a:gd name="connsiteX29" fmla="*/ 11174 w 110636"/>
              <a:gd name="connsiteY29" fmla="*/ 32422 h 167970"/>
              <a:gd name="connsiteX30" fmla="*/ 15386 w 110636"/>
              <a:gd name="connsiteY30" fmla="*/ 34070 h 167970"/>
              <a:gd name="connsiteX31" fmla="*/ 55318 w 110636"/>
              <a:gd name="connsiteY31" fmla="*/ 158445 h 167970"/>
              <a:gd name="connsiteX32" fmla="*/ 75192 w 110636"/>
              <a:gd name="connsiteY32" fmla="*/ 151072 h 167970"/>
              <a:gd name="connsiteX33" fmla="*/ 85157 w 110636"/>
              <a:gd name="connsiteY33" fmla="*/ 132801 h 167970"/>
              <a:gd name="connsiteX34" fmla="*/ 60081 w 110636"/>
              <a:gd name="connsiteY34" fmla="*/ 132801 h 167970"/>
              <a:gd name="connsiteX35" fmla="*/ 60081 w 110636"/>
              <a:gd name="connsiteY35" fmla="*/ 123276 h 167970"/>
              <a:gd name="connsiteX36" fmla="*/ 85725 w 110636"/>
              <a:gd name="connsiteY36" fmla="*/ 123276 h 167970"/>
              <a:gd name="connsiteX37" fmla="*/ 85725 w 110636"/>
              <a:gd name="connsiteY37" fmla="*/ 104226 h 167970"/>
              <a:gd name="connsiteX38" fmla="*/ 60081 w 110636"/>
              <a:gd name="connsiteY38" fmla="*/ 104226 h 167970"/>
              <a:gd name="connsiteX39" fmla="*/ 60081 w 110636"/>
              <a:gd name="connsiteY39" fmla="*/ 94701 h 167970"/>
              <a:gd name="connsiteX40" fmla="*/ 85725 w 110636"/>
              <a:gd name="connsiteY40" fmla="*/ 94701 h 167970"/>
              <a:gd name="connsiteX41" fmla="*/ 85725 w 110636"/>
              <a:gd name="connsiteY41" fmla="*/ 75651 h 167970"/>
              <a:gd name="connsiteX42" fmla="*/ 60081 w 110636"/>
              <a:gd name="connsiteY42" fmla="*/ 75651 h 167970"/>
              <a:gd name="connsiteX43" fmla="*/ 60081 w 110636"/>
              <a:gd name="connsiteY43" fmla="*/ 66126 h 167970"/>
              <a:gd name="connsiteX44" fmla="*/ 85725 w 110636"/>
              <a:gd name="connsiteY44" fmla="*/ 66126 h 167970"/>
              <a:gd name="connsiteX45" fmla="*/ 85725 w 110636"/>
              <a:gd name="connsiteY45" fmla="*/ 43595 h 167970"/>
              <a:gd name="connsiteX46" fmla="*/ 24912 w 110636"/>
              <a:gd name="connsiteY46" fmla="*/ 43595 h 167970"/>
              <a:gd name="connsiteX47" fmla="*/ 24912 w 110636"/>
              <a:gd name="connsiteY47" fmla="*/ 128038 h 167970"/>
              <a:gd name="connsiteX48" fmla="*/ 33780 w 110636"/>
              <a:gd name="connsiteY48" fmla="*/ 149576 h 167970"/>
              <a:gd name="connsiteX49" fmla="*/ 55318 w 110636"/>
              <a:gd name="connsiteY49" fmla="*/ 158445 h 167970"/>
              <a:gd name="connsiteX50" fmla="*/ 9525 w 110636"/>
              <a:gd name="connsiteY50" fmla="*/ 34070 h 167970"/>
              <a:gd name="connsiteX51" fmla="*/ 9525 w 110636"/>
              <a:gd name="connsiteY51" fmla="*/ 9525 h 167970"/>
              <a:gd name="connsiteX52" fmla="*/ 9525 w 110636"/>
              <a:gd name="connsiteY52" fmla="*/ 34070 h 16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0636" h="167970">
                <a:moveTo>
                  <a:pt x="55318" y="167970"/>
                </a:moveTo>
                <a:cubicBezTo>
                  <a:pt x="44271" y="167970"/>
                  <a:pt x="34853" y="164077"/>
                  <a:pt x="27067" y="156290"/>
                </a:cubicBezTo>
                <a:cubicBezTo>
                  <a:pt x="19280" y="148503"/>
                  <a:pt x="15386" y="139086"/>
                  <a:pt x="15386" y="128038"/>
                </a:cubicBezTo>
                <a:lnTo>
                  <a:pt x="15386" y="43595"/>
                </a:lnTo>
                <a:cubicBezTo>
                  <a:pt x="11125" y="43595"/>
                  <a:pt x="7495" y="42089"/>
                  <a:pt x="4497" y="39076"/>
                </a:cubicBezTo>
                <a:cubicBezTo>
                  <a:pt x="1499" y="36062"/>
                  <a:pt x="0" y="32440"/>
                  <a:pt x="0" y="28209"/>
                </a:cubicBezTo>
                <a:lnTo>
                  <a:pt x="0" y="15387"/>
                </a:lnTo>
                <a:cubicBezTo>
                  <a:pt x="0" y="11155"/>
                  <a:pt x="1507" y="7533"/>
                  <a:pt x="4520" y="4520"/>
                </a:cubicBezTo>
                <a:cubicBezTo>
                  <a:pt x="7533" y="1507"/>
                  <a:pt x="11155" y="0"/>
                  <a:pt x="15386" y="0"/>
                </a:cubicBezTo>
                <a:lnTo>
                  <a:pt x="95250" y="0"/>
                </a:lnTo>
                <a:cubicBezTo>
                  <a:pt x="99481" y="0"/>
                  <a:pt x="103104" y="1507"/>
                  <a:pt x="106117" y="4520"/>
                </a:cubicBezTo>
                <a:cubicBezTo>
                  <a:pt x="109130" y="7533"/>
                  <a:pt x="110637" y="11155"/>
                  <a:pt x="110637" y="15387"/>
                </a:cubicBezTo>
                <a:lnTo>
                  <a:pt x="110637" y="28209"/>
                </a:lnTo>
                <a:cubicBezTo>
                  <a:pt x="110637" y="32440"/>
                  <a:pt x="109130" y="36062"/>
                  <a:pt x="106117" y="39076"/>
                </a:cubicBezTo>
                <a:cubicBezTo>
                  <a:pt x="103104" y="42089"/>
                  <a:pt x="99481" y="43595"/>
                  <a:pt x="95250" y="43595"/>
                </a:cubicBezTo>
                <a:lnTo>
                  <a:pt x="95250" y="130603"/>
                </a:lnTo>
                <a:cubicBezTo>
                  <a:pt x="94517" y="141092"/>
                  <a:pt x="90365" y="149943"/>
                  <a:pt x="82792" y="157154"/>
                </a:cubicBezTo>
                <a:cubicBezTo>
                  <a:pt x="75220" y="164365"/>
                  <a:pt x="66062" y="167970"/>
                  <a:pt x="55318" y="167970"/>
                </a:cubicBezTo>
                <a:close/>
                <a:moveTo>
                  <a:pt x="15386" y="34070"/>
                </a:moveTo>
                <a:lnTo>
                  <a:pt x="95250" y="34070"/>
                </a:lnTo>
                <a:cubicBezTo>
                  <a:pt x="96960" y="34070"/>
                  <a:pt x="98364" y="33521"/>
                  <a:pt x="99463" y="32422"/>
                </a:cubicBezTo>
                <a:cubicBezTo>
                  <a:pt x="100562" y="31323"/>
                  <a:pt x="101112" y="29918"/>
                  <a:pt x="101112" y="28209"/>
                </a:cubicBezTo>
                <a:lnTo>
                  <a:pt x="101112" y="15387"/>
                </a:lnTo>
                <a:cubicBezTo>
                  <a:pt x="101112" y="13677"/>
                  <a:pt x="100562" y="12273"/>
                  <a:pt x="99463" y="11174"/>
                </a:cubicBezTo>
                <a:cubicBezTo>
                  <a:pt x="98364" y="10075"/>
                  <a:pt x="96960" y="9525"/>
                  <a:pt x="95250" y="9525"/>
                </a:cubicBezTo>
                <a:lnTo>
                  <a:pt x="15386" y="9525"/>
                </a:lnTo>
                <a:cubicBezTo>
                  <a:pt x="13677" y="9525"/>
                  <a:pt x="12273" y="10075"/>
                  <a:pt x="11174" y="11174"/>
                </a:cubicBezTo>
                <a:cubicBezTo>
                  <a:pt x="10075" y="12273"/>
                  <a:pt x="9525" y="13677"/>
                  <a:pt x="9525" y="15387"/>
                </a:cubicBezTo>
                <a:lnTo>
                  <a:pt x="9525" y="28209"/>
                </a:lnTo>
                <a:cubicBezTo>
                  <a:pt x="9525" y="29918"/>
                  <a:pt x="10075" y="31323"/>
                  <a:pt x="11174" y="32422"/>
                </a:cubicBezTo>
                <a:cubicBezTo>
                  <a:pt x="12273" y="33521"/>
                  <a:pt x="13677" y="34070"/>
                  <a:pt x="15386" y="34070"/>
                </a:cubicBezTo>
                <a:close/>
                <a:moveTo>
                  <a:pt x="55318" y="158445"/>
                </a:moveTo>
                <a:cubicBezTo>
                  <a:pt x="62975" y="158445"/>
                  <a:pt x="69600" y="155987"/>
                  <a:pt x="75192" y="151072"/>
                </a:cubicBezTo>
                <a:cubicBezTo>
                  <a:pt x="80785" y="146157"/>
                  <a:pt x="84107" y="140066"/>
                  <a:pt x="85157" y="132801"/>
                </a:cubicBezTo>
                <a:lnTo>
                  <a:pt x="60081" y="132801"/>
                </a:lnTo>
                <a:lnTo>
                  <a:pt x="60081" y="123276"/>
                </a:lnTo>
                <a:lnTo>
                  <a:pt x="85725" y="123276"/>
                </a:lnTo>
                <a:lnTo>
                  <a:pt x="85725" y="104226"/>
                </a:lnTo>
                <a:lnTo>
                  <a:pt x="60081" y="104226"/>
                </a:lnTo>
                <a:lnTo>
                  <a:pt x="60081" y="94701"/>
                </a:lnTo>
                <a:lnTo>
                  <a:pt x="85725" y="94701"/>
                </a:lnTo>
                <a:lnTo>
                  <a:pt x="85725" y="75651"/>
                </a:lnTo>
                <a:lnTo>
                  <a:pt x="60081" y="75651"/>
                </a:lnTo>
                <a:lnTo>
                  <a:pt x="60081" y="66126"/>
                </a:lnTo>
                <a:lnTo>
                  <a:pt x="85725" y="66126"/>
                </a:lnTo>
                <a:lnTo>
                  <a:pt x="85725" y="43595"/>
                </a:lnTo>
                <a:lnTo>
                  <a:pt x="24912" y="43595"/>
                </a:lnTo>
                <a:lnTo>
                  <a:pt x="24912" y="128038"/>
                </a:lnTo>
                <a:cubicBezTo>
                  <a:pt x="24912" y="136484"/>
                  <a:pt x="27868" y="143664"/>
                  <a:pt x="33780" y="149576"/>
                </a:cubicBezTo>
                <a:cubicBezTo>
                  <a:pt x="39693" y="155489"/>
                  <a:pt x="46872" y="158445"/>
                  <a:pt x="55318" y="158445"/>
                </a:cubicBezTo>
                <a:close/>
                <a:moveTo>
                  <a:pt x="9525" y="34070"/>
                </a:moveTo>
                <a:lnTo>
                  <a:pt x="9525" y="9525"/>
                </a:lnTo>
                <a:lnTo>
                  <a:pt x="9525" y="34070"/>
                </a:lnTo>
                <a:close/>
              </a:path>
            </a:pathLst>
          </a:custGeom>
          <a:solidFill>
            <a:schemeClr val="bg1"/>
          </a:solidFill>
          <a:ln w="238" cap="flat">
            <a:noFill/>
            <a:prstDash val="solid"/>
            <a:miter/>
          </a:ln>
        </p:spPr>
        <p:txBody>
          <a:bodyPr rtlCol="0" anchor="ctr"/>
          <a:lstStyle/>
          <a:p>
            <a:endParaRPr lang="en-RO"/>
          </a:p>
        </p:txBody>
      </p:sp>
    </p:spTree>
    <p:extLst>
      <p:ext uri="{BB962C8B-B14F-4D97-AF65-F5344CB8AC3E}">
        <p14:creationId xmlns:p14="http://schemas.microsoft.com/office/powerpoint/2010/main" val="4176434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767119"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Influenza and other respiratory viruses</a:t>
            </a:r>
          </a:p>
        </p:txBody>
      </p:sp>
      <p:sp>
        <p:nvSpPr>
          <p:cNvPr id="45" name="Graphic 48">
            <a:extLst>
              <a:ext uri="{FF2B5EF4-FFF2-40B4-BE49-F238E27FC236}">
                <a16:creationId xmlns:a16="http://schemas.microsoft.com/office/drawing/2014/main" id="{2A954655-BB65-124E-890D-0094C11AE913}"/>
              </a:ext>
            </a:extLst>
          </p:cNvPr>
          <p:cNvSpPr>
            <a:spLocks noChangeAspect="1"/>
          </p:cNvSpPr>
          <p:nvPr/>
        </p:nvSpPr>
        <p:spPr>
          <a:xfrm>
            <a:off x="7068082" y="1417963"/>
            <a:ext cx="1439530" cy="1440000"/>
          </a:xfrm>
          <a:custGeom>
            <a:avLst/>
            <a:gdLst>
              <a:gd name="connsiteX0" fmla="*/ 23813 w 171394"/>
              <a:gd name="connsiteY0" fmla="*/ 171450 h 171450"/>
              <a:gd name="connsiteX1" fmla="*/ 6933 w 171394"/>
              <a:gd name="connsiteY1" fmla="*/ 164517 h 171450"/>
              <a:gd name="connsiteX2" fmla="*/ 0 w 171394"/>
              <a:gd name="connsiteY2" fmla="*/ 147638 h 171450"/>
              <a:gd name="connsiteX3" fmla="*/ 0 w 171394"/>
              <a:gd name="connsiteY3" fmla="*/ 108786 h 171450"/>
              <a:gd name="connsiteX4" fmla="*/ 23171 w 171394"/>
              <a:gd name="connsiteY4" fmla="*/ 47369 h 171450"/>
              <a:gd name="connsiteX5" fmla="*/ 32989 w 171394"/>
              <a:gd name="connsiteY5" fmla="*/ 33859 h 171450"/>
              <a:gd name="connsiteX6" fmla="*/ 48284 w 171394"/>
              <a:gd name="connsiteY6" fmla="*/ 28575 h 171450"/>
              <a:gd name="connsiteX7" fmla="*/ 64578 w 171394"/>
              <a:gd name="connsiteY7" fmla="*/ 34757 h 171450"/>
              <a:gd name="connsiteX8" fmla="*/ 71438 w 171394"/>
              <a:gd name="connsiteY8" fmla="*/ 50244 h 171450"/>
              <a:gd name="connsiteX9" fmla="*/ 71438 w 171394"/>
              <a:gd name="connsiteY9" fmla="*/ 65210 h 171450"/>
              <a:gd name="connsiteX10" fmla="*/ 61913 w 171394"/>
              <a:gd name="connsiteY10" fmla="*/ 65210 h 171450"/>
              <a:gd name="connsiteX11" fmla="*/ 61913 w 171394"/>
              <a:gd name="connsiteY11" fmla="*/ 50244 h 171450"/>
              <a:gd name="connsiteX12" fmla="*/ 57791 w 171394"/>
              <a:gd name="connsiteY12" fmla="*/ 41525 h 171450"/>
              <a:gd name="connsiteX13" fmla="*/ 48174 w 171394"/>
              <a:gd name="connsiteY13" fmla="*/ 38100 h 171450"/>
              <a:gd name="connsiteX14" fmla="*/ 38366 w 171394"/>
              <a:gd name="connsiteY14" fmla="*/ 41791 h 171450"/>
              <a:gd name="connsiteX15" fmla="*/ 32239 w 171394"/>
              <a:gd name="connsiteY15" fmla="*/ 50739 h 171450"/>
              <a:gd name="connsiteX16" fmla="*/ 9525 w 171394"/>
              <a:gd name="connsiteY16" fmla="*/ 110344 h 171450"/>
              <a:gd name="connsiteX17" fmla="*/ 9525 w 171394"/>
              <a:gd name="connsiteY17" fmla="*/ 147638 h 171450"/>
              <a:gd name="connsiteX18" fmla="*/ 13633 w 171394"/>
              <a:gd name="connsiteY18" fmla="*/ 157817 h 171450"/>
              <a:gd name="connsiteX19" fmla="*/ 23813 w 171394"/>
              <a:gd name="connsiteY19" fmla="*/ 161925 h 171450"/>
              <a:gd name="connsiteX20" fmla="*/ 52388 w 171394"/>
              <a:gd name="connsiteY20" fmla="*/ 161925 h 171450"/>
              <a:gd name="connsiteX21" fmla="*/ 62471 w 171394"/>
              <a:gd name="connsiteY21" fmla="*/ 157817 h 171450"/>
              <a:gd name="connsiteX22" fmla="*/ 66675 w 171394"/>
              <a:gd name="connsiteY22" fmla="*/ 147638 h 171450"/>
              <a:gd name="connsiteX23" fmla="*/ 66675 w 171394"/>
              <a:gd name="connsiteY23" fmla="*/ 128588 h 171450"/>
              <a:gd name="connsiteX24" fmla="*/ 76200 w 171394"/>
              <a:gd name="connsiteY24" fmla="*/ 128588 h 171450"/>
              <a:gd name="connsiteX25" fmla="*/ 76200 w 171394"/>
              <a:gd name="connsiteY25" fmla="*/ 147638 h 171450"/>
              <a:gd name="connsiteX26" fmla="*/ 69148 w 171394"/>
              <a:gd name="connsiteY26" fmla="*/ 164517 h 171450"/>
              <a:gd name="connsiteX27" fmla="*/ 52388 w 171394"/>
              <a:gd name="connsiteY27" fmla="*/ 171450 h 171450"/>
              <a:gd name="connsiteX28" fmla="*/ 23813 w 171394"/>
              <a:gd name="connsiteY28" fmla="*/ 171450 h 171450"/>
              <a:gd name="connsiteX29" fmla="*/ 147582 w 171394"/>
              <a:gd name="connsiteY29" fmla="*/ 171450 h 171450"/>
              <a:gd name="connsiteX30" fmla="*/ 119007 w 171394"/>
              <a:gd name="connsiteY30" fmla="*/ 171450 h 171450"/>
              <a:gd name="connsiteX31" fmla="*/ 102140 w 171394"/>
              <a:gd name="connsiteY31" fmla="*/ 164517 h 171450"/>
              <a:gd name="connsiteX32" fmla="*/ 95195 w 171394"/>
              <a:gd name="connsiteY32" fmla="*/ 147638 h 171450"/>
              <a:gd name="connsiteX33" fmla="*/ 95195 w 171394"/>
              <a:gd name="connsiteY33" fmla="*/ 128588 h 171450"/>
              <a:gd name="connsiteX34" fmla="*/ 104720 w 171394"/>
              <a:gd name="connsiteY34" fmla="*/ 128588 h 171450"/>
              <a:gd name="connsiteX35" fmla="*/ 104720 w 171394"/>
              <a:gd name="connsiteY35" fmla="*/ 147638 h 171450"/>
              <a:gd name="connsiteX36" fmla="*/ 108828 w 171394"/>
              <a:gd name="connsiteY36" fmla="*/ 157817 h 171450"/>
              <a:gd name="connsiteX37" fmla="*/ 119007 w 171394"/>
              <a:gd name="connsiteY37" fmla="*/ 161925 h 171450"/>
              <a:gd name="connsiteX38" fmla="*/ 147582 w 171394"/>
              <a:gd name="connsiteY38" fmla="*/ 161925 h 171450"/>
              <a:gd name="connsiteX39" fmla="*/ 157666 w 171394"/>
              <a:gd name="connsiteY39" fmla="*/ 157817 h 171450"/>
              <a:gd name="connsiteX40" fmla="*/ 161870 w 171394"/>
              <a:gd name="connsiteY40" fmla="*/ 147638 h 171450"/>
              <a:gd name="connsiteX41" fmla="*/ 161870 w 171394"/>
              <a:gd name="connsiteY41" fmla="*/ 110344 h 171450"/>
              <a:gd name="connsiteX42" fmla="*/ 138973 w 171394"/>
              <a:gd name="connsiteY42" fmla="*/ 50739 h 171450"/>
              <a:gd name="connsiteX43" fmla="*/ 132819 w 171394"/>
              <a:gd name="connsiteY43" fmla="*/ 41791 h 171450"/>
              <a:gd name="connsiteX44" fmla="*/ 123221 w 171394"/>
              <a:gd name="connsiteY44" fmla="*/ 38100 h 171450"/>
              <a:gd name="connsiteX45" fmla="*/ 113613 w 171394"/>
              <a:gd name="connsiteY45" fmla="*/ 41525 h 171450"/>
              <a:gd name="connsiteX46" fmla="*/ 109483 w 171394"/>
              <a:gd name="connsiteY46" fmla="*/ 50244 h 171450"/>
              <a:gd name="connsiteX47" fmla="*/ 109483 w 171394"/>
              <a:gd name="connsiteY47" fmla="*/ 65210 h 171450"/>
              <a:gd name="connsiteX48" fmla="*/ 99957 w 171394"/>
              <a:gd name="connsiteY48" fmla="*/ 65210 h 171450"/>
              <a:gd name="connsiteX49" fmla="*/ 99957 w 171394"/>
              <a:gd name="connsiteY49" fmla="*/ 50244 h 171450"/>
              <a:gd name="connsiteX50" fmla="*/ 106817 w 171394"/>
              <a:gd name="connsiteY50" fmla="*/ 34757 h 171450"/>
              <a:gd name="connsiteX51" fmla="*/ 123111 w 171394"/>
              <a:gd name="connsiteY51" fmla="*/ 28575 h 171450"/>
              <a:gd name="connsiteX52" fmla="*/ 138287 w 171394"/>
              <a:gd name="connsiteY52" fmla="*/ 33859 h 171450"/>
              <a:gd name="connsiteX53" fmla="*/ 148041 w 171394"/>
              <a:gd name="connsiteY53" fmla="*/ 47369 h 171450"/>
              <a:gd name="connsiteX54" fmla="*/ 171395 w 171394"/>
              <a:gd name="connsiteY54" fmla="*/ 108786 h 171450"/>
              <a:gd name="connsiteX55" fmla="*/ 171395 w 171394"/>
              <a:gd name="connsiteY55" fmla="*/ 147638 h 171450"/>
              <a:gd name="connsiteX56" fmla="*/ 164343 w 171394"/>
              <a:gd name="connsiteY56" fmla="*/ 164517 h 171450"/>
              <a:gd name="connsiteX57" fmla="*/ 147582 w 171394"/>
              <a:gd name="connsiteY57" fmla="*/ 171450 h 171450"/>
              <a:gd name="connsiteX58" fmla="*/ 85725 w 171394"/>
              <a:gd name="connsiteY58" fmla="*/ 78233 h 171450"/>
              <a:gd name="connsiteX59" fmla="*/ 60960 w 171394"/>
              <a:gd name="connsiteY59" fmla="*/ 102760 h 171450"/>
              <a:gd name="connsiteX60" fmla="*/ 54402 w 171394"/>
              <a:gd name="connsiteY60" fmla="*/ 96203 h 171450"/>
              <a:gd name="connsiteX61" fmla="*/ 80963 w 171394"/>
              <a:gd name="connsiteY61" fmla="*/ 69642 h 171450"/>
              <a:gd name="connsiteX62" fmla="*/ 80963 w 171394"/>
              <a:gd name="connsiteY62" fmla="*/ 0 h 171450"/>
              <a:gd name="connsiteX63" fmla="*/ 90488 w 171394"/>
              <a:gd name="connsiteY63" fmla="*/ 0 h 171450"/>
              <a:gd name="connsiteX64" fmla="*/ 90488 w 171394"/>
              <a:gd name="connsiteY64" fmla="*/ 69642 h 171450"/>
              <a:gd name="connsiteX65" fmla="*/ 117048 w 171394"/>
              <a:gd name="connsiteY65" fmla="*/ 96203 h 171450"/>
              <a:gd name="connsiteX66" fmla="*/ 110435 w 171394"/>
              <a:gd name="connsiteY66" fmla="*/ 102760 h 171450"/>
              <a:gd name="connsiteX67" fmla="*/ 85725 w 171394"/>
              <a:gd name="connsiteY67" fmla="*/ 78233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71394" h="171450">
                <a:moveTo>
                  <a:pt x="23813" y="171450"/>
                </a:moveTo>
                <a:cubicBezTo>
                  <a:pt x="17182" y="171450"/>
                  <a:pt x="11555" y="169139"/>
                  <a:pt x="6933" y="164517"/>
                </a:cubicBezTo>
                <a:cubicBezTo>
                  <a:pt x="2311" y="159895"/>
                  <a:pt x="0" y="154268"/>
                  <a:pt x="0" y="147638"/>
                </a:cubicBezTo>
                <a:lnTo>
                  <a:pt x="0" y="108786"/>
                </a:lnTo>
                <a:lnTo>
                  <a:pt x="23171" y="47369"/>
                </a:lnTo>
                <a:cubicBezTo>
                  <a:pt x="25198" y="41885"/>
                  <a:pt x="28471" y="37382"/>
                  <a:pt x="32989" y="33859"/>
                </a:cubicBezTo>
                <a:cubicBezTo>
                  <a:pt x="37508" y="30336"/>
                  <a:pt x="42606" y="28575"/>
                  <a:pt x="48284" y="28575"/>
                </a:cubicBezTo>
                <a:cubicBezTo>
                  <a:pt x="54573" y="28575"/>
                  <a:pt x="60004" y="30636"/>
                  <a:pt x="64578" y="34757"/>
                </a:cubicBezTo>
                <a:cubicBezTo>
                  <a:pt x="69151" y="38878"/>
                  <a:pt x="71438" y="44041"/>
                  <a:pt x="71438" y="50244"/>
                </a:cubicBezTo>
                <a:lnTo>
                  <a:pt x="71438" y="65210"/>
                </a:lnTo>
                <a:lnTo>
                  <a:pt x="61913" y="65210"/>
                </a:lnTo>
                <a:lnTo>
                  <a:pt x="61913" y="50244"/>
                </a:lnTo>
                <a:cubicBezTo>
                  <a:pt x="61913" y="46715"/>
                  <a:pt x="60539" y="43809"/>
                  <a:pt x="57791" y="41525"/>
                </a:cubicBezTo>
                <a:cubicBezTo>
                  <a:pt x="55043" y="39242"/>
                  <a:pt x="51838" y="38100"/>
                  <a:pt x="48174" y="38100"/>
                </a:cubicBezTo>
                <a:cubicBezTo>
                  <a:pt x="44389" y="38100"/>
                  <a:pt x="41119" y="39330"/>
                  <a:pt x="38366" y="41791"/>
                </a:cubicBezTo>
                <a:cubicBezTo>
                  <a:pt x="35612" y="44252"/>
                  <a:pt x="33570" y="47234"/>
                  <a:pt x="32239" y="50739"/>
                </a:cubicBezTo>
                <a:lnTo>
                  <a:pt x="9525" y="110344"/>
                </a:lnTo>
                <a:lnTo>
                  <a:pt x="9525" y="147638"/>
                </a:lnTo>
                <a:cubicBezTo>
                  <a:pt x="9525" y="151686"/>
                  <a:pt x="10894" y="155079"/>
                  <a:pt x="13633" y="157817"/>
                </a:cubicBezTo>
                <a:cubicBezTo>
                  <a:pt x="16371" y="160556"/>
                  <a:pt x="19764" y="161925"/>
                  <a:pt x="23813" y="161925"/>
                </a:cubicBezTo>
                <a:lnTo>
                  <a:pt x="52388" y="161925"/>
                </a:lnTo>
                <a:cubicBezTo>
                  <a:pt x="56307" y="161925"/>
                  <a:pt x="59669" y="160556"/>
                  <a:pt x="62471" y="157817"/>
                </a:cubicBezTo>
                <a:cubicBezTo>
                  <a:pt x="65274" y="155079"/>
                  <a:pt x="66675" y="151686"/>
                  <a:pt x="66675" y="147638"/>
                </a:cubicBezTo>
                <a:lnTo>
                  <a:pt x="66675" y="128588"/>
                </a:lnTo>
                <a:lnTo>
                  <a:pt x="76200" y="128588"/>
                </a:lnTo>
                <a:lnTo>
                  <a:pt x="76200" y="147638"/>
                </a:lnTo>
                <a:cubicBezTo>
                  <a:pt x="76200" y="154268"/>
                  <a:pt x="73849" y="159895"/>
                  <a:pt x="69148" y="164517"/>
                </a:cubicBezTo>
                <a:cubicBezTo>
                  <a:pt x="64446" y="169139"/>
                  <a:pt x="58860" y="171450"/>
                  <a:pt x="52388" y="171450"/>
                </a:cubicBezTo>
                <a:lnTo>
                  <a:pt x="23813" y="171450"/>
                </a:lnTo>
                <a:close/>
                <a:moveTo>
                  <a:pt x="147582" y="171450"/>
                </a:moveTo>
                <a:lnTo>
                  <a:pt x="119007" y="171450"/>
                </a:lnTo>
                <a:cubicBezTo>
                  <a:pt x="112393" y="171450"/>
                  <a:pt x="106771" y="169139"/>
                  <a:pt x="102140" y="164517"/>
                </a:cubicBezTo>
                <a:cubicBezTo>
                  <a:pt x="97510" y="159895"/>
                  <a:pt x="95195" y="154268"/>
                  <a:pt x="95195" y="147638"/>
                </a:cubicBezTo>
                <a:lnTo>
                  <a:pt x="95195" y="128588"/>
                </a:lnTo>
                <a:lnTo>
                  <a:pt x="104720" y="128588"/>
                </a:lnTo>
                <a:lnTo>
                  <a:pt x="104720" y="147638"/>
                </a:lnTo>
                <a:cubicBezTo>
                  <a:pt x="104720" y="151686"/>
                  <a:pt x="106089" y="155079"/>
                  <a:pt x="108828" y="157817"/>
                </a:cubicBezTo>
                <a:cubicBezTo>
                  <a:pt x="111566" y="160556"/>
                  <a:pt x="114959" y="161925"/>
                  <a:pt x="119007" y="161925"/>
                </a:cubicBezTo>
                <a:lnTo>
                  <a:pt x="147582" y="161925"/>
                </a:lnTo>
                <a:cubicBezTo>
                  <a:pt x="151503" y="161925"/>
                  <a:pt x="154864" y="160556"/>
                  <a:pt x="157666" y="157817"/>
                </a:cubicBezTo>
                <a:cubicBezTo>
                  <a:pt x="160469" y="155079"/>
                  <a:pt x="161870" y="151686"/>
                  <a:pt x="161870" y="147638"/>
                </a:cubicBezTo>
                <a:lnTo>
                  <a:pt x="161870" y="110344"/>
                </a:lnTo>
                <a:lnTo>
                  <a:pt x="138973" y="50739"/>
                </a:lnTo>
                <a:cubicBezTo>
                  <a:pt x="137606" y="47234"/>
                  <a:pt x="135554" y="44252"/>
                  <a:pt x="132819" y="41791"/>
                </a:cubicBezTo>
                <a:cubicBezTo>
                  <a:pt x="130083" y="39330"/>
                  <a:pt x="126884" y="38100"/>
                  <a:pt x="123221" y="38100"/>
                </a:cubicBezTo>
                <a:cubicBezTo>
                  <a:pt x="119569" y="38100"/>
                  <a:pt x="116367" y="39242"/>
                  <a:pt x="113613" y="41525"/>
                </a:cubicBezTo>
                <a:cubicBezTo>
                  <a:pt x="110860" y="43809"/>
                  <a:pt x="109483" y="46715"/>
                  <a:pt x="109483" y="50244"/>
                </a:cubicBezTo>
                <a:lnTo>
                  <a:pt x="109483" y="65210"/>
                </a:lnTo>
                <a:lnTo>
                  <a:pt x="99957" y="65210"/>
                </a:lnTo>
                <a:lnTo>
                  <a:pt x="99957" y="50244"/>
                </a:lnTo>
                <a:cubicBezTo>
                  <a:pt x="99957" y="44041"/>
                  <a:pt x="102244" y="38878"/>
                  <a:pt x="106817" y="34757"/>
                </a:cubicBezTo>
                <a:cubicBezTo>
                  <a:pt x="111391" y="30636"/>
                  <a:pt x="116822" y="28575"/>
                  <a:pt x="123111" y="28575"/>
                </a:cubicBezTo>
                <a:cubicBezTo>
                  <a:pt x="128789" y="28575"/>
                  <a:pt x="133848" y="30336"/>
                  <a:pt x="138287" y="33859"/>
                </a:cubicBezTo>
                <a:cubicBezTo>
                  <a:pt x="142726" y="37382"/>
                  <a:pt x="145977" y="41885"/>
                  <a:pt x="148041" y="47369"/>
                </a:cubicBezTo>
                <a:lnTo>
                  <a:pt x="171395" y="108786"/>
                </a:lnTo>
                <a:lnTo>
                  <a:pt x="171395" y="147638"/>
                </a:lnTo>
                <a:cubicBezTo>
                  <a:pt x="171395" y="154268"/>
                  <a:pt x="169044" y="159895"/>
                  <a:pt x="164343" y="164517"/>
                </a:cubicBezTo>
                <a:cubicBezTo>
                  <a:pt x="159642" y="169139"/>
                  <a:pt x="154055" y="171450"/>
                  <a:pt x="147582" y="171450"/>
                </a:cubicBezTo>
                <a:close/>
                <a:moveTo>
                  <a:pt x="85725" y="78233"/>
                </a:moveTo>
                <a:lnTo>
                  <a:pt x="60960" y="102760"/>
                </a:lnTo>
                <a:lnTo>
                  <a:pt x="54402" y="96203"/>
                </a:lnTo>
                <a:lnTo>
                  <a:pt x="80963" y="69642"/>
                </a:lnTo>
                <a:lnTo>
                  <a:pt x="80963" y="0"/>
                </a:lnTo>
                <a:lnTo>
                  <a:pt x="90488" y="0"/>
                </a:lnTo>
                <a:lnTo>
                  <a:pt x="90488" y="69642"/>
                </a:lnTo>
                <a:lnTo>
                  <a:pt x="117048" y="96203"/>
                </a:lnTo>
                <a:lnTo>
                  <a:pt x="110435" y="102760"/>
                </a:lnTo>
                <a:lnTo>
                  <a:pt x="85725" y="78233"/>
                </a:lnTo>
                <a:close/>
              </a:path>
            </a:pathLst>
          </a:custGeom>
          <a:solidFill>
            <a:schemeClr val="bg1"/>
          </a:solidFill>
          <a:ln w="238" cap="flat">
            <a:noFill/>
            <a:prstDash val="solid"/>
            <a:miter/>
          </a:ln>
        </p:spPr>
        <p:txBody>
          <a:bodyPr rtlCol="0" anchor="ctr"/>
          <a:lstStyle/>
          <a:p>
            <a:endParaRPr lang="en-RO"/>
          </a:p>
        </p:txBody>
      </p:sp>
      <p:sp>
        <p:nvSpPr>
          <p:cNvPr id="53" name="TextBox 52">
            <a:extLst>
              <a:ext uri="{FF2B5EF4-FFF2-40B4-BE49-F238E27FC236}">
                <a16:creationId xmlns:a16="http://schemas.microsoft.com/office/drawing/2014/main" id="{8C76BD2F-F4F7-E541-AF96-3F91CF9696EE}"/>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nasopharyngeal aspiration; nasopharyngeal wash</a:t>
            </a:r>
          </a:p>
          <a:p>
            <a:pPr marL="342900" indent="-342900">
              <a:spcAft>
                <a:spcPts val="800"/>
              </a:spcAft>
              <a:buFont typeface="Arial" panose="020B0604020202020204" pitchFamily="34" charset="0"/>
              <a:buChar char="•"/>
            </a:pPr>
            <a:r>
              <a:rPr lang="en-GB" sz="1600" b="1" dirty="0" err="1">
                <a:solidFill>
                  <a:schemeClr val="tx1"/>
                </a:solidFill>
              </a:rPr>
              <a:t>Material:</a:t>
            </a:r>
            <a:r>
              <a:rPr lang="en-GB" sz="1600" dirty="0" err="1">
                <a:solidFill>
                  <a:schemeClr val="tx1"/>
                </a:solidFill>
              </a:rPr>
              <a:t> suction device</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saline solution</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4°C until aliquots are prepared; aliquots to a -20°C (up to 48 hours) and -70°C (period greater than 48 hours)</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PCR or IF (only typification) followed by PCR</a:t>
            </a:r>
          </a:p>
        </p:txBody>
      </p:sp>
    </p:spTree>
    <p:extLst>
      <p:ext uri="{BB962C8B-B14F-4D97-AF65-F5344CB8AC3E}">
        <p14:creationId xmlns:p14="http://schemas.microsoft.com/office/powerpoint/2010/main" val="4256422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303982"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Bacterial and viral encephalitis</a:t>
            </a:r>
          </a:p>
        </p:txBody>
      </p:sp>
      <p:sp>
        <p:nvSpPr>
          <p:cNvPr id="52" name="Graphic 7">
            <a:extLst>
              <a:ext uri="{FF2B5EF4-FFF2-40B4-BE49-F238E27FC236}">
                <a16:creationId xmlns:a16="http://schemas.microsoft.com/office/drawing/2014/main" id="{F6C70105-189C-F74B-B6E3-B75ED06E432E}"/>
              </a:ext>
            </a:extLst>
          </p:cNvPr>
          <p:cNvSpPr>
            <a:spLocks noChangeAspect="1"/>
          </p:cNvSpPr>
          <p:nvPr/>
        </p:nvSpPr>
        <p:spPr>
          <a:xfrm>
            <a:off x="7155908" y="1989000"/>
            <a:ext cx="1423137" cy="1440000"/>
          </a:xfrm>
          <a:custGeom>
            <a:avLst/>
            <a:gdLst>
              <a:gd name="connsiteX0" fmla="*/ 55868 w 154598"/>
              <a:gd name="connsiteY0" fmla="*/ 156430 h 156430"/>
              <a:gd name="connsiteX1" fmla="*/ 37569 w 154598"/>
              <a:gd name="connsiteY1" fmla="*/ 149076 h 156430"/>
              <a:gd name="connsiteX2" fmla="*/ 29491 w 154598"/>
              <a:gd name="connsiteY2" fmla="*/ 131097 h 156430"/>
              <a:gd name="connsiteX3" fmla="*/ 9708 w 154598"/>
              <a:gd name="connsiteY3" fmla="*/ 119759 h 156430"/>
              <a:gd name="connsiteX4" fmla="*/ 1832 w 154598"/>
              <a:gd name="connsiteY4" fmla="*/ 98181 h 156430"/>
              <a:gd name="connsiteX5" fmla="*/ 2958 w 154598"/>
              <a:gd name="connsiteY5" fmla="*/ 89534 h 156430"/>
              <a:gd name="connsiteX6" fmla="*/ 6338 w 154598"/>
              <a:gd name="connsiteY6" fmla="*/ 81512 h 156430"/>
              <a:gd name="connsiteX7" fmla="*/ 1584 w 154598"/>
              <a:gd name="connsiteY7" fmla="*/ 72410 h 156430"/>
              <a:gd name="connsiteX8" fmla="*/ 0 w 154598"/>
              <a:gd name="connsiteY8" fmla="*/ 61913 h 156430"/>
              <a:gd name="connsiteX9" fmla="*/ 8518 w 154598"/>
              <a:gd name="connsiteY9" fmla="*/ 39625 h 156430"/>
              <a:gd name="connsiteX10" fmla="*/ 29619 w 154598"/>
              <a:gd name="connsiteY10" fmla="*/ 28868 h 156430"/>
              <a:gd name="connsiteX11" fmla="*/ 29436 w 154598"/>
              <a:gd name="connsiteY11" fmla="*/ 27403 h 156430"/>
              <a:gd name="connsiteX12" fmla="*/ 29436 w 154598"/>
              <a:gd name="connsiteY12" fmla="*/ 25754 h 156430"/>
              <a:gd name="connsiteX13" fmla="*/ 37276 w 154598"/>
              <a:gd name="connsiteY13" fmla="*/ 7446 h 156430"/>
              <a:gd name="connsiteX14" fmla="*/ 55868 w 154598"/>
              <a:gd name="connsiteY14" fmla="*/ 0 h 156430"/>
              <a:gd name="connsiteX15" fmla="*/ 67692 w 154598"/>
              <a:gd name="connsiteY15" fmla="*/ 2747 h 156430"/>
              <a:gd name="connsiteX16" fmla="*/ 77299 w 154598"/>
              <a:gd name="connsiteY16" fmla="*/ 10826 h 156430"/>
              <a:gd name="connsiteX17" fmla="*/ 86879 w 154598"/>
              <a:gd name="connsiteY17" fmla="*/ 2747 h 156430"/>
              <a:gd name="connsiteX18" fmla="*/ 98730 w 154598"/>
              <a:gd name="connsiteY18" fmla="*/ 0 h 156430"/>
              <a:gd name="connsiteX19" fmla="*/ 117074 w 154598"/>
              <a:gd name="connsiteY19" fmla="*/ 7510 h 156430"/>
              <a:gd name="connsiteX20" fmla="*/ 124924 w 154598"/>
              <a:gd name="connsiteY20" fmla="*/ 25699 h 156430"/>
              <a:gd name="connsiteX21" fmla="*/ 124924 w 154598"/>
              <a:gd name="connsiteY21" fmla="*/ 27348 h 156430"/>
              <a:gd name="connsiteX22" fmla="*/ 124741 w 154598"/>
              <a:gd name="connsiteY22" fmla="*/ 28813 h 156430"/>
              <a:gd name="connsiteX23" fmla="*/ 145962 w 154598"/>
              <a:gd name="connsiteY23" fmla="*/ 39510 h 156430"/>
              <a:gd name="connsiteX24" fmla="*/ 154598 w 154598"/>
              <a:gd name="connsiteY24" fmla="*/ 61913 h 156430"/>
              <a:gd name="connsiteX25" fmla="*/ 152922 w 154598"/>
              <a:gd name="connsiteY25" fmla="*/ 72410 h 156430"/>
              <a:gd name="connsiteX26" fmla="*/ 148077 w 154598"/>
              <a:gd name="connsiteY26" fmla="*/ 81512 h 156430"/>
              <a:gd name="connsiteX27" fmla="*/ 151548 w 154598"/>
              <a:gd name="connsiteY27" fmla="*/ 89525 h 156430"/>
              <a:gd name="connsiteX28" fmla="*/ 152766 w 154598"/>
              <a:gd name="connsiteY28" fmla="*/ 98181 h 156430"/>
              <a:gd name="connsiteX29" fmla="*/ 144863 w 154598"/>
              <a:gd name="connsiteY29" fmla="*/ 119969 h 156430"/>
              <a:gd name="connsiteX30" fmla="*/ 124869 w 154598"/>
              <a:gd name="connsiteY30" fmla="*/ 131097 h 156430"/>
              <a:gd name="connsiteX31" fmla="*/ 116910 w 154598"/>
              <a:gd name="connsiteY31" fmla="*/ 149076 h 156430"/>
              <a:gd name="connsiteX32" fmla="*/ 98730 w 154598"/>
              <a:gd name="connsiteY32" fmla="*/ 156430 h 156430"/>
              <a:gd name="connsiteX33" fmla="*/ 86815 w 154598"/>
              <a:gd name="connsiteY33" fmla="*/ 153710 h 156430"/>
              <a:gd name="connsiteX34" fmla="*/ 77299 w 154598"/>
              <a:gd name="connsiteY34" fmla="*/ 145476 h 156430"/>
              <a:gd name="connsiteX35" fmla="*/ 67664 w 154598"/>
              <a:gd name="connsiteY35" fmla="*/ 153710 h 156430"/>
              <a:gd name="connsiteX36" fmla="*/ 55868 w 154598"/>
              <a:gd name="connsiteY36" fmla="*/ 156430 h 156430"/>
              <a:gd name="connsiteX37" fmla="*/ 82062 w 154598"/>
              <a:gd name="connsiteY37" fmla="*/ 26194 h 156430"/>
              <a:gd name="connsiteX38" fmla="*/ 82062 w 154598"/>
              <a:gd name="connsiteY38" fmla="*/ 130236 h 156430"/>
              <a:gd name="connsiteX39" fmla="*/ 86918 w 154598"/>
              <a:gd name="connsiteY39" fmla="*/ 142071 h 156430"/>
              <a:gd name="connsiteX40" fmla="*/ 98809 w 154598"/>
              <a:gd name="connsiteY40" fmla="*/ 146905 h 156430"/>
              <a:gd name="connsiteX41" fmla="*/ 110243 w 154598"/>
              <a:gd name="connsiteY41" fmla="*/ 142179 h 156430"/>
              <a:gd name="connsiteX42" fmla="*/ 115399 w 154598"/>
              <a:gd name="connsiteY42" fmla="*/ 130859 h 156430"/>
              <a:gd name="connsiteX43" fmla="*/ 102385 w 154598"/>
              <a:gd name="connsiteY43" fmla="*/ 126838 h 156430"/>
              <a:gd name="connsiteX44" fmla="*/ 92319 w 154598"/>
              <a:gd name="connsiteY44" fmla="*/ 117634 h 156430"/>
              <a:gd name="connsiteX45" fmla="*/ 91343 w 154598"/>
              <a:gd name="connsiteY45" fmla="*/ 114092 h 156430"/>
              <a:gd name="connsiteX46" fmla="*/ 93364 w 154598"/>
              <a:gd name="connsiteY46" fmla="*/ 111076 h 156430"/>
              <a:gd name="connsiteX47" fmla="*/ 96975 w 154598"/>
              <a:gd name="connsiteY47" fmla="*/ 110100 h 156430"/>
              <a:gd name="connsiteX48" fmla="*/ 100104 w 154598"/>
              <a:gd name="connsiteY48" fmla="*/ 112120 h 156430"/>
              <a:gd name="connsiteX49" fmla="*/ 108481 w 154598"/>
              <a:gd name="connsiteY49" fmla="*/ 119450 h 156430"/>
              <a:gd name="connsiteX50" fmla="*/ 119429 w 154598"/>
              <a:gd name="connsiteY50" fmla="*/ 121993 h 156430"/>
              <a:gd name="connsiteX51" fmla="*/ 136363 w 154598"/>
              <a:gd name="connsiteY51" fmla="*/ 115115 h 156430"/>
              <a:gd name="connsiteX52" fmla="*/ 143241 w 154598"/>
              <a:gd name="connsiteY52" fmla="*/ 98181 h 156430"/>
              <a:gd name="connsiteX53" fmla="*/ 142665 w 154598"/>
              <a:gd name="connsiteY53" fmla="*/ 93357 h 156430"/>
              <a:gd name="connsiteX54" fmla="*/ 141062 w 154598"/>
              <a:gd name="connsiteY54" fmla="*/ 88656 h 156430"/>
              <a:gd name="connsiteX55" fmla="*/ 131894 w 154598"/>
              <a:gd name="connsiteY55" fmla="*/ 93510 h 156430"/>
              <a:gd name="connsiteX56" fmla="*/ 121261 w 154598"/>
              <a:gd name="connsiteY56" fmla="*/ 95250 h 156430"/>
              <a:gd name="connsiteX57" fmla="*/ 117867 w 154598"/>
              <a:gd name="connsiteY57" fmla="*/ 93879 h 156430"/>
              <a:gd name="connsiteX58" fmla="*/ 116498 w 154598"/>
              <a:gd name="connsiteY58" fmla="*/ 90481 h 156430"/>
              <a:gd name="connsiteX59" fmla="*/ 117867 w 154598"/>
              <a:gd name="connsiteY59" fmla="*/ 87090 h 156430"/>
              <a:gd name="connsiteX60" fmla="*/ 121261 w 154598"/>
              <a:gd name="connsiteY60" fmla="*/ 85725 h 156430"/>
              <a:gd name="connsiteX61" fmla="*/ 138195 w 154598"/>
              <a:gd name="connsiteY61" fmla="*/ 78847 h 156430"/>
              <a:gd name="connsiteX62" fmla="*/ 145073 w 154598"/>
              <a:gd name="connsiteY62" fmla="*/ 61913 h 156430"/>
              <a:gd name="connsiteX63" fmla="*/ 138378 w 154598"/>
              <a:gd name="connsiteY63" fmla="*/ 45331 h 156430"/>
              <a:gd name="connsiteX64" fmla="*/ 121993 w 154598"/>
              <a:gd name="connsiteY64" fmla="*/ 38100 h 156430"/>
              <a:gd name="connsiteX65" fmla="*/ 115939 w 154598"/>
              <a:gd name="connsiteY65" fmla="*/ 45876 h 156430"/>
              <a:gd name="connsiteX66" fmla="*/ 107321 w 154598"/>
              <a:gd name="connsiteY66" fmla="*/ 51087 h 156430"/>
              <a:gd name="connsiteX67" fmla="*/ 103760 w 154598"/>
              <a:gd name="connsiteY67" fmla="*/ 50971 h 156430"/>
              <a:gd name="connsiteX68" fmla="*/ 101405 w 154598"/>
              <a:gd name="connsiteY68" fmla="*/ 48303 h 156430"/>
              <a:gd name="connsiteX69" fmla="*/ 101487 w 154598"/>
              <a:gd name="connsiteY69" fmla="*/ 44676 h 156430"/>
              <a:gd name="connsiteX70" fmla="*/ 104189 w 154598"/>
              <a:gd name="connsiteY70" fmla="*/ 42203 h 156430"/>
              <a:gd name="connsiteX71" fmla="*/ 112313 w 154598"/>
              <a:gd name="connsiteY71" fmla="*/ 36085 h 156430"/>
              <a:gd name="connsiteX72" fmla="*/ 115399 w 154598"/>
              <a:gd name="connsiteY72" fmla="*/ 26102 h 156430"/>
              <a:gd name="connsiteX73" fmla="*/ 110562 w 154598"/>
              <a:gd name="connsiteY73" fmla="*/ 14352 h 156430"/>
              <a:gd name="connsiteX74" fmla="*/ 98720 w 154598"/>
              <a:gd name="connsiteY74" fmla="*/ 9525 h 156430"/>
              <a:gd name="connsiteX75" fmla="*/ 86888 w 154598"/>
              <a:gd name="connsiteY75" fmla="*/ 14359 h 156430"/>
              <a:gd name="connsiteX76" fmla="*/ 82062 w 154598"/>
              <a:gd name="connsiteY76" fmla="*/ 26194 h 156430"/>
              <a:gd name="connsiteX77" fmla="*/ 72537 w 154598"/>
              <a:gd name="connsiteY77" fmla="*/ 130236 h 156430"/>
              <a:gd name="connsiteX78" fmla="*/ 72537 w 154598"/>
              <a:gd name="connsiteY78" fmla="*/ 26194 h 156430"/>
              <a:gd name="connsiteX79" fmla="*/ 67700 w 154598"/>
              <a:gd name="connsiteY79" fmla="*/ 14359 h 156430"/>
              <a:gd name="connsiteX80" fmla="*/ 55858 w 154598"/>
              <a:gd name="connsiteY80" fmla="*/ 9525 h 156430"/>
              <a:gd name="connsiteX81" fmla="*/ 44026 w 154598"/>
              <a:gd name="connsiteY81" fmla="*/ 14359 h 156430"/>
              <a:gd name="connsiteX82" fmla="*/ 39199 w 154598"/>
              <a:gd name="connsiteY82" fmla="*/ 26194 h 156430"/>
              <a:gd name="connsiteX83" fmla="*/ 42258 w 154598"/>
              <a:gd name="connsiteY83" fmla="*/ 36058 h 156430"/>
              <a:gd name="connsiteX84" fmla="*/ 50354 w 154598"/>
              <a:gd name="connsiteY84" fmla="*/ 42203 h 156430"/>
              <a:gd name="connsiteX85" fmla="*/ 53084 w 154598"/>
              <a:gd name="connsiteY85" fmla="*/ 44584 h 156430"/>
              <a:gd name="connsiteX86" fmla="*/ 53408 w 154598"/>
              <a:gd name="connsiteY86" fmla="*/ 48159 h 156430"/>
              <a:gd name="connsiteX87" fmla="*/ 50847 w 154598"/>
              <a:gd name="connsiteY87" fmla="*/ 50797 h 156430"/>
              <a:gd name="connsiteX88" fmla="*/ 47039 w 154598"/>
              <a:gd name="connsiteY88" fmla="*/ 50904 h 156430"/>
              <a:gd name="connsiteX89" fmla="*/ 38421 w 154598"/>
              <a:gd name="connsiteY89" fmla="*/ 45784 h 156430"/>
              <a:gd name="connsiteX90" fmla="*/ 32367 w 154598"/>
              <a:gd name="connsiteY90" fmla="*/ 38100 h 156430"/>
              <a:gd name="connsiteX91" fmla="*/ 16220 w 154598"/>
              <a:gd name="connsiteY91" fmla="*/ 45399 h 156430"/>
              <a:gd name="connsiteX92" fmla="*/ 9525 w 154598"/>
              <a:gd name="connsiteY92" fmla="*/ 61972 h 156430"/>
              <a:gd name="connsiteX93" fmla="*/ 16403 w 154598"/>
              <a:gd name="connsiteY93" fmla="*/ 78847 h 156430"/>
              <a:gd name="connsiteX94" fmla="*/ 33338 w 154598"/>
              <a:gd name="connsiteY94" fmla="*/ 85725 h 156430"/>
              <a:gd name="connsiteX95" fmla="*/ 36731 w 154598"/>
              <a:gd name="connsiteY95" fmla="*/ 87096 h 156430"/>
              <a:gd name="connsiteX96" fmla="*/ 38100 w 154598"/>
              <a:gd name="connsiteY96" fmla="*/ 90494 h 156430"/>
              <a:gd name="connsiteX97" fmla="*/ 36731 w 154598"/>
              <a:gd name="connsiteY97" fmla="*/ 93885 h 156430"/>
              <a:gd name="connsiteX98" fmla="*/ 33338 w 154598"/>
              <a:gd name="connsiteY98" fmla="*/ 95250 h 156430"/>
              <a:gd name="connsiteX99" fmla="*/ 22705 w 154598"/>
              <a:gd name="connsiteY99" fmla="*/ 93510 h 156430"/>
              <a:gd name="connsiteX100" fmla="*/ 13537 w 154598"/>
              <a:gd name="connsiteY100" fmla="*/ 88656 h 156430"/>
              <a:gd name="connsiteX101" fmla="*/ 11934 w 154598"/>
              <a:gd name="connsiteY101" fmla="*/ 93357 h 156430"/>
              <a:gd name="connsiteX102" fmla="*/ 11357 w 154598"/>
              <a:gd name="connsiteY102" fmla="*/ 98181 h 156430"/>
              <a:gd name="connsiteX103" fmla="*/ 18235 w 154598"/>
              <a:gd name="connsiteY103" fmla="*/ 115115 h 156430"/>
              <a:gd name="connsiteX104" fmla="*/ 35169 w 154598"/>
              <a:gd name="connsiteY104" fmla="*/ 121993 h 156430"/>
              <a:gd name="connsiteX105" fmla="*/ 46114 w 154598"/>
              <a:gd name="connsiteY105" fmla="*/ 119420 h 156430"/>
              <a:gd name="connsiteX106" fmla="*/ 54494 w 154598"/>
              <a:gd name="connsiteY106" fmla="*/ 112120 h 156430"/>
              <a:gd name="connsiteX107" fmla="*/ 57624 w 154598"/>
              <a:gd name="connsiteY107" fmla="*/ 110100 h 156430"/>
              <a:gd name="connsiteX108" fmla="*/ 61235 w 154598"/>
              <a:gd name="connsiteY108" fmla="*/ 110985 h 156430"/>
              <a:gd name="connsiteX109" fmla="*/ 63241 w 154598"/>
              <a:gd name="connsiteY109" fmla="*/ 114062 h 156430"/>
              <a:gd name="connsiteX110" fmla="*/ 62279 w 154598"/>
              <a:gd name="connsiteY110" fmla="*/ 117634 h 156430"/>
              <a:gd name="connsiteX111" fmla="*/ 52003 w 154598"/>
              <a:gd name="connsiteY111" fmla="*/ 126866 h 156430"/>
              <a:gd name="connsiteX112" fmla="*/ 38961 w 154598"/>
              <a:gd name="connsiteY112" fmla="*/ 130914 h 156430"/>
              <a:gd name="connsiteX113" fmla="*/ 44236 w 154598"/>
              <a:gd name="connsiteY113" fmla="*/ 142207 h 156430"/>
              <a:gd name="connsiteX114" fmla="*/ 55789 w 154598"/>
              <a:gd name="connsiteY114" fmla="*/ 146905 h 156430"/>
              <a:gd name="connsiteX115" fmla="*/ 67680 w 154598"/>
              <a:gd name="connsiteY115" fmla="*/ 142071 h 156430"/>
              <a:gd name="connsiteX116" fmla="*/ 72537 w 154598"/>
              <a:gd name="connsiteY116" fmla="*/ 130236 h 156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154598" h="156430">
                <a:moveTo>
                  <a:pt x="55868" y="156430"/>
                </a:moveTo>
                <a:cubicBezTo>
                  <a:pt x="48749" y="156430"/>
                  <a:pt x="42649" y="153979"/>
                  <a:pt x="37569" y="149076"/>
                </a:cubicBezTo>
                <a:cubicBezTo>
                  <a:pt x="32489" y="144173"/>
                  <a:pt x="29796" y="138180"/>
                  <a:pt x="29491" y="131097"/>
                </a:cubicBezTo>
                <a:cubicBezTo>
                  <a:pt x="21554" y="129705"/>
                  <a:pt x="14959" y="125926"/>
                  <a:pt x="9708" y="119759"/>
                </a:cubicBezTo>
                <a:cubicBezTo>
                  <a:pt x="4457" y="113592"/>
                  <a:pt x="1832" y="106399"/>
                  <a:pt x="1832" y="98181"/>
                </a:cubicBezTo>
                <a:cubicBezTo>
                  <a:pt x="1832" y="95264"/>
                  <a:pt x="2207" y="92381"/>
                  <a:pt x="2958" y="89534"/>
                </a:cubicBezTo>
                <a:cubicBezTo>
                  <a:pt x="3709" y="86686"/>
                  <a:pt x="4836" y="84012"/>
                  <a:pt x="6338" y="81512"/>
                </a:cubicBezTo>
                <a:cubicBezTo>
                  <a:pt x="4225" y="78777"/>
                  <a:pt x="2641" y="75743"/>
                  <a:pt x="1584" y="72410"/>
                </a:cubicBezTo>
                <a:cubicBezTo>
                  <a:pt x="528" y="69078"/>
                  <a:pt x="0" y="65578"/>
                  <a:pt x="0" y="61913"/>
                </a:cubicBezTo>
                <a:cubicBezTo>
                  <a:pt x="0" y="53321"/>
                  <a:pt x="2839" y="45892"/>
                  <a:pt x="8518" y="39625"/>
                </a:cubicBezTo>
                <a:cubicBezTo>
                  <a:pt x="14196" y="33357"/>
                  <a:pt x="21230" y="29772"/>
                  <a:pt x="29619" y="28868"/>
                </a:cubicBezTo>
                <a:cubicBezTo>
                  <a:pt x="29497" y="28380"/>
                  <a:pt x="29436" y="27891"/>
                  <a:pt x="29436" y="27403"/>
                </a:cubicBezTo>
                <a:lnTo>
                  <a:pt x="29436" y="25754"/>
                </a:lnTo>
                <a:cubicBezTo>
                  <a:pt x="29546" y="18513"/>
                  <a:pt x="32159" y="12410"/>
                  <a:pt x="37276" y="7446"/>
                </a:cubicBezTo>
                <a:cubicBezTo>
                  <a:pt x="42393" y="2482"/>
                  <a:pt x="48590" y="0"/>
                  <a:pt x="55868" y="0"/>
                </a:cubicBezTo>
                <a:cubicBezTo>
                  <a:pt x="60484" y="0"/>
                  <a:pt x="64425" y="916"/>
                  <a:pt x="67692" y="2747"/>
                </a:cubicBezTo>
                <a:cubicBezTo>
                  <a:pt x="70958" y="4579"/>
                  <a:pt x="74161" y="7272"/>
                  <a:pt x="77299" y="10826"/>
                </a:cubicBezTo>
                <a:cubicBezTo>
                  <a:pt x="80523" y="7272"/>
                  <a:pt x="83716" y="4579"/>
                  <a:pt x="86879" y="2747"/>
                </a:cubicBezTo>
                <a:cubicBezTo>
                  <a:pt x="90042" y="916"/>
                  <a:pt x="93992" y="0"/>
                  <a:pt x="98730" y="0"/>
                </a:cubicBezTo>
                <a:cubicBezTo>
                  <a:pt x="105835" y="0"/>
                  <a:pt x="111950" y="2503"/>
                  <a:pt x="117074" y="7510"/>
                </a:cubicBezTo>
                <a:cubicBezTo>
                  <a:pt x="122197" y="12517"/>
                  <a:pt x="124814" y="18580"/>
                  <a:pt x="124924" y="25699"/>
                </a:cubicBezTo>
                <a:lnTo>
                  <a:pt x="124924" y="27348"/>
                </a:lnTo>
                <a:cubicBezTo>
                  <a:pt x="124924" y="27836"/>
                  <a:pt x="124863" y="28325"/>
                  <a:pt x="124741" y="28813"/>
                </a:cubicBezTo>
                <a:cubicBezTo>
                  <a:pt x="133130" y="29717"/>
                  <a:pt x="140204" y="33283"/>
                  <a:pt x="145962" y="39510"/>
                </a:cubicBezTo>
                <a:cubicBezTo>
                  <a:pt x="151719" y="45738"/>
                  <a:pt x="154598" y="53206"/>
                  <a:pt x="154598" y="61913"/>
                </a:cubicBezTo>
                <a:cubicBezTo>
                  <a:pt x="154598" y="65578"/>
                  <a:pt x="154040" y="69078"/>
                  <a:pt x="152922" y="72410"/>
                </a:cubicBezTo>
                <a:cubicBezTo>
                  <a:pt x="151805" y="75743"/>
                  <a:pt x="150190" y="78777"/>
                  <a:pt x="148077" y="81512"/>
                </a:cubicBezTo>
                <a:cubicBezTo>
                  <a:pt x="149579" y="84003"/>
                  <a:pt x="150736" y="86674"/>
                  <a:pt x="151548" y="89525"/>
                </a:cubicBezTo>
                <a:cubicBezTo>
                  <a:pt x="152360" y="92375"/>
                  <a:pt x="152766" y="95261"/>
                  <a:pt x="152766" y="98181"/>
                </a:cubicBezTo>
                <a:cubicBezTo>
                  <a:pt x="152766" y="106558"/>
                  <a:pt x="150132" y="113821"/>
                  <a:pt x="144863" y="119969"/>
                </a:cubicBezTo>
                <a:cubicBezTo>
                  <a:pt x="139593" y="126118"/>
                  <a:pt x="132929" y="129827"/>
                  <a:pt x="124869" y="131097"/>
                </a:cubicBezTo>
                <a:cubicBezTo>
                  <a:pt x="124564" y="138180"/>
                  <a:pt x="121911" y="144173"/>
                  <a:pt x="116910" y="149076"/>
                </a:cubicBezTo>
                <a:cubicBezTo>
                  <a:pt x="111910" y="153979"/>
                  <a:pt x="105850" y="156430"/>
                  <a:pt x="98730" y="156430"/>
                </a:cubicBezTo>
                <a:cubicBezTo>
                  <a:pt x="93907" y="156430"/>
                  <a:pt x="89935" y="155523"/>
                  <a:pt x="86815" y="153710"/>
                </a:cubicBezTo>
                <a:cubicBezTo>
                  <a:pt x="83695" y="151896"/>
                  <a:pt x="80523" y="149152"/>
                  <a:pt x="77299" y="145476"/>
                </a:cubicBezTo>
                <a:cubicBezTo>
                  <a:pt x="74039" y="149152"/>
                  <a:pt x="70827" y="151896"/>
                  <a:pt x="67664" y="153710"/>
                </a:cubicBezTo>
                <a:cubicBezTo>
                  <a:pt x="64501" y="155523"/>
                  <a:pt x="60569" y="156430"/>
                  <a:pt x="55868" y="156430"/>
                </a:cubicBezTo>
                <a:close/>
                <a:moveTo>
                  <a:pt x="82062" y="26194"/>
                </a:moveTo>
                <a:lnTo>
                  <a:pt x="82062" y="130236"/>
                </a:lnTo>
                <a:cubicBezTo>
                  <a:pt x="82062" y="134903"/>
                  <a:pt x="83681" y="138848"/>
                  <a:pt x="86918" y="142071"/>
                </a:cubicBezTo>
                <a:cubicBezTo>
                  <a:pt x="90156" y="145293"/>
                  <a:pt x="94120" y="146905"/>
                  <a:pt x="98809" y="146905"/>
                </a:cubicBezTo>
                <a:cubicBezTo>
                  <a:pt x="103275" y="146905"/>
                  <a:pt x="107086" y="145330"/>
                  <a:pt x="110243" y="142179"/>
                </a:cubicBezTo>
                <a:cubicBezTo>
                  <a:pt x="113400" y="139028"/>
                  <a:pt x="115118" y="135255"/>
                  <a:pt x="115399" y="130859"/>
                </a:cubicBezTo>
                <a:cubicBezTo>
                  <a:pt x="110722" y="130444"/>
                  <a:pt x="106384" y="129103"/>
                  <a:pt x="102385" y="126838"/>
                </a:cubicBezTo>
                <a:cubicBezTo>
                  <a:pt x="98385" y="124573"/>
                  <a:pt x="95030" y="121505"/>
                  <a:pt x="92319" y="117634"/>
                </a:cubicBezTo>
                <a:cubicBezTo>
                  <a:pt x="91465" y="116510"/>
                  <a:pt x="91139" y="115330"/>
                  <a:pt x="91343" y="114092"/>
                </a:cubicBezTo>
                <a:cubicBezTo>
                  <a:pt x="91547" y="112855"/>
                  <a:pt x="92221" y="111850"/>
                  <a:pt x="93364" y="111076"/>
                </a:cubicBezTo>
                <a:cubicBezTo>
                  <a:pt x="94487" y="110221"/>
                  <a:pt x="95691" y="109896"/>
                  <a:pt x="96975" y="110100"/>
                </a:cubicBezTo>
                <a:cubicBezTo>
                  <a:pt x="98259" y="110304"/>
                  <a:pt x="99302" y="110978"/>
                  <a:pt x="100104" y="112120"/>
                </a:cubicBezTo>
                <a:cubicBezTo>
                  <a:pt x="102298" y="115312"/>
                  <a:pt x="105091" y="117755"/>
                  <a:pt x="108481" y="119450"/>
                </a:cubicBezTo>
                <a:cubicBezTo>
                  <a:pt x="111872" y="121146"/>
                  <a:pt x="115521" y="121993"/>
                  <a:pt x="119429" y="121993"/>
                </a:cubicBezTo>
                <a:cubicBezTo>
                  <a:pt x="126133" y="121993"/>
                  <a:pt x="131778" y="119701"/>
                  <a:pt x="136363" y="115115"/>
                </a:cubicBezTo>
                <a:cubicBezTo>
                  <a:pt x="140949" y="110530"/>
                  <a:pt x="143241" y="104885"/>
                  <a:pt x="143241" y="98181"/>
                </a:cubicBezTo>
                <a:cubicBezTo>
                  <a:pt x="143241" y="96573"/>
                  <a:pt x="143049" y="94965"/>
                  <a:pt x="142665" y="93357"/>
                </a:cubicBezTo>
                <a:cubicBezTo>
                  <a:pt x="142280" y="91749"/>
                  <a:pt x="141746" y="90182"/>
                  <a:pt x="141062" y="88656"/>
                </a:cubicBezTo>
                <a:cubicBezTo>
                  <a:pt x="138363" y="90732"/>
                  <a:pt x="135307" y="92350"/>
                  <a:pt x="131894" y="93510"/>
                </a:cubicBezTo>
                <a:cubicBezTo>
                  <a:pt x="128481" y="94670"/>
                  <a:pt x="124936" y="95250"/>
                  <a:pt x="121261" y="95250"/>
                </a:cubicBezTo>
                <a:cubicBezTo>
                  <a:pt x="119911" y="95250"/>
                  <a:pt x="118780" y="94793"/>
                  <a:pt x="117867" y="93879"/>
                </a:cubicBezTo>
                <a:cubicBezTo>
                  <a:pt x="116955" y="92965"/>
                  <a:pt x="116498" y="91832"/>
                  <a:pt x="116498" y="90481"/>
                </a:cubicBezTo>
                <a:cubicBezTo>
                  <a:pt x="116498" y="89130"/>
                  <a:pt x="116955" y="88000"/>
                  <a:pt x="117867" y="87090"/>
                </a:cubicBezTo>
                <a:cubicBezTo>
                  <a:pt x="118780" y="86180"/>
                  <a:pt x="119911" y="85725"/>
                  <a:pt x="121261" y="85725"/>
                </a:cubicBezTo>
                <a:cubicBezTo>
                  <a:pt x="127965" y="85725"/>
                  <a:pt x="133610" y="83432"/>
                  <a:pt x="138195" y="78847"/>
                </a:cubicBezTo>
                <a:cubicBezTo>
                  <a:pt x="142780" y="74261"/>
                  <a:pt x="145073" y="68617"/>
                  <a:pt x="145073" y="61913"/>
                </a:cubicBezTo>
                <a:cubicBezTo>
                  <a:pt x="145073" y="55399"/>
                  <a:pt x="142842" y="49871"/>
                  <a:pt x="138378" y="45331"/>
                </a:cubicBezTo>
                <a:cubicBezTo>
                  <a:pt x="133915" y="40791"/>
                  <a:pt x="128453" y="38381"/>
                  <a:pt x="121993" y="38100"/>
                </a:cubicBezTo>
                <a:cubicBezTo>
                  <a:pt x="120491" y="41080"/>
                  <a:pt x="118473" y="43672"/>
                  <a:pt x="115939" y="45876"/>
                </a:cubicBezTo>
                <a:cubicBezTo>
                  <a:pt x="113406" y="48080"/>
                  <a:pt x="110533" y="49817"/>
                  <a:pt x="107321" y="51087"/>
                </a:cubicBezTo>
                <a:cubicBezTo>
                  <a:pt x="106124" y="51551"/>
                  <a:pt x="104937" y="51512"/>
                  <a:pt x="103760" y="50971"/>
                </a:cubicBezTo>
                <a:cubicBezTo>
                  <a:pt x="102582" y="50430"/>
                  <a:pt x="101797" y="49540"/>
                  <a:pt x="101405" y="48303"/>
                </a:cubicBezTo>
                <a:cubicBezTo>
                  <a:pt x="100977" y="47106"/>
                  <a:pt x="101005" y="45897"/>
                  <a:pt x="101487" y="44676"/>
                </a:cubicBezTo>
                <a:cubicBezTo>
                  <a:pt x="101969" y="43455"/>
                  <a:pt x="102870" y="42630"/>
                  <a:pt x="104189" y="42203"/>
                </a:cubicBezTo>
                <a:cubicBezTo>
                  <a:pt x="107547" y="41043"/>
                  <a:pt x="110255" y="39004"/>
                  <a:pt x="112313" y="36085"/>
                </a:cubicBezTo>
                <a:cubicBezTo>
                  <a:pt x="114370" y="33167"/>
                  <a:pt x="115399" y="29839"/>
                  <a:pt x="115399" y="26102"/>
                </a:cubicBezTo>
                <a:cubicBezTo>
                  <a:pt x="115399" y="21486"/>
                  <a:pt x="113787" y="17569"/>
                  <a:pt x="110562" y="14352"/>
                </a:cubicBezTo>
                <a:cubicBezTo>
                  <a:pt x="107338" y="11134"/>
                  <a:pt x="103390" y="9525"/>
                  <a:pt x="98720" y="9525"/>
                </a:cubicBezTo>
                <a:cubicBezTo>
                  <a:pt x="94050" y="9525"/>
                  <a:pt x="90106" y="11136"/>
                  <a:pt x="86888" y="14359"/>
                </a:cubicBezTo>
                <a:cubicBezTo>
                  <a:pt x="83671" y="17582"/>
                  <a:pt x="82062" y="21527"/>
                  <a:pt x="82062" y="26194"/>
                </a:cubicBezTo>
                <a:close/>
                <a:moveTo>
                  <a:pt x="72537" y="130236"/>
                </a:moveTo>
                <a:lnTo>
                  <a:pt x="72537" y="26194"/>
                </a:lnTo>
                <a:cubicBezTo>
                  <a:pt x="72537" y="21527"/>
                  <a:pt x="70924" y="17582"/>
                  <a:pt x="67700" y="14359"/>
                </a:cubicBezTo>
                <a:cubicBezTo>
                  <a:pt x="64475" y="11136"/>
                  <a:pt x="60528" y="9525"/>
                  <a:pt x="55858" y="9525"/>
                </a:cubicBezTo>
                <a:cubicBezTo>
                  <a:pt x="51188" y="9525"/>
                  <a:pt x="47244" y="11136"/>
                  <a:pt x="44026" y="14359"/>
                </a:cubicBezTo>
                <a:cubicBezTo>
                  <a:pt x="40808" y="17582"/>
                  <a:pt x="39199" y="21527"/>
                  <a:pt x="39199" y="26194"/>
                </a:cubicBezTo>
                <a:cubicBezTo>
                  <a:pt x="39199" y="29833"/>
                  <a:pt x="40219" y="33121"/>
                  <a:pt x="42258" y="36058"/>
                </a:cubicBezTo>
                <a:cubicBezTo>
                  <a:pt x="44297" y="38994"/>
                  <a:pt x="46996" y="41043"/>
                  <a:pt x="50354" y="42203"/>
                </a:cubicBezTo>
                <a:cubicBezTo>
                  <a:pt x="51551" y="42630"/>
                  <a:pt x="52461" y="43424"/>
                  <a:pt x="53084" y="44584"/>
                </a:cubicBezTo>
                <a:cubicBezTo>
                  <a:pt x="53707" y="45745"/>
                  <a:pt x="53815" y="46936"/>
                  <a:pt x="53408" y="48159"/>
                </a:cubicBezTo>
                <a:cubicBezTo>
                  <a:pt x="52920" y="49383"/>
                  <a:pt x="52067" y="50262"/>
                  <a:pt x="50847" y="50797"/>
                </a:cubicBezTo>
                <a:cubicBezTo>
                  <a:pt x="49627" y="51332"/>
                  <a:pt x="48358" y="51368"/>
                  <a:pt x="47039" y="50904"/>
                </a:cubicBezTo>
                <a:cubicBezTo>
                  <a:pt x="43827" y="49634"/>
                  <a:pt x="40955" y="47927"/>
                  <a:pt x="38421" y="45784"/>
                </a:cubicBezTo>
                <a:cubicBezTo>
                  <a:pt x="35887" y="43641"/>
                  <a:pt x="33869" y="41080"/>
                  <a:pt x="32367" y="38100"/>
                </a:cubicBezTo>
                <a:cubicBezTo>
                  <a:pt x="26066" y="38381"/>
                  <a:pt x="20683" y="40814"/>
                  <a:pt x="16220" y="45399"/>
                </a:cubicBezTo>
                <a:cubicBezTo>
                  <a:pt x="11757" y="49985"/>
                  <a:pt x="9525" y="55509"/>
                  <a:pt x="9525" y="61972"/>
                </a:cubicBezTo>
                <a:cubicBezTo>
                  <a:pt x="9525" y="68636"/>
                  <a:pt x="11818" y="74261"/>
                  <a:pt x="16403" y="78847"/>
                </a:cubicBezTo>
                <a:cubicBezTo>
                  <a:pt x="20989" y="83432"/>
                  <a:pt x="26634" y="85725"/>
                  <a:pt x="33338" y="85725"/>
                </a:cubicBezTo>
                <a:cubicBezTo>
                  <a:pt x="34687" y="85725"/>
                  <a:pt x="35818" y="86182"/>
                  <a:pt x="36731" y="87096"/>
                </a:cubicBezTo>
                <a:cubicBezTo>
                  <a:pt x="37644" y="88010"/>
                  <a:pt x="38100" y="89143"/>
                  <a:pt x="38100" y="90494"/>
                </a:cubicBezTo>
                <a:cubicBezTo>
                  <a:pt x="38100" y="91845"/>
                  <a:pt x="37644" y="92976"/>
                  <a:pt x="36731" y="93885"/>
                </a:cubicBezTo>
                <a:cubicBezTo>
                  <a:pt x="35818" y="94795"/>
                  <a:pt x="34687" y="95250"/>
                  <a:pt x="33338" y="95250"/>
                </a:cubicBezTo>
                <a:cubicBezTo>
                  <a:pt x="29662" y="95250"/>
                  <a:pt x="26118" y="94670"/>
                  <a:pt x="22705" y="93510"/>
                </a:cubicBezTo>
                <a:cubicBezTo>
                  <a:pt x="19291" y="92350"/>
                  <a:pt x="16235" y="90732"/>
                  <a:pt x="13537" y="88656"/>
                </a:cubicBezTo>
                <a:cubicBezTo>
                  <a:pt x="12853" y="90182"/>
                  <a:pt x="12319" y="91749"/>
                  <a:pt x="11934" y="93357"/>
                </a:cubicBezTo>
                <a:cubicBezTo>
                  <a:pt x="11549" y="94965"/>
                  <a:pt x="11357" y="96573"/>
                  <a:pt x="11357" y="98181"/>
                </a:cubicBezTo>
                <a:cubicBezTo>
                  <a:pt x="11357" y="104885"/>
                  <a:pt x="13650" y="110530"/>
                  <a:pt x="18235" y="115115"/>
                </a:cubicBezTo>
                <a:cubicBezTo>
                  <a:pt x="22820" y="119701"/>
                  <a:pt x="28465" y="121993"/>
                  <a:pt x="35169" y="121993"/>
                </a:cubicBezTo>
                <a:cubicBezTo>
                  <a:pt x="39113" y="121993"/>
                  <a:pt x="42761" y="121135"/>
                  <a:pt x="46114" y="119420"/>
                </a:cubicBezTo>
                <a:cubicBezTo>
                  <a:pt x="49466" y="117704"/>
                  <a:pt x="52259" y="115271"/>
                  <a:pt x="54494" y="112120"/>
                </a:cubicBezTo>
                <a:cubicBezTo>
                  <a:pt x="55297" y="110978"/>
                  <a:pt x="56340" y="110304"/>
                  <a:pt x="57624" y="110100"/>
                </a:cubicBezTo>
                <a:cubicBezTo>
                  <a:pt x="58908" y="109896"/>
                  <a:pt x="60111" y="110191"/>
                  <a:pt x="61235" y="110985"/>
                </a:cubicBezTo>
                <a:cubicBezTo>
                  <a:pt x="62358" y="111778"/>
                  <a:pt x="63027" y="112804"/>
                  <a:pt x="63241" y="114062"/>
                </a:cubicBezTo>
                <a:cubicBezTo>
                  <a:pt x="63454" y="115320"/>
                  <a:pt x="63134" y="116510"/>
                  <a:pt x="62279" y="117634"/>
                </a:cubicBezTo>
                <a:cubicBezTo>
                  <a:pt x="59446" y="121505"/>
                  <a:pt x="56021" y="124582"/>
                  <a:pt x="52003" y="126866"/>
                </a:cubicBezTo>
                <a:cubicBezTo>
                  <a:pt x="47985" y="129149"/>
                  <a:pt x="43638" y="130499"/>
                  <a:pt x="38961" y="130914"/>
                </a:cubicBezTo>
                <a:cubicBezTo>
                  <a:pt x="39242" y="135310"/>
                  <a:pt x="41000" y="139074"/>
                  <a:pt x="44236" y="142207"/>
                </a:cubicBezTo>
                <a:cubicBezTo>
                  <a:pt x="47473" y="145339"/>
                  <a:pt x="51324" y="146905"/>
                  <a:pt x="55789" y="146905"/>
                </a:cubicBezTo>
                <a:cubicBezTo>
                  <a:pt x="60479" y="146905"/>
                  <a:pt x="64442" y="145293"/>
                  <a:pt x="67680" y="142071"/>
                </a:cubicBezTo>
                <a:cubicBezTo>
                  <a:pt x="70918" y="138848"/>
                  <a:pt x="72537" y="134903"/>
                  <a:pt x="72537" y="130236"/>
                </a:cubicBezTo>
                <a:close/>
              </a:path>
            </a:pathLst>
          </a:custGeom>
          <a:solidFill>
            <a:schemeClr val="bg1"/>
          </a:solidFill>
          <a:ln w="238" cap="flat">
            <a:noFill/>
            <a:prstDash val="solid"/>
            <a:miter/>
          </a:ln>
        </p:spPr>
        <p:txBody>
          <a:bodyPr rtlCol="0" anchor="ctr"/>
          <a:lstStyle/>
          <a:p>
            <a:endParaRPr lang="en-RO"/>
          </a:p>
        </p:txBody>
      </p:sp>
      <p:sp>
        <p:nvSpPr>
          <p:cNvPr id="54" name="TextBox 53">
            <a:extLst>
              <a:ext uri="{FF2B5EF4-FFF2-40B4-BE49-F238E27FC236}">
                <a16:creationId xmlns:a16="http://schemas.microsoft.com/office/drawing/2014/main" id="{3F0D7591-BB26-9D43-83CB-EE02536FF7C7}"/>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serum</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1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5 following onset of symptoms: PCR</a:t>
            </a:r>
          </a:p>
          <a:p>
            <a:pPr marL="493713" indent="-176213">
              <a:spcAft>
                <a:spcPts val="800"/>
              </a:spcAft>
            </a:pPr>
            <a:r>
              <a:rPr lang="en-GB" sz="1600" dirty="0" err="1">
                <a:solidFill>
                  <a:schemeClr val="tx1"/>
                </a:solidFill>
              </a:rPr>
              <a:t>– 5 to 10 following onset of symptoms: PCR + ELISA IgM</a:t>
            </a:r>
          </a:p>
        </p:txBody>
      </p:sp>
    </p:spTree>
    <p:extLst>
      <p:ext uri="{BB962C8B-B14F-4D97-AF65-F5344CB8AC3E}">
        <p14:creationId xmlns:p14="http://schemas.microsoft.com/office/powerpoint/2010/main" val="1283267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327732"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Bacterial and viral encephalitis</a:t>
            </a:r>
          </a:p>
        </p:txBody>
      </p:sp>
      <p:sp>
        <p:nvSpPr>
          <p:cNvPr id="52" name="Graphic 7">
            <a:extLst>
              <a:ext uri="{FF2B5EF4-FFF2-40B4-BE49-F238E27FC236}">
                <a16:creationId xmlns:a16="http://schemas.microsoft.com/office/drawing/2014/main" id="{2D792A88-27B9-D747-B841-57A1904281DD}"/>
              </a:ext>
            </a:extLst>
          </p:cNvPr>
          <p:cNvSpPr>
            <a:spLocks noChangeAspect="1"/>
          </p:cNvSpPr>
          <p:nvPr/>
        </p:nvSpPr>
        <p:spPr>
          <a:xfrm>
            <a:off x="7155908" y="1989000"/>
            <a:ext cx="1423137" cy="1440000"/>
          </a:xfrm>
          <a:custGeom>
            <a:avLst/>
            <a:gdLst>
              <a:gd name="connsiteX0" fmla="*/ 55868 w 154598"/>
              <a:gd name="connsiteY0" fmla="*/ 156430 h 156430"/>
              <a:gd name="connsiteX1" fmla="*/ 37569 w 154598"/>
              <a:gd name="connsiteY1" fmla="*/ 149076 h 156430"/>
              <a:gd name="connsiteX2" fmla="*/ 29491 w 154598"/>
              <a:gd name="connsiteY2" fmla="*/ 131097 h 156430"/>
              <a:gd name="connsiteX3" fmla="*/ 9708 w 154598"/>
              <a:gd name="connsiteY3" fmla="*/ 119759 h 156430"/>
              <a:gd name="connsiteX4" fmla="*/ 1832 w 154598"/>
              <a:gd name="connsiteY4" fmla="*/ 98181 h 156430"/>
              <a:gd name="connsiteX5" fmla="*/ 2958 w 154598"/>
              <a:gd name="connsiteY5" fmla="*/ 89534 h 156430"/>
              <a:gd name="connsiteX6" fmla="*/ 6338 w 154598"/>
              <a:gd name="connsiteY6" fmla="*/ 81512 h 156430"/>
              <a:gd name="connsiteX7" fmla="*/ 1584 w 154598"/>
              <a:gd name="connsiteY7" fmla="*/ 72410 h 156430"/>
              <a:gd name="connsiteX8" fmla="*/ 0 w 154598"/>
              <a:gd name="connsiteY8" fmla="*/ 61913 h 156430"/>
              <a:gd name="connsiteX9" fmla="*/ 8518 w 154598"/>
              <a:gd name="connsiteY9" fmla="*/ 39625 h 156430"/>
              <a:gd name="connsiteX10" fmla="*/ 29619 w 154598"/>
              <a:gd name="connsiteY10" fmla="*/ 28868 h 156430"/>
              <a:gd name="connsiteX11" fmla="*/ 29436 w 154598"/>
              <a:gd name="connsiteY11" fmla="*/ 27403 h 156430"/>
              <a:gd name="connsiteX12" fmla="*/ 29436 w 154598"/>
              <a:gd name="connsiteY12" fmla="*/ 25754 h 156430"/>
              <a:gd name="connsiteX13" fmla="*/ 37276 w 154598"/>
              <a:gd name="connsiteY13" fmla="*/ 7446 h 156430"/>
              <a:gd name="connsiteX14" fmla="*/ 55868 w 154598"/>
              <a:gd name="connsiteY14" fmla="*/ 0 h 156430"/>
              <a:gd name="connsiteX15" fmla="*/ 67692 w 154598"/>
              <a:gd name="connsiteY15" fmla="*/ 2747 h 156430"/>
              <a:gd name="connsiteX16" fmla="*/ 77299 w 154598"/>
              <a:gd name="connsiteY16" fmla="*/ 10826 h 156430"/>
              <a:gd name="connsiteX17" fmla="*/ 86879 w 154598"/>
              <a:gd name="connsiteY17" fmla="*/ 2747 h 156430"/>
              <a:gd name="connsiteX18" fmla="*/ 98730 w 154598"/>
              <a:gd name="connsiteY18" fmla="*/ 0 h 156430"/>
              <a:gd name="connsiteX19" fmla="*/ 117074 w 154598"/>
              <a:gd name="connsiteY19" fmla="*/ 7510 h 156430"/>
              <a:gd name="connsiteX20" fmla="*/ 124924 w 154598"/>
              <a:gd name="connsiteY20" fmla="*/ 25699 h 156430"/>
              <a:gd name="connsiteX21" fmla="*/ 124924 w 154598"/>
              <a:gd name="connsiteY21" fmla="*/ 27348 h 156430"/>
              <a:gd name="connsiteX22" fmla="*/ 124741 w 154598"/>
              <a:gd name="connsiteY22" fmla="*/ 28813 h 156430"/>
              <a:gd name="connsiteX23" fmla="*/ 145962 w 154598"/>
              <a:gd name="connsiteY23" fmla="*/ 39510 h 156430"/>
              <a:gd name="connsiteX24" fmla="*/ 154598 w 154598"/>
              <a:gd name="connsiteY24" fmla="*/ 61913 h 156430"/>
              <a:gd name="connsiteX25" fmla="*/ 152922 w 154598"/>
              <a:gd name="connsiteY25" fmla="*/ 72410 h 156430"/>
              <a:gd name="connsiteX26" fmla="*/ 148077 w 154598"/>
              <a:gd name="connsiteY26" fmla="*/ 81512 h 156430"/>
              <a:gd name="connsiteX27" fmla="*/ 151548 w 154598"/>
              <a:gd name="connsiteY27" fmla="*/ 89525 h 156430"/>
              <a:gd name="connsiteX28" fmla="*/ 152766 w 154598"/>
              <a:gd name="connsiteY28" fmla="*/ 98181 h 156430"/>
              <a:gd name="connsiteX29" fmla="*/ 144863 w 154598"/>
              <a:gd name="connsiteY29" fmla="*/ 119969 h 156430"/>
              <a:gd name="connsiteX30" fmla="*/ 124869 w 154598"/>
              <a:gd name="connsiteY30" fmla="*/ 131097 h 156430"/>
              <a:gd name="connsiteX31" fmla="*/ 116910 w 154598"/>
              <a:gd name="connsiteY31" fmla="*/ 149076 h 156430"/>
              <a:gd name="connsiteX32" fmla="*/ 98730 w 154598"/>
              <a:gd name="connsiteY32" fmla="*/ 156430 h 156430"/>
              <a:gd name="connsiteX33" fmla="*/ 86815 w 154598"/>
              <a:gd name="connsiteY33" fmla="*/ 153710 h 156430"/>
              <a:gd name="connsiteX34" fmla="*/ 77299 w 154598"/>
              <a:gd name="connsiteY34" fmla="*/ 145476 h 156430"/>
              <a:gd name="connsiteX35" fmla="*/ 67664 w 154598"/>
              <a:gd name="connsiteY35" fmla="*/ 153710 h 156430"/>
              <a:gd name="connsiteX36" fmla="*/ 55868 w 154598"/>
              <a:gd name="connsiteY36" fmla="*/ 156430 h 156430"/>
              <a:gd name="connsiteX37" fmla="*/ 82062 w 154598"/>
              <a:gd name="connsiteY37" fmla="*/ 26194 h 156430"/>
              <a:gd name="connsiteX38" fmla="*/ 82062 w 154598"/>
              <a:gd name="connsiteY38" fmla="*/ 130236 h 156430"/>
              <a:gd name="connsiteX39" fmla="*/ 86918 w 154598"/>
              <a:gd name="connsiteY39" fmla="*/ 142071 h 156430"/>
              <a:gd name="connsiteX40" fmla="*/ 98809 w 154598"/>
              <a:gd name="connsiteY40" fmla="*/ 146905 h 156430"/>
              <a:gd name="connsiteX41" fmla="*/ 110243 w 154598"/>
              <a:gd name="connsiteY41" fmla="*/ 142179 h 156430"/>
              <a:gd name="connsiteX42" fmla="*/ 115399 w 154598"/>
              <a:gd name="connsiteY42" fmla="*/ 130859 h 156430"/>
              <a:gd name="connsiteX43" fmla="*/ 102385 w 154598"/>
              <a:gd name="connsiteY43" fmla="*/ 126838 h 156430"/>
              <a:gd name="connsiteX44" fmla="*/ 92319 w 154598"/>
              <a:gd name="connsiteY44" fmla="*/ 117634 h 156430"/>
              <a:gd name="connsiteX45" fmla="*/ 91343 w 154598"/>
              <a:gd name="connsiteY45" fmla="*/ 114092 h 156430"/>
              <a:gd name="connsiteX46" fmla="*/ 93364 w 154598"/>
              <a:gd name="connsiteY46" fmla="*/ 111076 h 156430"/>
              <a:gd name="connsiteX47" fmla="*/ 96975 w 154598"/>
              <a:gd name="connsiteY47" fmla="*/ 110100 h 156430"/>
              <a:gd name="connsiteX48" fmla="*/ 100104 w 154598"/>
              <a:gd name="connsiteY48" fmla="*/ 112120 h 156430"/>
              <a:gd name="connsiteX49" fmla="*/ 108481 w 154598"/>
              <a:gd name="connsiteY49" fmla="*/ 119450 h 156430"/>
              <a:gd name="connsiteX50" fmla="*/ 119429 w 154598"/>
              <a:gd name="connsiteY50" fmla="*/ 121993 h 156430"/>
              <a:gd name="connsiteX51" fmla="*/ 136363 w 154598"/>
              <a:gd name="connsiteY51" fmla="*/ 115115 h 156430"/>
              <a:gd name="connsiteX52" fmla="*/ 143241 w 154598"/>
              <a:gd name="connsiteY52" fmla="*/ 98181 h 156430"/>
              <a:gd name="connsiteX53" fmla="*/ 142665 w 154598"/>
              <a:gd name="connsiteY53" fmla="*/ 93357 h 156430"/>
              <a:gd name="connsiteX54" fmla="*/ 141062 w 154598"/>
              <a:gd name="connsiteY54" fmla="*/ 88656 h 156430"/>
              <a:gd name="connsiteX55" fmla="*/ 131894 w 154598"/>
              <a:gd name="connsiteY55" fmla="*/ 93510 h 156430"/>
              <a:gd name="connsiteX56" fmla="*/ 121261 w 154598"/>
              <a:gd name="connsiteY56" fmla="*/ 95250 h 156430"/>
              <a:gd name="connsiteX57" fmla="*/ 117867 w 154598"/>
              <a:gd name="connsiteY57" fmla="*/ 93879 h 156430"/>
              <a:gd name="connsiteX58" fmla="*/ 116498 w 154598"/>
              <a:gd name="connsiteY58" fmla="*/ 90481 h 156430"/>
              <a:gd name="connsiteX59" fmla="*/ 117867 w 154598"/>
              <a:gd name="connsiteY59" fmla="*/ 87090 h 156430"/>
              <a:gd name="connsiteX60" fmla="*/ 121261 w 154598"/>
              <a:gd name="connsiteY60" fmla="*/ 85725 h 156430"/>
              <a:gd name="connsiteX61" fmla="*/ 138195 w 154598"/>
              <a:gd name="connsiteY61" fmla="*/ 78847 h 156430"/>
              <a:gd name="connsiteX62" fmla="*/ 145073 w 154598"/>
              <a:gd name="connsiteY62" fmla="*/ 61913 h 156430"/>
              <a:gd name="connsiteX63" fmla="*/ 138378 w 154598"/>
              <a:gd name="connsiteY63" fmla="*/ 45331 h 156430"/>
              <a:gd name="connsiteX64" fmla="*/ 121993 w 154598"/>
              <a:gd name="connsiteY64" fmla="*/ 38100 h 156430"/>
              <a:gd name="connsiteX65" fmla="*/ 115939 w 154598"/>
              <a:gd name="connsiteY65" fmla="*/ 45876 h 156430"/>
              <a:gd name="connsiteX66" fmla="*/ 107321 w 154598"/>
              <a:gd name="connsiteY66" fmla="*/ 51087 h 156430"/>
              <a:gd name="connsiteX67" fmla="*/ 103760 w 154598"/>
              <a:gd name="connsiteY67" fmla="*/ 50971 h 156430"/>
              <a:gd name="connsiteX68" fmla="*/ 101405 w 154598"/>
              <a:gd name="connsiteY68" fmla="*/ 48303 h 156430"/>
              <a:gd name="connsiteX69" fmla="*/ 101487 w 154598"/>
              <a:gd name="connsiteY69" fmla="*/ 44676 h 156430"/>
              <a:gd name="connsiteX70" fmla="*/ 104189 w 154598"/>
              <a:gd name="connsiteY70" fmla="*/ 42203 h 156430"/>
              <a:gd name="connsiteX71" fmla="*/ 112313 w 154598"/>
              <a:gd name="connsiteY71" fmla="*/ 36085 h 156430"/>
              <a:gd name="connsiteX72" fmla="*/ 115399 w 154598"/>
              <a:gd name="connsiteY72" fmla="*/ 26102 h 156430"/>
              <a:gd name="connsiteX73" fmla="*/ 110562 w 154598"/>
              <a:gd name="connsiteY73" fmla="*/ 14352 h 156430"/>
              <a:gd name="connsiteX74" fmla="*/ 98720 w 154598"/>
              <a:gd name="connsiteY74" fmla="*/ 9525 h 156430"/>
              <a:gd name="connsiteX75" fmla="*/ 86888 w 154598"/>
              <a:gd name="connsiteY75" fmla="*/ 14359 h 156430"/>
              <a:gd name="connsiteX76" fmla="*/ 82062 w 154598"/>
              <a:gd name="connsiteY76" fmla="*/ 26194 h 156430"/>
              <a:gd name="connsiteX77" fmla="*/ 72537 w 154598"/>
              <a:gd name="connsiteY77" fmla="*/ 130236 h 156430"/>
              <a:gd name="connsiteX78" fmla="*/ 72537 w 154598"/>
              <a:gd name="connsiteY78" fmla="*/ 26194 h 156430"/>
              <a:gd name="connsiteX79" fmla="*/ 67700 w 154598"/>
              <a:gd name="connsiteY79" fmla="*/ 14359 h 156430"/>
              <a:gd name="connsiteX80" fmla="*/ 55858 w 154598"/>
              <a:gd name="connsiteY80" fmla="*/ 9525 h 156430"/>
              <a:gd name="connsiteX81" fmla="*/ 44026 w 154598"/>
              <a:gd name="connsiteY81" fmla="*/ 14359 h 156430"/>
              <a:gd name="connsiteX82" fmla="*/ 39199 w 154598"/>
              <a:gd name="connsiteY82" fmla="*/ 26194 h 156430"/>
              <a:gd name="connsiteX83" fmla="*/ 42258 w 154598"/>
              <a:gd name="connsiteY83" fmla="*/ 36058 h 156430"/>
              <a:gd name="connsiteX84" fmla="*/ 50354 w 154598"/>
              <a:gd name="connsiteY84" fmla="*/ 42203 h 156430"/>
              <a:gd name="connsiteX85" fmla="*/ 53084 w 154598"/>
              <a:gd name="connsiteY85" fmla="*/ 44584 h 156430"/>
              <a:gd name="connsiteX86" fmla="*/ 53408 w 154598"/>
              <a:gd name="connsiteY86" fmla="*/ 48159 h 156430"/>
              <a:gd name="connsiteX87" fmla="*/ 50847 w 154598"/>
              <a:gd name="connsiteY87" fmla="*/ 50797 h 156430"/>
              <a:gd name="connsiteX88" fmla="*/ 47039 w 154598"/>
              <a:gd name="connsiteY88" fmla="*/ 50904 h 156430"/>
              <a:gd name="connsiteX89" fmla="*/ 38421 w 154598"/>
              <a:gd name="connsiteY89" fmla="*/ 45784 h 156430"/>
              <a:gd name="connsiteX90" fmla="*/ 32367 w 154598"/>
              <a:gd name="connsiteY90" fmla="*/ 38100 h 156430"/>
              <a:gd name="connsiteX91" fmla="*/ 16220 w 154598"/>
              <a:gd name="connsiteY91" fmla="*/ 45399 h 156430"/>
              <a:gd name="connsiteX92" fmla="*/ 9525 w 154598"/>
              <a:gd name="connsiteY92" fmla="*/ 61972 h 156430"/>
              <a:gd name="connsiteX93" fmla="*/ 16403 w 154598"/>
              <a:gd name="connsiteY93" fmla="*/ 78847 h 156430"/>
              <a:gd name="connsiteX94" fmla="*/ 33338 w 154598"/>
              <a:gd name="connsiteY94" fmla="*/ 85725 h 156430"/>
              <a:gd name="connsiteX95" fmla="*/ 36731 w 154598"/>
              <a:gd name="connsiteY95" fmla="*/ 87096 h 156430"/>
              <a:gd name="connsiteX96" fmla="*/ 38100 w 154598"/>
              <a:gd name="connsiteY96" fmla="*/ 90494 h 156430"/>
              <a:gd name="connsiteX97" fmla="*/ 36731 w 154598"/>
              <a:gd name="connsiteY97" fmla="*/ 93885 h 156430"/>
              <a:gd name="connsiteX98" fmla="*/ 33338 w 154598"/>
              <a:gd name="connsiteY98" fmla="*/ 95250 h 156430"/>
              <a:gd name="connsiteX99" fmla="*/ 22705 w 154598"/>
              <a:gd name="connsiteY99" fmla="*/ 93510 h 156430"/>
              <a:gd name="connsiteX100" fmla="*/ 13537 w 154598"/>
              <a:gd name="connsiteY100" fmla="*/ 88656 h 156430"/>
              <a:gd name="connsiteX101" fmla="*/ 11934 w 154598"/>
              <a:gd name="connsiteY101" fmla="*/ 93357 h 156430"/>
              <a:gd name="connsiteX102" fmla="*/ 11357 w 154598"/>
              <a:gd name="connsiteY102" fmla="*/ 98181 h 156430"/>
              <a:gd name="connsiteX103" fmla="*/ 18235 w 154598"/>
              <a:gd name="connsiteY103" fmla="*/ 115115 h 156430"/>
              <a:gd name="connsiteX104" fmla="*/ 35169 w 154598"/>
              <a:gd name="connsiteY104" fmla="*/ 121993 h 156430"/>
              <a:gd name="connsiteX105" fmla="*/ 46114 w 154598"/>
              <a:gd name="connsiteY105" fmla="*/ 119420 h 156430"/>
              <a:gd name="connsiteX106" fmla="*/ 54494 w 154598"/>
              <a:gd name="connsiteY106" fmla="*/ 112120 h 156430"/>
              <a:gd name="connsiteX107" fmla="*/ 57624 w 154598"/>
              <a:gd name="connsiteY107" fmla="*/ 110100 h 156430"/>
              <a:gd name="connsiteX108" fmla="*/ 61235 w 154598"/>
              <a:gd name="connsiteY108" fmla="*/ 110985 h 156430"/>
              <a:gd name="connsiteX109" fmla="*/ 63241 w 154598"/>
              <a:gd name="connsiteY109" fmla="*/ 114062 h 156430"/>
              <a:gd name="connsiteX110" fmla="*/ 62279 w 154598"/>
              <a:gd name="connsiteY110" fmla="*/ 117634 h 156430"/>
              <a:gd name="connsiteX111" fmla="*/ 52003 w 154598"/>
              <a:gd name="connsiteY111" fmla="*/ 126866 h 156430"/>
              <a:gd name="connsiteX112" fmla="*/ 38961 w 154598"/>
              <a:gd name="connsiteY112" fmla="*/ 130914 h 156430"/>
              <a:gd name="connsiteX113" fmla="*/ 44236 w 154598"/>
              <a:gd name="connsiteY113" fmla="*/ 142207 h 156430"/>
              <a:gd name="connsiteX114" fmla="*/ 55789 w 154598"/>
              <a:gd name="connsiteY114" fmla="*/ 146905 h 156430"/>
              <a:gd name="connsiteX115" fmla="*/ 67680 w 154598"/>
              <a:gd name="connsiteY115" fmla="*/ 142071 h 156430"/>
              <a:gd name="connsiteX116" fmla="*/ 72537 w 154598"/>
              <a:gd name="connsiteY116" fmla="*/ 130236 h 156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154598" h="156430">
                <a:moveTo>
                  <a:pt x="55868" y="156430"/>
                </a:moveTo>
                <a:cubicBezTo>
                  <a:pt x="48749" y="156430"/>
                  <a:pt x="42649" y="153979"/>
                  <a:pt x="37569" y="149076"/>
                </a:cubicBezTo>
                <a:cubicBezTo>
                  <a:pt x="32489" y="144173"/>
                  <a:pt x="29796" y="138180"/>
                  <a:pt x="29491" y="131097"/>
                </a:cubicBezTo>
                <a:cubicBezTo>
                  <a:pt x="21554" y="129705"/>
                  <a:pt x="14959" y="125926"/>
                  <a:pt x="9708" y="119759"/>
                </a:cubicBezTo>
                <a:cubicBezTo>
                  <a:pt x="4457" y="113592"/>
                  <a:pt x="1832" y="106399"/>
                  <a:pt x="1832" y="98181"/>
                </a:cubicBezTo>
                <a:cubicBezTo>
                  <a:pt x="1832" y="95264"/>
                  <a:pt x="2207" y="92381"/>
                  <a:pt x="2958" y="89534"/>
                </a:cubicBezTo>
                <a:cubicBezTo>
                  <a:pt x="3709" y="86686"/>
                  <a:pt x="4836" y="84012"/>
                  <a:pt x="6338" y="81512"/>
                </a:cubicBezTo>
                <a:cubicBezTo>
                  <a:pt x="4225" y="78777"/>
                  <a:pt x="2641" y="75743"/>
                  <a:pt x="1584" y="72410"/>
                </a:cubicBezTo>
                <a:cubicBezTo>
                  <a:pt x="528" y="69078"/>
                  <a:pt x="0" y="65578"/>
                  <a:pt x="0" y="61913"/>
                </a:cubicBezTo>
                <a:cubicBezTo>
                  <a:pt x="0" y="53321"/>
                  <a:pt x="2839" y="45892"/>
                  <a:pt x="8518" y="39625"/>
                </a:cubicBezTo>
                <a:cubicBezTo>
                  <a:pt x="14196" y="33357"/>
                  <a:pt x="21230" y="29772"/>
                  <a:pt x="29619" y="28868"/>
                </a:cubicBezTo>
                <a:cubicBezTo>
                  <a:pt x="29497" y="28380"/>
                  <a:pt x="29436" y="27891"/>
                  <a:pt x="29436" y="27403"/>
                </a:cubicBezTo>
                <a:lnTo>
                  <a:pt x="29436" y="25754"/>
                </a:lnTo>
                <a:cubicBezTo>
                  <a:pt x="29546" y="18513"/>
                  <a:pt x="32159" y="12410"/>
                  <a:pt x="37276" y="7446"/>
                </a:cubicBezTo>
                <a:cubicBezTo>
                  <a:pt x="42393" y="2482"/>
                  <a:pt x="48590" y="0"/>
                  <a:pt x="55868" y="0"/>
                </a:cubicBezTo>
                <a:cubicBezTo>
                  <a:pt x="60484" y="0"/>
                  <a:pt x="64425" y="916"/>
                  <a:pt x="67692" y="2747"/>
                </a:cubicBezTo>
                <a:cubicBezTo>
                  <a:pt x="70958" y="4579"/>
                  <a:pt x="74161" y="7272"/>
                  <a:pt x="77299" y="10826"/>
                </a:cubicBezTo>
                <a:cubicBezTo>
                  <a:pt x="80523" y="7272"/>
                  <a:pt x="83716" y="4579"/>
                  <a:pt x="86879" y="2747"/>
                </a:cubicBezTo>
                <a:cubicBezTo>
                  <a:pt x="90042" y="916"/>
                  <a:pt x="93992" y="0"/>
                  <a:pt x="98730" y="0"/>
                </a:cubicBezTo>
                <a:cubicBezTo>
                  <a:pt x="105835" y="0"/>
                  <a:pt x="111950" y="2503"/>
                  <a:pt x="117074" y="7510"/>
                </a:cubicBezTo>
                <a:cubicBezTo>
                  <a:pt x="122197" y="12517"/>
                  <a:pt x="124814" y="18580"/>
                  <a:pt x="124924" y="25699"/>
                </a:cubicBezTo>
                <a:lnTo>
                  <a:pt x="124924" y="27348"/>
                </a:lnTo>
                <a:cubicBezTo>
                  <a:pt x="124924" y="27836"/>
                  <a:pt x="124863" y="28325"/>
                  <a:pt x="124741" y="28813"/>
                </a:cubicBezTo>
                <a:cubicBezTo>
                  <a:pt x="133130" y="29717"/>
                  <a:pt x="140204" y="33283"/>
                  <a:pt x="145962" y="39510"/>
                </a:cubicBezTo>
                <a:cubicBezTo>
                  <a:pt x="151719" y="45738"/>
                  <a:pt x="154598" y="53206"/>
                  <a:pt x="154598" y="61913"/>
                </a:cubicBezTo>
                <a:cubicBezTo>
                  <a:pt x="154598" y="65578"/>
                  <a:pt x="154040" y="69078"/>
                  <a:pt x="152922" y="72410"/>
                </a:cubicBezTo>
                <a:cubicBezTo>
                  <a:pt x="151805" y="75743"/>
                  <a:pt x="150190" y="78777"/>
                  <a:pt x="148077" y="81512"/>
                </a:cubicBezTo>
                <a:cubicBezTo>
                  <a:pt x="149579" y="84003"/>
                  <a:pt x="150736" y="86674"/>
                  <a:pt x="151548" y="89525"/>
                </a:cubicBezTo>
                <a:cubicBezTo>
                  <a:pt x="152360" y="92375"/>
                  <a:pt x="152766" y="95261"/>
                  <a:pt x="152766" y="98181"/>
                </a:cubicBezTo>
                <a:cubicBezTo>
                  <a:pt x="152766" y="106558"/>
                  <a:pt x="150132" y="113821"/>
                  <a:pt x="144863" y="119969"/>
                </a:cubicBezTo>
                <a:cubicBezTo>
                  <a:pt x="139593" y="126118"/>
                  <a:pt x="132929" y="129827"/>
                  <a:pt x="124869" y="131097"/>
                </a:cubicBezTo>
                <a:cubicBezTo>
                  <a:pt x="124564" y="138180"/>
                  <a:pt x="121911" y="144173"/>
                  <a:pt x="116910" y="149076"/>
                </a:cubicBezTo>
                <a:cubicBezTo>
                  <a:pt x="111910" y="153979"/>
                  <a:pt x="105850" y="156430"/>
                  <a:pt x="98730" y="156430"/>
                </a:cubicBezTo>
                <a:cubicBezTo>
                  <a:pt x="93907" y="156430"/>
                  <a:pt x="89935" y="155523"/>
                  <a:pt x="86815" y="153710"/>
                </a:cubicBezTo>
                <a:cubicBezTo>
                  <a:pt x="83695" y="151896"/>
                  <a:pt x="80523" y="149152"/>
                  <a:pt x="77299" y="145476"/>
                </a:cubicBezTo>
                <a:cubicBezTo>
                  <a:pt x="74039" y="149152"/>
                  <a:pt x="70827" y="151896"/>
                  <a:pt x="67664" y="153710"/>
                </a:cubicBezTo>
                <a:cubicBezTo>
                  <a:pt x="64501" y="155523"/>
                  <a:pt x="60569" y="156430"/>
                  <a:pt x="55868" y="156430"/>
                </a:cubicBezTo>
                <a:close/>
                <a:moveTo>
                  <a:pt x="82062" y="26194"/>
                </a:moveTo>
                <a:lnTo>
                  <a:pt x="82062" y="130236"/>
                </a:lnTo>
                <a:cubicBezTo>
                  <a:pt x="82062" y="134903"/>
                  <a:pt x="83681" y="138848"/>
                  <a:pt x="86918" y="142071"/>
                </a:cubicBezTo>
                <a:cubicBezTo>
                  <a:pt x="90156" y="145293"/>
                  <a:pt x="94120" y="146905"/>
                  <a:pt x="98809" y="146905"/>
                </a:cubicBezTo>
                <a:cubicBezTo>
                  <a:pt x="103275" y="146905"/>
                  <a:pt x="107086" y="145330"/>
                  <a:pt x="110243" y="142179"/>
                </a:cubicBezTo>
                <a:cubicBezTo>
                  <a:pt x="113400" y="139028"/>
                  <a:pt x="115118" y="135255"/>
                  <a:pt x="115399" y="130859"/>
                </a:cubicBezTo>
                <a:cubicBezTo>
                  <a:pt x="110722" y="130444"/>
                  <a:pt x="106384" y="129103"/>
                  <a:pt x="102385" y="126838"/>
                </a:cubicBezTo>
                <a:cubicBezTo>
                  <a:pt x="98385" y="124573"/>
                  <a:pt x="95030" y="121505"/>
                  <a:pt x="92319" y="117634"/>
                </a:cubicBezTo>
                <a:cubicBezTo>
                  <a:pt x="91465" y="116510"/>
                  <a:pt x="91139" y="115330"/>
                  <a:pt x="91343" y="114092"/>
                </a:cubicBezTo>
                <a:cubicBezTo>
                  <a:pt x="91547" y="112855"/>
                  <a:pt x="92221" y="111850"/>
                  <a:pt x="93364" y="111076"/>
                </a:cubicBezTo>
                <a:cubicBezTo>
                  <a:pt x="94487" y="110221"/>
                  <a:pt x="95691" y="109896"/>
                  <a:pt x="96975" y="110100"/>
                </a:cubicBezTo>
                <a:cubicBezTo>
                  <a:pt x="98259" y="110304"/>
                  <a:pt x="99302" y="110978"/>
                  <a:pt x="100104" y="112120"/>
                </a:cubicBezTo>
                <a:cubicBezTo>
                  <a:pt x="102298" y="115312"/>
                  <a:pt x="105091" y="117755"/>
                  <a:pt x="108481" y="119450"/>
                </a:cubicBezTo>
                <a:cubicBezTo>
                  <a:pt x="111872" y="121146"/>
                  <a:pt x="115521" y="121993"/>
                  <a:pt x="119429" y="121993"/>
                </a:cubicBezTo>
                <a:cubicBezTo>
                  <a:pt x="126133" y="121993"/>
                  <a:pt x="131778" y="119701"/>
                  <a:pt x="136363" y="115115"/>
                </a:cubicBezTo>
                <a:cubicBezTo>
                  <a:pt x="140949" y="110530"/>
                  <a:pt x="143241" y="104885"/>
                  <a:pt x="143241" y="98181"/>
                </a:cubicBezTo>
                <a:cubicBezTo>
                  <a:pt x="143241" y="96573"/>
                  <a:pt x="143049" y="94965"/>
                  <a:pt x="142665" y="93357"/>
                </a:cubicBezTo>
                <a:cubicBezTo>
                  <a:pt x="142280" y="91749"/>
                  <a:pt x="141746" y="90182"/>
                  <a:pt x="141062" y="88656"/>
                </a:cubicBezTo>
                <a:cubicBezTo>
                  <a:pt x="138363" y="90732"/>
                  <a:pt x="135307" y="92350"/>
                  <a:pt x="131894" y="93510"/>
                </a:cubicBezTo>
                <a:cubicBezTo>
                  <a:pt x="128481" y="94670"/>
                  <a:pt x="124936" y="95250"/>
                  <a:pt x="121261" y="95250"/>
                </a:cubicBezTo>
                <a:cubicBezTo>
                  <a:pt x="119911" y="95250"/>
                  <a:pt x="118780" y="94793"/>
                  <a:pt x="117867" y="93879"/>
                </a:cubicBezTo>
                <a:cubicBezTo>
                  <a:pt x="116955" y="92965"/>
                  <a:pt x="116498" y="91832"/>
                  <a:pt x="116498" y="90481"/>
                </a:cubicBezTo>
                <a:cubicBezTo>
                  <a:pt x="116498" y="89130"/>
                  <a:pt x="116955" y="88000"/>
                  <a:pt x="117867" y="87090"/>
                </a:cubicBezTo>
                <a:cubicBezTo>
                  <a:pt x="118780" y="86180"/>
                  <a:pt x="119911" y="85725"/>
                  <a:pt x="121261" y="85725"/>
                </a:cubicBezTo>
                <a:cubicBezTo>
                  <a:pt x="127965" y="85725"/>
                  <a:pt x="133610" y="83432"/>
                  <a:pt x="138195" y="78847"/>
                </a:cubicBezTo>
                <a:cubicBezTo>
                  <a:pt x="142780" y="74261"/>
                  <a:pt x="145073" y="68617"/>
                  <a:pt x="145073" y="61913"/>
                </a:cubicBezTo>
                <a:cubicBezTo>
                  <a:pt x="145073" y="55399"/>
                  <a:pt x="142842" y="49871"/>
                  <a:pt x="138378" y="45331"/>
                </a:cubicBezTo>
                <a:cubicBezTo>
                  <a:pt x="133915" y="40791"/>
                  <a:pt x="128453" y="38381"/>
                  <a:pt x="121993" y="38100"/>
                </a:cubicBezTo>
                <a:cubicBezTo>
                  <a:pt x="120491" y="41080"/>
                  <a:pt x="118473" y="43672"/>
                  <a:pt x="115939" y="45876"/>
                </a:cubicBezTo>
                <a:cubicBezTo>
                  <a:pt x="113406" y="48080"/>
                  <a:pt x="110533" y="49817"/>
                  <a:pt x="107321" y="51087"/>
                </a:cubicBezTo>
                <a:cubicBezTo>
                  <a:pt x="106124" y="51551"/>
                  <a:pt x="104937" y="51512"/>
                  <a:pt x="103760" y="50971"/>
                </a:cubicBezTo>
                <a:cubicBezTo>
                  <a:pt x="102582" y="50430"/>
                  <a:pt x="101797" y="49540"/>
                  <a:pt x="101405" y="48303"/>
                </a:cubicBezTo>
                <a:cubicBezTo>
                  <a:pt x="100977" y="47106"/>
                  <a:pt x="101005" y="45897"/>
                  <a:pt x="101487" y="44676"/>
                </a:cubicBezTo>
                <a:cubicBezTo>
                  <a:pt x="101969" y="43455"/>
                  <a:pt x="102870" y="42630"/>
                  <a:pt x="104189" y="42203"/>
                </a:cubicBezTo>
                <a:cubicBezTo>
                  <a:pt x="107547" y="41043"/>
                  <a:pt x="110255" y="39004"/>
                  <a:pt x="112313" y="36085"/>
                </a:cubicBezTo>
                <a:cubicBezTo>
                  <a:pt x="114370" y="33167"/>
                  <a:pt x="115399" y="29839"/>
                  <a:pt x="115399" y="26102"/>
                </a:cubicBezTo>
                <a:cubicBezTo>
                  <a:pt x="115399" y="21486"/>
                  <a:pt x="113787" y="17569"/>
                  <a:pt x="110562" y="14352"/>
                </a:cubicBezTo>
                <a:cubicBezTo>
                  <a:pt x="107338" y="11134"/>
                  <a:pt x="103390" y="9525"/>
                  <a:pt x="98720" y="9525"/>
                </a:cubicBezTo>
                <a:cubicBezTo>
                  <a:pt x="94050" y="9525"/>
                  <a:pt x="90106" y="11136"/>
                  <a:pt x="86888" y="14359"/>
                </a:cubicBezTo>
                <a:cubicBezTo>
                  <a:pt x="83671" y="17582"/>
                  <a:pt x="82062" y="21527"/>
                  <a:pt x="82062" y="26194"/>
                </a:cubicBezTo>
                <a:close/>
                <a:moveTo>
                  <a:pt x="72537" y="130236"/>
                </a:moveTo>
                <a:lnTo>
                  <a:pt x="72537" y="26194"/>
                </a:lnTo>
                <a:cubicBezTo>
                  <a:pt x="72537" y="21527"/>
                  <a:pt x="70924" y="17582"/>
                  <a:pt x="67700" y="14359"/>
                </a:cubicBezTo>
                <a:cubicBezTo>
                  <a:pt x="64475" y="11136"/>
                  <a:pt x="60528" y="9525"/>
                  <a:pt x="55858" y="9525"/>
                </a:cubicBezTo>
                <a:cubicBezTo>
                  <a:pt x="51188" y="9525"/>
                  <a:pt x="47244" y="11136"/>
                  <a:pt x="44026" y="14359"/>
                </a:cubicBezTo>
                <a:cubicBezTo>
                  <a:pt x="40808" y="17582"/>
                  <a:pt x="39199" y="21527"/>
                  <a:pt x="39199" y="26194"/>
                </a:cubicBezTo>
                <a:cubicBezTo>
                  <a:pt x="39199" y="29833"/>
                  <a:pt x="40219" y="33121"/>
                  <a:pt x="42258" y="36058"/>
                </a:cubicBezTo>
                <a:cubicBezTo>
                  <a:pt x="44297" y="38994"/>
                  <a:pt x="46996" y="41043"/>
                  <a:pt x="50354" y="42203"/>
                </a:cubicBezTo>
                <a:cubicBezTo>
                  <a:pt x="51551" y="42630"/>
                  <a:pt x="52461" y="43424"/>
                  <a:pt x="53084" y="44584"/>
                </a:cubicBezTo>
                <a:cubicBezTo>
                  <a:pt x="53707" y="45745"/>
                  <a:pt x="53815" y="46936"/>
                  <a:pt x="53408" y="48159"/>
                </a:cubicBezTo>
                <a:cubicBezTo>
                  <a:pt x="52920" y="49383"/>
                  <a:pt x="52067" y="50262"/>
                  <a:pt x="50847" y="50797"/>
                </a:cubicBezTo>
                <a:cubicBezTo>
                  <a:pt x="49627" y="51332"/>
                  <a:pt x="48358" y="51368"/>
                  <a:pt x="47039" y="50904"/>
                </a:cubicBezTo>
                <a:cubicBezTo>
                  <a:pt x="43827" y="49634"/>
                  <a:pt x="40955" y="47927"/>
                  <a:pt x="38421" y="45784"/>
                </a:cubicBezTo>
                <a:cubicBezTo>
                  <a:pt x="35887" y="43641"/>
                  <a:pt x="33869" y="41080"/>
                  <a:pt x="32367" y="38100"/>
                </a:cubicBezTo>
                <a:cubicBezTo>
                  <a:pt x="26066" y="38381"/>
                  <a:pt x="20683" y="40814"/>
                  <a:pt x="16220" y="45399"/>
                </a:cubicBezTo>
                <a:cubicBezTo>
                  <a:pt x="11757" y="49985"/>
                  <a:pt x="9525" y="55509"/>
                  <a:pt x="9525" y="61972"/>
                </a:cubicBezTo>
                <a:cubicBezTo>
                  <a:pt x="9525" y="68636"/>
                  <a:pt x="11818" y="74261"/>
                  <a:pt x="16403" y="78847"/>
                </a:cubicBezTo>
                <a:cubicBezTo>
                  <a:pt x="20989" y="83432"/>
                  <a:pt x="26634" y="85725"/>
                  <a:pt x="33338" y="85725"/>
                </a:cubicBezTo>
                <a:cubicBezTo>
                  <a:pt x="34687" y="85725"/>
                  <a:pt x="35818" y="86182"/>
                  <a:pt x="36731" y="87096"/>
                </a:cubicBezTo>
                <a:cubicBezTo>
                  <a:pt x="37644" y="88010"/>
                  <a:pt x="38100" y="89143"/>
                  <a:pt x="38100" y="90494"/>
                </a:cubicBezTo>
                <a:cubicBezTo>
                  <a:pt x="38100" y="91845"/>
                  <a:pt x="37644" y="92976"/>
                  <a:pt x="36731" y="93885"/>
                </a:cubicBezTo>
                <a:cubicBezTo>
                  <a:pt x="35818" y="94795"/>
                  <a:pt x="34687" y="95250"/>
                  <a:pt x="33338" y="95250"/>
                </a:cubicBezTo>
                <a:cubicBezTo>
                  <a:pt x="29662" y="95250"/>
                  <a:pt x="26118" y="94670"/>
                  <a:pt x="22705" y="93510"/>
                </a:cubicBezTo>
                <a:cubicBezTo>
                  <a:pt x="19291" y="92350"/>
                  <a:pt x="16235" y="90732"/>
                  <a:pt x="13537" y="88656"/>
                </a:cubicBezTo>
                <a:cubicBezTo>
                  <a:pt x="12853" y="90182"/>
                  <a:pt x="12319" y="91749"/>
                  <a:pt x="11934" y="93357"/>
                </a:cubicBezTo>
                <a:cubicBezTo>
                  <a:pt x="11549" y="94965"/>
                  <a:pt x="11357" y="96573"/>
                  <a:pt x="11357" y="98181"/>
                </a:cubicBezTo>
                <a:cubicBezTo>
                  <a:pt x="11357" y="104885"/>
                  <a:pt x="13650" y="110530"/>
                  <a:pt x="18235" y="115115"/>
                </a:cubicBezTo>
                <a:cubicBezTo>
                  <a:pt x="22820" y="119701"/>
                  <a:pt x="28465" y="121993"/>
                  <a:pt x="35169" y="121993"/>
                </a:cubicBezTo>
                <a:cubicBezTo>
                  <a:pt x="39113" y="121993"/>
                  <a:pt x="42761" y="121135"/>
                  <a:pt x="46114" y="119420"/>
                </a:cubicBezTo>
                <a:cubicBezTo>
                  <a:pt x="49466" y="117704"/>
                  <a:pt x="52259" y="115271"/>
                  <a:pt x="54494" y="112120"/>
                </a:cubicBezTo>
                <a:cubicBezTo>
                  <a:pt x="55297" y="110978"/>
                  <a:pt x="56340" y="110304"/>
                  <a:pt x="57624" y="110100"/>
                </a:cubicBezTo>
                <a:cubicBezTo>
                  <a:pt x="58908" y="109896"/>
                  <a:pt x="60111" y="110191"/>
                  <a:pt x="61235" y="110985"/>
                </a:cubicBezTo>
                <a:cubicBezTo>
                  <a:pt x="62358" y="111778"/>
                  <a:pt x="63027" y="112804"/>
                  <a:pt x="63241" y="114062"/>
                </a:cubicBezTo>
                <a:cubicBezTo>
                  <a:pt x="63454" y="115320"/>
                  <a:pt x="63134" y="116510"/>
                  <a:pt x="62279" y="117634"/>
                </a:cubicBezTo>
                <a:cubicBezTo>
                  <a:pt x="59446" y="121505"/>
                  <a:pt x="56021" y="124582"/>
                  <a:pt x="52003" y="126866"/>
                </a:cubicBezTo>
                <a:cubicBezTo>
                  <a:pt x="47985" y="129149"/>
                  <a:pt x="43638" y="130499"/>
                  <a:pt x="38961" y="130914"/>
                </a:cubicBezTo>
                <a:cubicBezTo>
                  <a:pt x="39242" y="135310"/>
                  <a:pt x="41000" y="139074"/>
                  <a:pt x="44236" y="142207"/>
                </a:cubicBezTo>
                <a:cubicBezTo>
                  <a:pt x="47473" y="145339"/>
                  <a:pt x="51324" y="146905"/>
                  <a:pt x="55789" y="146905"/>
                </a:cubicBezTo>
                <a:cubicBezTo>
                  <a:pt x="60479" y="146905"/>
                  <a:pt x="64442" y="145293"/>
                  <a:pt x="67680" y="142071"/>
                </a:cubicBezTo>
                <a:cubicBezTo>
                  <a:pt x="70918" y="138848"/>
                  <a:pt x="72537" y="134903"/>
                  <a:pt x="72537" y="130236"/>
                </a:cubicBezTo>
                <a:close/>
              </a:path>
            </a:pathLst>
          </a:custGeom>
          <a:solidFill>
            <a:schemeClr val="bg1"/>
          </a:solidFill>
          <a:ln w="238" cap="flat">
            <a:noFill/>
            <a:prstDash val="solid"/>
            <a:miter/>
          </a:ln>
        </p:spPr>
        <p:txBody>
          <a:bodyPr rtlCol="0" anchor="ctr"/>
          <a:lstStyle/>
          <a:p>
            <a:endParaRPr lang="en-RO"/>
          </a:p>
        </p:txBody>
      </p:sp>
      <p:sp>
        <p:nvSpPr>
          <p:cNvPr id="53" name="TextBox 52">
            <a:extLst>
              <a:ext uri="{FF2B5EF4-FFF2-40B4-BE49-F238E27FC236}">
                <a16:creationId xmlns:a16="http://schemas.microsoft.com/office/drawing/2014/main" id="{62CAFF26-463D-F240-BD02-BC7ADF2DAE1C}"/>
              </a:ext>
            </a:extLst>
          </p:cNvPr>
          <p:cNvSpPr txBox="1"/>
          <p:nvPr/>
        </p:nvSpPr>
        <p:spPr>
          <a:xfrm>
            <a:off x="431799" y="1857009"/>
            <a:ext cx="5600866" cy="4524743"/>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blood</a:t>
            </a:r>
          </a:p>
          <a:p>
            <a:pPr marL="342900" indent="-342900">
              <a:spcAft>
                <a:spcPts val="800"/>
              </a:spcAft>
              <a:buFont typeface="Arial" panose="020B0604020202020204" pitchFamily="34" charset="0"/>
              <a:buChar char="•"/>
            </a:pPr>
            <a:r>
              <a:rPr lang="en-GB" sz="1600" b="1" dirty="0" err="1">
                <a:solidFill>
                  <a:schemeClr val="tx1"/>
                </a:solidFill>
              </a:rPr>
              <a:t>Quantity:</a:t>
            </a:r>
            <a:r>
              <a:rPr lang="en-GB" sz="1600" dirty="0" err="1">
                <a:solidFill>
                  <a:schemeClr val="tx1"/>
                </a:solidFill>
              </a:rPr>
              <a:t> 3 to 7 mL</a:t>
            </a:r>
          </a:p>
          <a:p>
            <a:pPr marL="342900" indent="-342900">
              <a:spcAft>
                <a:spcPts val="800"/>
              </a:spcAft>
              <a:buFont typeface="Arial" panose="020B0604020202020204" pitchFamily="34" charset="0"/>
              <a:buChar char="•"/>
            </a:pPr>
            <a:r>
              <a:rPr lang="en-GB" sz="1600" b="1" dirty="0" err="1">
                <a:solidFill>
                  <a:schemeClr val="tx1"/>
                </a:solidFill>
              </a:rPr>
              <a:t>Transport medium:</a:t>
            </a:r>
            <a:r>
              <a:rPr lang="en-GB" sz="1600" dirty="0" err="1">
                <a:solidFill>
                  <a:schemeClr val="tx1"/>
                </a:solidFill>
              </a:rPr>
              <a:t> no additives</a:t>
            </a:r>
          </a:p>
          <a:p>
            <a:pPr marL="342900" indent="-342900">
              <a:spcAft>
                <a:spcPts val="800"/>
              </a:spcAft>
              <a:buFont typeface="Arial" panose="020B0604020202020204" pitchFamily="34" charset="0"/>
              <a:buChar char="•"/>
            </a:pPr>
            <a:r>
              <a:rPr lang="en-GB" sz="1600" b="1" dirty="0" err="1">
                <a:solidFill>
                  <a:schemeClr val="tx1"/>
                </a:solidFill>
              </a:rPr>
              <a:t>Transport conditions:</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a:solidFill>
                  <a:schemeClr val="tx1"/>
                </a:solidFill>
              </a:rPr>
              <a:t>Conservation:</a:t>
            </a:r>
            <a:r>
              <a:rPr lang="en-GB" sz="1600" dirty="0">
                <a:solidFill>
                  <a:schemeClr val="tx1"/>
                </a:solidFill>
              </a:rPr>
              <a:t> -20°C (up to 1 week) / -70°C (period greater than 1 week)</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1 to 5 following onset of symptoms: PCR</a:t>
            </a:r>
          </a:p>
          <a:p>
            <a:pPr marL="493713" indent="-176213">
              <a:spcAft>
                <a:spcPts val="800"/>
              </a:spcAft>
            </a:pPr>
            <a:r>
              <a:rPr lang="en-GB" sz="1600" dirty="0" err="1">
                <a:solidFill>
                  <a:schemeClr val="tx1"/>
                </a:solidFill>
              </a:rPr>
              <a:t>– 5 to 10 following onset of symptoms: PCR + ELISA IgM</a:t>
            </a:r>
          </a:p>
        </p:txBody>
      </p:sp>
    </p:spTree>
    <p:extLst>
      <p:ext uri="{BB962C8B-B14F-4D97-AF65-F5344CB8AC3E}">
        <p14:creationId xmlns:p14="http://schemas.microsoft.com/office/powerpoint/2010/main" val="4263277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804613"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Rotavirus, norovirus, enterobacteria</a:t>
            </a:r>
          </a:p>
        </p:txBody>
      </p:sp>
      <p:sp>
        <p:nvSpPr>
          <p:cNvPr id="12" name="Graphic 48">
            <a:extLst>
              <a:ext uri="{FF2B5EF4-FFF2-40B4-BE49-F238E27FC236}">
                <a16:creationId xmlns:a16="http://schemas.microsoft.com/office/drawing/2014/main" id="{F00D882D-936C-3945-A671-0327B7D5E6C8}"/>
              </a:ext>
            </a:extLst>
          </p:cNvPr>
          <p:cNvSpPr>
            <a:spLocks noChangeAspect="1"/>
          </p:cNvSpPr>
          <p:nvPr/>
        </p:nvSpPr>
        <p:spPr>
          <a:xfrm>
            <a:off x="7091389" y="1610787"/>
            <a:ext cx="1440000" cy="1440000"/>
          </a:xfrm>
          <a:custGeom>
            <a:avLst/>
            <a:gdLst>
              <a:gd name="connsiteX0" fmla="*/ 76383 w 167054"/>
              <a:gd name="connsiteY0" fmla="*/ 167054 h 167054"/>
              <a:gd name="connsiteX1" fmla="*/ 73398 w 167054"/>
              <a:gd name="connsiteY1" fmla="*/ 165827 h 167054"/>
              <a:gd name="connsiteX2" fmla="*/ 72170 w 167054"/>
              <a:gd name="connsiteY2" fmla="*/ 162841 h 167054"/>
              <a:gd name="connsiteX3" fmla="*/ 73398 w 167054"/>
              <a:gd name="connsiteY3" fmla="*/ 159855 h 167054"/>
              <a:gd name="connsiteX4" fmla="*/ 76383 w 167054"/>
              <a:gd name="connsiteY4" fmla="*/ 158628 h 167054"/>
              <a:gd name="connsiteX5" fmla="*/ 79314 w 167054"/>
              <a:gd name="connsiteY5" fmla="*/ 158628 h 167054"/>
              <a:gd name="connsiteX6" fmla="*/ 79314 w 167054"/>
              <a:gd name="connsiteY6" fmla="*/ 140567 h 167054"/>
              <a:gd name="connsiteX7" fmla="*/ 60411 w 167054"/>
              <a:gd name="connsiteY7" fmla="*/ 135805 h 167054"/>
              <a:gd name="connsiteX8" fmla="*/ 45830 w 167054"/>
              <a:gd name="connsiteY8" fmla="*/ 126463 h 167054"/>
              <a:gd name="connsiteX9" fmla="*/ 33026 w 167054"/>
              <a:gd name="connsiteY9" fmla="*/ 139322 h 167054"/>
              <a:gd name="connsiteX10" fmla="*/ 35224 w 167054"/>
              <a:gd name="connsiteY10" fmla="*/ 141520 h 167054"/>
              <a:gd name="connsiteX11" fmla="*/ 36543 w 167054"/>
              <a:gd name="connsiteY11" fmla="*/ 144597 h 167054"/>
              <a:gd name="connsiteX12" fmla="*/ 35224 w 167054"/>
              <a:gd name="connsiteY12" fmla="*/ 147491 h 167054"/>
              <a:gd name="connsiteX13" fmla="*/ 32147 w 167054"/>
              <a:gd name="connsiteY13" fmla="*/ 148810 h 167054"/>
              <a:gd name="connsiteX14" fmla="*/ 29070 w 167054"/>
              <a:gd name="connsiteY14" fmla="*/ 147308 h 167054"/>
              <a:gd name="connsiteX15" fmla="*/ 19380 w 167054"/>
              <a:gd name="connsiteY15" fmla="*/ 137673 h 167054"/>
              <a:gd name="connsiteX16" fmla="*/ 17969 w 167054"/>
              <a:gd name="connsiteY16" fmla="*/ 134660 h 167054"/>
              <a:gd name="connsiteX17" fmla="*/ 19380 w 167054"/>
              <a:gd name="connsiteY17" fmla="*/ 131647 h 167054"/>
              <a:gd name="connsiteX18" fmla="*/ 22366 w 167054"/>
              <a:gd name="connsiteY18" fmla="*/ 130447 h 167054"/>
              <a:gd name="connsiteX19" fmla="*/ 25351 w 167054"/>
              <a:gd name="connsiteY19" fmla="*/ 131830 h 167054"/>
              <a:gd name="connsiteX20" fmla="*/ 27183 w 167054"/>
              <a:gd name="connsiteY20" fmla="*/ 133662 h 167054"/>
              <a:gd name="connsiteX21" fmla="*/ 40042 w 167054"/>
              <a:gd name="connsiteY21" fmla="*/ 120803 h 167054"/>
              <a:gd name="connsiteX22" fmla="*/ 30517 w 167054"/>
              <a:gd name="connsiteY22" fmla="*/ 105581 h 167054"/>
              <a:gd name="connsiteX23" fmla="*/ 26487 w 167054"/>
              <a:gd name="connsiteY23" fmla="*/ 87740 h 167054"/>
              <a:gd name="connsiteX24" fmla="*/ 8426 w 167054"/>
              <a:gd name="connsiteY24" fmla="*/ 87740 h 167054"/>
              <a:gd name="connsiteX25" fmla="*/ 8426 w 167054"/>
              <a:gd name="connsiteY25" fmla="*/ 90671 h 167054"/>
              <a:gd name="connsiteX26" fmla="*/ 7199 w 167054"/>
              <a:gd name="connsiteY26" fmla="*/ 93657 h 167054"/>
              <a:gd name="connsiteX27" fmla="*/ 4213 w 167054"/>
              <a:gd name="connsiteY27" fmla="*/ 94884 h 167054"/>
              <a:gd name="connsiteX28" fmla="*/ 1227 w 167054"/>
              <a:gd name="connsiteY28" fmla="*/ 93657 h 167054"/>
              <a:gd name="connsiteX29" fmla="*/ 0 w 167054"/>
              <a:gd name="connsiteY29" fmla="*/ 90671 h 167054"/>
              <a:gd name="connsiteX30" fmla="*/ 0 w 167054"/>
              <a:gd name="connsiteY30" fmla="*/ 76383 h 167054"/>
              <a:gd name="connsiteX31" fmla="*/ 1227 w 167054"/>
              <a:gd name="connsiteY31" fmla="*/ 73398 h 167054"/>
              <a:gd name="connsiteX32" fmla="*/ 4213 w 167054"/>
              <a:gd name="connsiteY32" fmla="*/ 72170 h 167054"/>
              <a:gd name="connsiteX33" fmla="*/ 7199 w 167054"/>
              <a:gd name="connsiteY33" fmla="*/ 73398 h 167054"/>
              <a:gd name="connsiteX34" fmla="*/ 8426 w 167054"/>
              <a:gd name="connsiteY34" fmla="*/ 76383 h 167054"/>
              <a:gd name="connsiteX35" fmla="*/ 8426 w 167054"/>
              <a:gd name="connsiteY35" fmla="*/ 79314 h 167054"/>
              <a:gd name="connsiteX36" fmla="*/ 26487 w 167054"/>
              <a:gd name="connsiteY36" fmla="*/ 79314 h 167054"/>
              <a:gd name="connsiteX37" fmla="*/ 30727 w 167054"/>
              <a:gd name="connsiteY37" fmla="*/ 61381 h 167054"/>
              <a:gd name="connsiteX38" fmla="*/ 40225 w 167054"/>
              <a:gd name="connsiteY38" fmla="*/ 46251 h 167054"/>
              <a:gd name="connsiteX39" fmla="*/ 27366 w 167054"/>
              <a:gd name="connsiteY39" fmla="*/ 33393 h 167054"/>
              <a:gd name="connsiteX40" fmla="*/ 25351 w 167054"/>
              <a:gd name="connsiteY40" fmla="*/ 35408 h 167054"/>
              <a:gd name="connsiteX41" fmla="*/ 22366 w 167054"/>
              <a:gd name="connsiteY41" fmla="*/ 36791 h 167054"/>
              <a:gd name="connsiteX42" fmla="*/ 19380 w 167054"/>
              <a:gd name="connsiteY42" fmla="*/ 35408 h 167054"/>
              <a:gd name="connsiteX43" fmla="*/ 17969 w 167054"/>
              <a:gd name="connsiteY43" fmla="*/ 32394 h 167054"/>
              <a:gd name="connsiteX44" fmla="*/ 19380 w 167054"/>
              <a:gd name="connsiteY44" fmla="*/ 29381 h 167054"/>
              <a:gd name="connsiteX45" fmla="*/ 29381 w 167054"/>
              <a:gd name="connsiteY45" fmla="*/ 19380 h 167054"/>
              <a:gd name="connsiteX46" fmla="*/ 32486 w 167054"/>
              <a:gd name="connsiteY46" fmla="*/ 17969 h 167054"/>
              <a:gd name="connsiteX47" fmla="*/ 35591 w 167054"/>
              <a:gd name="connsiteY47" fmla="*/ 19380 h 167054"/>
              <a:gd name="connsiteX48" fmla="*/ 36818 w 167054"/>
              <a:gd name="connsiteY48" fmla="*/ 22393 h 167054"/>
              <a:gd name="connsiteX49" fmla="*/ 35224 w 167054"/>
              <a:gd name="connsiteY49" fmla="*/ 25406 h 167054"/>
              <a:gd name="connsiteX50" fmla="*/ 33209 w 167054"/>
              <a:gd name="connsiteY50" fmla="*/ 27421 h 167054"/>
              <a:gd name="connsiteX51" fmla="*/ 46013 w 167054"/>
              <a:gd name="connsiteY51" fmla="*/ 40225 h 167054"/>
              <a:gd name="connsiteX52" fmla="*/ 61235 w 167054"/>
              <a:gd name="connsiteY52" fmla="*/ 30700 h 167054"/>
              <a:gd name="connsiteX53" fmla="*/ 79076 w 167054"/>
              <a:gd name="connsiteY53" fmla="*/ 26487 h 167054"/>
              <a:gd name="connsiteX54" fmla="*/ 79076 w 167054"/>
              <a:gd name="connsiteY54" fmla="*/ 8426 h 167054"/>
              <a:gd name="connsiteX55" fmla="*/ 76328 w 167054"/>
              <a:gd name="connsiteY55" fmla="*/ 8426 h 167054"/>
              <a:gd name="connsiteX56" fmla="*/ 73370 w 167054"/>
              <a:gd name="connsiteY56" fmla="*/ 7199 h 167054"/>
              <a:gd name="connsiteX57" fmla="*/ 72170 w 167054"/>
              <a:gd name="connsiteY57" fmla="*/ 4213 h 167054"/>
              <a:gd name="connsiteX58" fmla="*/ 73398 w 167054"/>
              <a:gd name="connsiteY58" fmla="*/ 1227 h 167054"/>
              <a:gd name="connsiteX59" fmla="*/ 76383 w 167054"/>
              <a:gd name="connsiteY59" fmla="*/ 0 h 167054"/>
              <a:gd name="connsiteX60" fmla="*/ 90671 w 167054"/>
              <a:gd name="connsiteY60" fmla="*/ 0 h 167054"/>
              <a:gd name="connsiteX61" fmla="*/ 93657 w 167054"/>
              <a:gd name="connsiteY61" fmla="*/ 1227 h 167054"/>
              <a:gd name="connsiteX62" fmla="*/ 94884 w 167054"/>
              <a:gd name="connsiteY62" fmla="*/ 4213 h 167054"/>
              <a:gd name="connsiteX63" fmla="*/ 93657 w 167054"/>
              <a:gd name="connsiteY63" fmla="*/ 7199 h 167054"/>
              <a:gd name="connsiteX64" fmla="*/ 90671 w 167054"/>
              <a:gd name="connsiteY64" fmla="*/ 8426 h 167054"/>
              <a:gd name="connsiteX65" fmla="*/ 87740 w 167054"/>
              <a:gd name="connsiteY65" fmla="*/ 8426 h 167054"/>
              <a:gd name="connsiteX66" fmla="*/ 87740 w 167054"/>
              <a:gd name="connsiteY66" fmla="*/ 26487 h 167054"/>
              <a:gd name="connsiteX67" fmla="*/ 105581 w 167054"/>
              <a:gd name="connsiteY67" fmla="*/ 30700 h 167054"/>
              <a:gd name="connsiteX68" fmla="*/ 120803 w 167054"/>
              <a:gd name="connsiteY68" fmla="*/ 40225 h 167054"/>
              <a:gd name="connsiteX69" fmla="*/ 133662 w 167054"/>
              <a:gd name="connsiteY69" fmla="*/ 27366 h 167054"/>
              <a:gd name="connsiteX70" fmla="*/ 131464 w 167054"/>
              <a:gd name="connsiteY70" fmla="*/ 25168 h 167054"/>
              <a:gd name="connsiteX71" fmla="*/ 130236 w 167054"/>
              <a:gd name="connsiteY71" fmla="*/ 22274 h 167054"/>
              <a:gd name="connsiteX72" fmla="*/ 131464 w 167054"/>
              <a:gd name="connsiteY72" fmla="*/ 19380 h 167054"/>
              <a:gd name="connsiteX73" fmla="*/ 134477 w 167054"/>
              <a:gd name="connsiteY73" fmla="*/ 17969 h 167054"/>
              <a:gd name="connsiteX74" fmla="*/ 137490 w 167054"/>
              <a:gd name="connsiteY74" fmla="*/ 19380 h 167054"/>
              <a:gd name="connsiteX75" fmla="*/ 147674 w 167054"/>
              <a:gd name="connsiteY75" fmla="*/ 29619 h 167054"/>
              <a:gd name="connsiteX76" fmla="*/ 149085 w 167054"/>
              <a:gd name="connsiteY76" fmla="*/ 32605 h 167054"/>
              <a:gd name="connsiteX77" fmla="*/ 147674 w 167054"/>
              <a:gd name="connsiteY77" fmla="*/ 35591 h 167054"/>
              <a:gd name="connsiteX78" fmla="*/ 144753 w 167054"/>
              <a:gd name="connsiteY78" fmla="*/ 36910 h 167054"/>
              <a:gd name="connsiteX79" fmla="*/ 141831 w 167054"/>
              <a:gd name="connsiteY79" fmla="*/ 35408 h 167054"/>
              <a:gd name="connsiteX80" fmla="*/ 139633 w 167054"/>
              <a:gd name="connsiteY80" fmla="*/ 33209 h 167054"/>
              <a:gd name="connsiteX81" fmla="*/ 126829 w 167054"/>
              <a:gd name="connsiteY81" fmla="*/ 46013 h 167054"/>
              <a:gd name="connsiteX82" fmla="*/ 136446 w 167054"/>
              <a:gd name="connsiteY82" fmla="*/ 61446 h 167054"/>
              <a:gd name="connsiteX83" fmla="*/ 140567 w 167054"/>
              <a:gd name="connsiteY83" fmla="*/ 79314 h 167054"/>
              <a:gd name="connsiteX84" fmla="*/ 158628 w 167054"/>
              <a:gd name="connsiteY84" fmla="*/ 79314 h 167054"/>
              <a:gd name="connsiteX85" fmla="*/ 158628 w 167054"/>
              <a:gd name="connsiteY85" fmla="*/ 76383 h 167054"/>
              <a:gd name="connsiteX86" fmla="*/ 159855 w 167054"/>
              <a:gd name="connsiteY86" fmla="*/ 73398 h 167054"/>
              <a:gd name="connsiteX87" fmla="*/ 162841 w 167054"/>
              <a:gd name="connsiteY87" fmla="*/ 72170 h 167054"/>
              <a:gd name="connsiteX88" fmla="*/ 165827 w 167054"/>
              <a:gd name="connsiteY88" fmla="*/ 73398 h 167054"/>
              <a:gd name="connsiteX89" fmla="*/ 167054 w 167054"/>
              <a:gd name="connsiteY89" fmla="*/ 76383 h 167054"/>
              <a:gd name="connsiteX90" fmla="*/ 167054 w 167054"/>
              <a:gd name="connsiteY90" fmla="*/ 90671 h 167054"/>
              <a:gd name="connsiteX91" fmla="*/ 165827 w 167054"/>
              <a:gd name="connsiteY91" fmla="*/ 93657 h 167054"/>
              <a:gd name="connsiteX92" fmla="*/ 162841 w 167054"/>
              <a:gd name="connsiteY92" fmla="*/ 94884 h 167054"/>
              <a:gd name="connsiteX93" fmla="*/ 159855 w 167054"/>
              <a:gd name="connsiteY93" fmla="*/ 93657 h 167054"/>
              <a:gd name="connsiteX94" fmla="*/ 158628 w 167054"/>
              <a:gd name="connsiteY94" fmla="*/ 90671 h 167054"/>
              <a:gd name="connsiteX95" fmla="*/ 158628 w 167054"/>
              <a:gd name="connsiteY95" fmla="*/ 87740 h 167054"/>
              <a:gd name="connsiteX96" fmla="*/ 140567 w 167054"/>
              <a:gd name="connsiteY96" fmla="*/ 87740 h 167054"/>
              <a:gd name="connsiteX97" fmla="*/ 136446 w 167054"/>
              <a:gd name="connsiteY97" fmla="*/ 105609 h 167054"/>
              <a:gd name="connsiteX98" fmla="*/ 126829 w 167054"/>
              <a:gd name="connsiteY98" fmla="*/ 120858 h 167054"/>
              <a:gd name="connsiteX99" fmla="*/ 139633 w 167054"/>
              <a:gd name="connsiteY99" fmla="*/ 133662 h 167054"/>
              <a:gd name="connsiteX100" fmla="*/ 141831 w 167054"/>
              <a:gd name="connsiteY100" fmla="*/ 131464 h 167054"/>
              <a:gd name="connsiteX101" fmla="*/ 144844 w 167054"/>
              <a:gd name="connsiteY101" fmla="*/ 130145 h 167054"/>
              <a:gd name="connsiteX102" fmla="*/ 147858 w 167054"/>
              <a:gd name="connsiteY102" fmla="*/ 131464 h 167054"/>
              <a:gd name="connsiteX103" fmla="*/ 149268 w 167054"/>
              <a:gd name="connsiteY103" fmla="*/ 134477 h 167054"/>
              <a:gd name="connsiteX104" fmla="*/ 147858 w 167054"/>
              <a:gd name="connsiteY104" fmla="*/ 137673 h 167054"/>
              <a:gd name="connsiteX105" fmla="*/ 137856 w 167054"/>
              <a:gd name="connsiteY105" fmla="*/ 147674 h 167054"/>
              <a:gd name="connsiteX106" fmla="*/ 134752 w 167054"/>
              <a:gd name="connsiteY106" fmla="*/ 149085 h 167054"/>
              <a:gd name="connsiteX107" fmla="*/ 131647 w 167054"/>
              <a:gd name="connsiteY107" fmla="*/ 147674 h 167054"/>
              <a:gd name="connsiteX108" fmla="*/ 130447 w 167054"/>
              <a:gd name="connsiteY108" fmla="*/ 144780 h 167054"/>
              <a:gd name="connsiteX109" fmla="*/ 131830 w 167054"/>
              <a:gd name="connsiteY109" fmla="*/ 141703 h 167054"/>
              <a:gd name="connsiteX110" fmla="*/ 133662 w 167054"/>
              <a:gd name="connsiteY110" fmla="*/ 139688 h 167054"/>
              <a:gd name="connsiteX111" fmla="*/ 120803 w 167054"/>
              <a:gd name="connsiteY111" fmla="*/ 126829 h 167054"/>
              <a:gd name="connsiteX112" fmla="*/ 106405 w 167054"/>
              <a:gd name="connsiteY112" fmla="*/ 136015 h 167054"/>
              <a:gd name="connsiteX113" fmla="*/ 87740 w 167054"/>
              <a:gd name="connsiteY113" fmla="*/ 140622 h 167054"/>
              <a:gd name="connsiteX114" fmla="*/ 87740 w 167054"/>
              <a:gd name="connsiteY114" fmla="*/ 158628 h 167054"/>
              <a:gd name="connsiteX115" fmla="*/ 90671 w 167054"/>
              <a:gd name="connsiteY115" fmla="*/ 158628 h 167054"/>
              <a:gd name="connsiteX116" fmla="*/ 93657 w 167054"/>
              <a:gd name="connsiteY116" fmla="*/ 159855 h 167054"/>
              <a:gd name="connsiteX117" fmla="*/ 94884 w 167054"/>
              <a:gd name="connsiteY117" fmla="*/ 162841 h 167054"/>
              <a:gd name="connsiteX118" fmla="*/ 93657 w 167054"/>
              <a:gd name="connsiteY118" fmla="*/ 165827 h 167054"/>
              <a:gd name="connsiteX119" fmla="*/ 90671 w 167054"/>
              <a:gd name="connsiteY119" fmla="*/ 167054 h 167054"/>
              <a:gd name="connsiteX120" fmla="*/ 76383 w 167054"/>
              <a:gd name="connsiteY120" fmla="*/ 167054 h 167054"/>
              <a:gd name="connsiteX121" fmla="*/ 83527 w 167054"/>
              <a:gd name="connsiteY121" fmla="*/ 131152 h 167054"/>
              <a:gd name="connsiteX122" fmla="*/ 117222 w 167054"/>
              <a:gd name="connsiteY122" fmla="*/ 117222 h 167054"/>
              <a:gd name="connsiteX123" fmla="*/ 131152 w 167054"/>
              <a:gd name="connsiteY123" fmla="*/ 83527 h 167054"/>
              <a:gd name="connsiteX124" fmla="*/ 117222 w 167054"/>
              <a:gd name="connsiteY124" fmla="*/ 49832 h 167054"/>
              <a:gd name="connsiteX125" fmla="*/ 83527 w 167054"/>
              <a:gd name="connsiteY125" fmla="*/ 35902 h 167054"/>
              <a:gd name="connsiteX126" fmla="*/ 49832 w 167054"/>
              <a:gd name="connsiteY126" fmla="*/ 49832 h 167054"/>
              <a:gd name="connsiteX127" fmla="*/ 35902 w 167054"/>
              <a:gd name="connsiteY127" fmla="*/ 83527 h 167054"/>
              <a:gd name="connsiteX128" fmla="*/ 49832 w 167054"/>
              <a:gd name="connsiteY128" fmla="*/ 117222 h 167054"/>
              <a:gd name="connsiteX129" fmla="*/ 83527 w 167054"/>
              <a:gd name="connsiteY129" fmla="*/ 131152 h 167054"/>
              <a:gd name="connsiteX130" fmla="*/ 68690 w 167054"/>
              <a:gd name="connsiteY130" fmla="*/ 117597 h 167054"/>
              <a:gd name="connsiteX131" fmla="*/ 73828 w 167054"/>
              <a:gd name="connsiteY131" fmla="*/ 115408 h 167054"/>
              <a:gd name="connsiteX132" fmla="*/ 76017 w 167054"/>
              <a:gd name="connsiteY132" fmla="*/ 110270 h 167054"/>
              <a:gd name="connsiteX133" fmla="*/ 73828 w 167054"/>
              <a:gd name="connsiteY133" fmla="*/ 105132 h 167054"/>
              <a:gd name="connsiteX134" fmla="*/ 68690 w 167054"/>
              <a:gd name="connsiteY134" fmla="*/ 102943 h 167054"/>
              <a:gd name="connsiteX135" fmla="*/ 63552 w 167054"/>
              <a:gd name="connsiteY135" fmla="*/ 105132 h 167054"/>
              <a:gd name="connsiteX136" fmla="*/ 61363 w 167054"/>
              <a:gd name="connsiteY136" fmla="*/ 110270 h 167054"/>
              <a:gd name="connsiteX137" fmla="*/ 63552 w 167054"/>
              <a:gd name="connsiteY137" fmla="*/ 115408 h 167054"/>
              <a:gd name="connsiteX138" fmla="*/ 68690 w 167054"/>
              <a:gd name="connsiteY138" fmla="*/ 117597 h 167054"/>
              <a:gd name="connsiteX139" fmla="*/ 98364 w 167054"/>
              <a:gd name="connsiteY139" fmla="*/ 117597 h 167054"/>
              <a:gd name="connsiteX140" fmla="*/ 103502 w 167054"/>
              <a:gd name="connsiteY140" fmla="*/ 115408 h 167054"/>
              <a:gd name="connsiteX141" fmla="*/ 105691 w 167054"/>
              <a:gd name="connsiteY141" fmla="*/ 110270 h 167054"/>
              <a:gd name="connsiteX142" fmla="*/ 103502 w 167054"/>
              <a:gd name="connsiteY142" fmla="*/ 105132 h 167054"/>
              <a:gd name="connsiteX143" fmla="*/ 98364 w 167054"/>
              <a:gd name="connsiteY143" fmla="*/ 102943 h 167054"/>
              <a:gd name="connsiteX144" fmla="*/ 93226 w 167054"/>
              <a:gd name="connsiteY144" fmla="*/ 105132 h 167054"/>
              <a:gd name="connsiteX145" fmla="*/ 91037 w 167054"/>
              <a:gd name="connsiteY145" fmla="*/ 110270 h 167054"/>
              <a:gd name="connsiteX146" fmla="*/ 93226 w 167054"/>
              <a:gd name="connsiteY146" fmla="*/ 115408 h 167054"/>
              <a:gd name="connsiteX147" fmla="*/ 98364 w 167054"/>
              <a:gd name="connsiteY147" fmla="*/ 117597 h 167054"/>
              <a:gd name="connsiteX148" fmla="*/ 52021 w 167054"/>
              <a:gd name="connsiteY148" fmla="*/ 90854 h 167054"/>
              <a:gd name="connsiteX149" fmla="*/ 57159 w 167054"/>
              <a:gd name="connsiteY149" fmla="*/ 88665 h 167054"/>
              <a:gd name="connsiteX150" fmla="*/ 59348 w 167054"/>
              <a:gd name="connsiteY150" fmla="*/ 83527 h 167054"/>
              <a:gd name="connsiteX151" fmla="*/ 57159 w 167054"/>
              <a:gd name="connsiteY151" fmla="*/ 78389 h 167054"/>
              <a:gd name="connsiteX152" fmla="*/ 52021 w 167054"/>
              <a:gd name="connsiteY152" fmla="*/ 76200 h 167054"/>
              <a:gd name="connsiteX153" fmla="*/ 46883 w 167054"/>
              <a:gd name="connsiteY153" fmla="*/ 78389 h 167054"/>
              <a:gd name="connsiteX154" fmla="*/ 44694 w 167054"/>
              <a:gd name="connsiteY154" fmla="*/ 83527 h 167054"/>
              <a:gd name="connsiteX155" fmla="*/ 46883 w 167054"/>
              <a:gd name="connsiteY155" fmla="*/ 88665 h 167054"/>
              <a:gd name="connsiteX156" fmla="*/ 52021 w 167054"/>
              <a:gd name="connsiteY156" fmla="*/ 90854 h 167054"/>
              <a:gd name="connsiteX157" fmla="*/ 83527 w 167054"/>
              <a:gd name="connsiteY157" fmla="*/ 90854 h 167054"/>
              <a:gd name="connsiteX158" fmla="*/ 88665 w 167054"/>
              <a:gd name="connsiteY158" fmla="*/ 88665 h 167054"/>
              <a:gd name="connsiteX159" fmla="*/ 90854 w 167054"/>
              <a:gd name="connsiteY159" fmla="*/ 83527 h 167054"/>
              <a:gd name="connsiteX160" fmla="*/ 88665 w 167054"/>
              <a:gd name="connsiteY160" fmla="*/ 78389 h 167054"/>
              <a:gd name="connsiteX161" fmla="*/ 83527 w 167054"/>
              <a:gd name="connsiteY161" fmla="*/ 76200 h 167054"/>
              <a:gd name="connsiteX162" fmla="*/ 78389 w 167054"/>
              <a:gd name="connsiteY162" fmla="*/ 78389 h 167054"/>
              <a:gd name="connsiteX163" fmla="*/ 76200 w 167054"/>
              <a:gd name="connsiteY163" fmla="*/ 83527 h 167054"/>
              <a:gd name="connsiteX164" fmla="*/ 78389 w 167054"/>
              <a:gd name="connsiteY164" fmla="*/ 88665 h 167054"/>
              <a:gd name="connsiteX165" fmla="*/ 83527 w 167054"/>
              <a:gd name="connsiteY165" fmla="*/ 90854 h 167054"/>
              <a:gd name="connsiteX166" fmla="*/ 115033 w 167054"/>
              <a:gd name="connsiteY166" fmla="*/ 90854 h 167054"/>
              <a:gd name="connsiteX167" fmla="*/ 120171 w 167054"/>
              <a:gd name="connsiteY167" fmla="*/ 88665 h 167054"/>
              <a:gd name="connsiteX168" fmla="*/ 122360 w 167054"/>
              <a:gd name="connsiteY168" fmla="*/ 83527 h 167054"/>
              <a:gd name="connsiteX169" fmla="*/ 120171 w 167054"/>
              <a:gd name="connsiteY169" fmla="*/ 78389 h 167054"/>
              <a:gd name="connsiteX170" fmla="*/ 115033 w 167054"/>
              <a:gd name="connsiteY170" fmla="*/ 76200 h 167054"/>
              <a:gd name="connsiteX171" fmla="*/ 109895 w 167054"/>
              <a:gd name="connsiteY171" fmla="*/ 78389 h 167054"/>
              <a:gd name="connsiteX172" fmla="*/ 107706 w 167054"/>
              <a:gd name="connsiteY172" fmla="*/ 83527 h 167054"/>
              <a:gd name="connsiteX173" fmla="*/ 109895 w 167054"/>
              <a:gd name="connsiteY173" fmla="*/ 88665 h 167054"/>
              <a:gd name="connsiteX174" fmla="*/ 115033 w 167054"/>
              <a:gd name="connsiteY174" fmla="*/ 90854 h 167054"/>
              <a:gd name="connsiteX175" fmla="*/ 68690 w 167054"/>
              <a:gd name="connsiteY175" fmla="*/ 64111 h 167054"/>
              <a:gd name="connsiteX176" fmla="*/ 73828 w 167054"/>
              <a:gd name="connsiteY176" fmla="*/ 61922 h 167054"/>
              <a:gd name="connsiteX177" fmla="*/ 76017 w 167054"/>
              <a:gd name="connsiteY177" fmla="*/ 56784 h 167054"/>
              <a:gd name="connsiteX178" fmla="*/ 73828 w 167054"/>
              <a:gd name="connsiteY178" fmla="*/ 51646 h 167054"/>
              <a:gd name="connsiteX179" fmla="*/ 68690 w 167054"/>
              <a:gd name="connsiteY179" fmla="*/ 49457 h 167054"/>
              <a:gd name="connsiteX180" fmla="*/ 63552 w 167054"/>
              <a:gd name="connsiteY180" fmla="*/ 51646 h 167054"/>
              <a:gd name="connsiteX181" fmla="*/ 61363 w 167054"/>
              <a:gd name="connsiteY181" fmla="*/ 56784 h 167054"/>
              <a:gd name="connsiteX182" fmla="*/ 63552 w 167054"/>
              <a:gd name="connsiteY182" fmla="*/ 61922 h 167054"/>
              <a:gd name="connsiteX183" fmla="*/ 68690 w 167054"/>
              <a:gd name="connsiteY183" fmla="*/ 64111 h 167054"/>
              <a:gd name="connsiteX184" fmla="*/ 98364 w 167054"/>
              <a:gd name="connsiteY184" fmla="*/ 64111 h 167054"/>
              <a:gd name="connsiteX185" fmla="*/ 103502 w 167054"/>
              <a:gd name="connsiteY185" fmla="*/ 61922 h 167054"/>
              <a:gd name="connsiteX186" fmla="*/ 105691 w 167054"/>
              <a:gd name="connsiteY186" fmla="*/ 56784 h 167054"/>
              <a:gd name="connsiteX187" fmla="*/ 103502 w 167054"/>
              <a:gd name="connsiteY187" fmla="*/ 51646 h 167054"/>
              <a:gd name="connsiteX188" fmla="*/ 98364 w 167054"/>
              <a:gd name="connsiteY188" fmla="*/ 49457 h 167054"/>
              <a:gd name="connsiteX189" fmla="*/ 93226 w 167054"/>
              <a:gd name="connsiteY189" fmla="*/ 51646 h 167054"/>
              <a:gd name="connsiteX190" fmla="*/ 91037 w 167054"/>
              <a:gd name="connsiteY190" fmla="*/ 56784 h 167054"/>
              <a:gd name="connsiteX191" fmla="*/ 93226 w 167054"/>
              <a:gd name="connsiteY191" fmla="*/ 61922 h 167054"/>
              <a:gd name="connsiteX192" fmla="*/ 98364 w 167054"/>
              <a:gd name="connsiteY192" fmla="*/ 64111 h 16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167054" h="167054">
                <a:moveTo>
                  <a:pt x="76383" y="167054"/>
                </a:moveTo>
                <a:cubicBezTo>
                  <a:pt x="75211" y="167054"/>
                  <a:pt x="74216" y="166645"/>
                  <a:pt x="73398" y="165827"/>
                </a:cubicBezTo>
                <a:cubicBezTo>
                  <a:pt x="72579" y="165009"/>
                  <a:pt x="72170" y="164013"/>
                  <a:pt x="72170" y="162841"/>
                </a:cubicBezTo>
                <a:cubicBezTo>
                  <a:pt x="72170" y="161669"/>
                  <a:pt x="72579" y="160674"/>
                  <a:pt x="73398" y="159855"/>
                </a:cubicBezTo>
                <a:cubicBezTo>
                  <a:pt x="74216" y="159037"/>
                  <a:pt x="75211" y="158628"/>
                  <a:pt x="76383" y="158628"/>
                </a:cubicBezTo>
                <a:lnTo>
                  <a:pt x="79314" y="158628"/>
                </a:lnTo>
                <a:lnTo>
                  <a:pt x="79314" y="140567"/>
                </a:lnTo>
                <a:cubicBezTo>
                  <a:pt x="72158" y="139774"/>
                  <a:pt x="65857" y="138186"/>
                  <a:pt x="60411" y="135805"/>
                </a:cubicBezTo>
                <a:cubicBezTo>
                  <a:pt x="54964" y="133424"/>
                  <a:pt x="50104" y="130310"/>
                  <a:pt x="45830" y="126463"/>
                </a:cubicBezTo>
                <a:lnTo>
                  <a:pt x="33026" y="139322"/>
                </a:lnTo>
                <a:lnTo>
                  <a:pt x="35224" y="141520"/>
                </a:lnTo>
                <a:cubicBezTo>
                  <a:pt x="36165" y="142460"/>
                  <a:pt x="36604" y="143486"/>
                  <a:pt x="36543" y="144597"/>
                </a:cubicBezTo>
                <a:cubicBezTo>
                  <a:pt x="36482" y="145708"/>
                  <a:pt x="36043" y="146673"/>
                  <a:pt x="35224" y="147491"/>
                </a:cubicBezTo>
                <a:cubicBezTo>
                  <a:pt x="34284" y="148432"/>
                  <a:pt x="33258" y="148871"/>
                  <a:pt x="32147" y="148810"/>
                </a:cubicBezTo>
                <a:cubicBezTo>
                  <a:pt x="31036" y="148749"/>
                  <a:pt x="30010" y="148248"/>
                  <a:pt x="29070" y="147308"/>
                </a:cubicBezTo>
                <a:lnTo>
                  <a:pt x="19380" y="137673"/>
                </a:lnTo>
                <a:cubicBezTo>
                  <a:pt x="18440" y="136733"/>
                  <a:pt x="17969" y="135728"/>
                  <a:pt x="17969" y="134660"/>
                </a:cubicBezTo>
                <a:cubicBezTo>
                  <a:pt x="17969" y="133591"/>
                  <a:pt x="18440" y="132587"/>
                  <a:pt x="19380" y="131647"/>
                </a:cubicBezTo>
                <a:cubicBezTo>
                  <a:pt x="20320" y="130706"/>
                  <a:pt x="21315" y="130307"/>
                  <a:pt x="22366" y="130447"/>
                </a:cubicBezTo>
                <a:cubicBezTo>
                  <a:pt x="23416" y="130587"/>
                  <a:pt x="24411" y="131048"/>
                  <a:pt x="25351" y="131830"/>
                </a:cubicBezTo>
                <a:lnTo>
                  <a:pt x="27183" y="133662"/>
                </a:lnTo>
                <a:lnTo>
                  <a:pt x="40042" y="120803"/>
                </a:lnTo>
                <a:cubicBezTo>
                  <a:pt x="35707" y="115637"/>
                  <a:pt x="32532" y="110563"/>
                  <a:pt x="30517" y="105581"/>
                </a:cubicBezTo>
                <a:cubicBezTo>
                  <a:pt x="28502" y="100599"/>
                  <a:pt x="27159" y="94652"/>
                  <a:pt x="26487" y="87740"/>
                </a:cubicBezTo>
                <a:lnTo>
                  <a:pt x="8426" y="87740"/>
                </a:lnTo>
                <a:lnTo>
                  <a:pt x="8426" y="90671"/>
                </a:lnTo>
                <a:cubicBezTo>
                  <a:pt x="8426" y="91843"/>
                  <a:pt x="8017" y="92839"/>
                  <a:pt x="7199" y="93657"/>
                </a:cubicBezTo>
                <a:cubicBezTo>
                  <a:pt x="6381" y="94475"/>
                  <a:pt x="5385" y="94884"/>
                  <a:pt x="4213" y="94884"/>
                </a:cubicBezTo>
                <a:cubicBezTo>
                  <a:pt x="3041" y="94884"/>
                  <a:pt x="2045" y="94475"/>
                  <a:pt x="1227" y="93657"/>
                </a:cubicBezTo>
                <a:cubicBezTo>
                  <a:pt x="409" y="92839"/>
                  <a:pt x="0" y="91843"/>
                  <a:pt x="0" y="90671"/>
                </a:cubicBezTo>
                <a:lnTo>
                  <a:pt x="0" y="76383"/>
                </a:lnTo>
                <a:cubicBezTo>
                  <a:pt x="0" y="75211"/>
                  <a:pt x="409" y="74216"/>
                  <a:pt x="1227" y="73398"/>
                </a:cubicBezTo>
                <a:cubicBezTo>
                  <a:pt x="2045" y="72579"/>
                  <a:pt x="3041" y="72170"/>
                  <a:pt x="4213" y="72170"/>
                </a:cubicBezTo>
                <a:cubicBezTo>
                  <a:pt x="5385" y="72170"/>
                  <a:pt x="6381" y="72579"/>
                  <a:pt x="7199" y="73398"/>
                </a:cubicBezTo>
                <a:cubicBezTo>
                  <a:pt x="8017" y="74216"/>
                  <a:pt x="8426" y="75211"/>
                  <a:pt x="8426" y="76383"/>
                </a:cubicBezTo>
                <a:lnTo>
                  <a:pt x="8426" y="79314"/>
                </a:lnTo>
                <a:lnTo>
                  <a:pt x="26487" y="79314"/>
                </a:lnTo>
                <a:cubicBezTo>
                  <a:pt x="27159" y="72402"/>
                  <a:pt x="28572" y="66425"/>
                  <a:pt x="30727" y="61381"/>
                </a:cubicBezTo>
                <a:cubicBezTo>
                  <a:pt x="32883" y="56338"/>
                  <a:pt x="36049" y="51295"/>
                  <a:pt x="40225" y="46251"/>
                </a:cubicBezTo>
                <a:lnTo>
                  <a:pt x="27366" y="33393"/>
                </a:lnTo>
                <a:lnTo>
                  <a:pt x="25351" y="35408"/>
                </a:lnTo>
                <a:cubicBezTo>
                  <a:pt x="24411" y="36311"/>
                  <a:pt x="23416" y="36772"/>
                  <a:pt x="22366" y="36791"/>
                </a:cubicBezTo>
                <a:cubicBezTo>
                  <a:pt x="21315" y="36809"/>
                  <a:pt x="20320" y="36348"/>
                  <a:pt x="19380" y="35408"/>
                </a:cubicBezTo>
                <a:cubicBezTo>
                  <a:pt x="18440" y="34467"/>
                  <a:pt x="17969" y="33463"/>
                  <a:pt x="17969" y="32394"/>
                </a:cubicBezTo>
                <a:cubicBezTo>
                  <a:pt x="17969" y="31326"/>
                  <a:pt x="18440" y="30321"/>
                  <a:pt x="19380" y="29381"/>
                </a:cubicBezTo>
                <a:lnTo>
                  <a:pt x="29381" y="19380"/>
                </a:lnTo>
                <a:cubicBezTo>
                  <a:pt x="30321" y="18440"/>
                  <a:pt x="31356" y="17969"/>
                  <a:pt x="32486" y="17969"/>
                </a:cubicBezTo>
                <a:cubicBezTo>
                  <a:pt x="33615" y="17969"/>
                  <a:pt x="34650" y="18440"/>
                  <a:pt x="35591" y="19380"/>
                </a:cubicBezTo>
                <a:cubicBezTo>
                  <a:pt x="36531" y="20320"/>
                  <a:pt x="36940" y="21324"/>
                  <a:pt x="36818" y="22393"/>
                </a:cubicBezTo>
                <a:cubicBezTo>
                  <a:pt x="36696" y="23462"/>
                  <a:pt x="36165" y="24466"/>
                  <a:pt x="35224" y="25406"/>
                </a:cubicBezTo>
                <a:lnTo>
                  <a:pt x="33209" y="27421"/>
                </a:lnTo>
                <a:lnTo>
                  <a:pt x="46013" y="40225"/>
                </a:lnTo>
                <a:cubicBezTo>
                  <a:pt x="51423" y="35890"/>
                  <a:pt x="56497" y="32715"/>
                  <a:pt x="61235" y="30700"/>
                </a:cubicBezTo>
                <a:cubicBezTo>
                  <a:pt x="65973" y="28685"/>
                  <a:pt x="71920" y="27281"/>
                  <a:pt x="79076" y="26487"/>
                </a:cubicBezTo>
                <a:lnTo>
                  <a:pt x="79076" y="8426"/>
                </a:lnTo>
                <a:lnTo>
                  <a:pt x="76328" y="8426"/>
                </a:lnTo>
                <a:cubicBezTo>
                  <a:pt x="75156" y="8426"/>
                  <a:pt x="74170" y="8017"/>
                  <a:pt x="73370" y="7199"/>
                </a:cubicBezTo>
                <a:cubicBezTo>
                  <a:pt x="72570" y="6381"/>
                  <a:pt x="72170" y="5385"/>
                  <a:pt x="72170" y="4213"/>
                </a:cubicBezTo>
                <a:cubicBezTo>
                  <a:pt x="72170" y="3041"/>
                  <a:pt x="72579" y="2046"/>
                  <a:pt x="73398" y="1227"/>
                </a:cubicBezTo>
                <a:cubicBezTo>
                  <a:pt x="74216" y="409"/>
                  <a:pt x="75211" y="0"/>
                  <a:pt x="76383" y="0"/>
                </a:cubicBezTo>
                <a:lnTo>
                  <a:pt x="90671" y="0"/>
                </a:lnTo>
                <a:cubicBezTo>
                  <a:pt x="91843" y="0"/>
                  <a:pt x="92839" y="409"/>
                  <a:pt x="93657" y="1227"/>
                </a:cubicBezTo>
                <a:cubicBezTo>
                  <a:pt x="94475" y="2046"/>
                  <a:pt x="94884" y="3041"/>
                  <a:pt x="94884" y="4213"/>
                </a:cubicBezTo>
                <a:cubicBezTo>
                  <a:pt x="94884" y="5385"/>
                  <a:pt x="94475" y="6381"/>
                  <a:pt x="93657" y="7199"/>
                </a:cubicBezTo>
                <a:cubicBezTo>
                  <a:pt x="92839" y="8017"/>
                  <a:pt x="91843" y="8426"/>
                  <a:pt x="90671" y="8426"/>
                </a:cubicBezTo>
                <a:lnTo>
                  <a:pt x="87740" y="8426"/>
                </a:lnTo>
                <a:lnTo>
                  <a:pt x="87740" y="26487"/>
                </a:lnTo>
                <a:cubicBezTo>
                  <a:pt x="94896" y="27281"/>
                  <a:pt x="100843" y="28685"/>
                  <a:pt x="105581" y="30700"/>
                </a:cubicBezTo>
                <a:cubicBezTo>
                  <a:pt x="110319" y="32715"/>
                  <a:pt x="115393" y="35890"/>
                  <a:pt x="120803" y="40225"/>
                </a:cubicBezTo>
                <a:lnTo>
                  <a:pt x="133662" y="27366"/>
                </a:lnTo>
                <a:lnTo>
                  <a:pt x="131464" y="25168"/>
                </a:lnTo>
                <a:cubicBezTo>
                  <a:pt x="130645" y="24350"/>
                  <a:pt x="130236" y="23385"/>
                  <a:pt x="130236" y="22274"/>
                </a:cubicBezTo>
                <a:cubicBezTo>
                  <a:pt x="130236" y="21163"/>
                  <a:pt x="130645" y="20198"/>
                  <a:pt x="131464" y="19380"/>
                </a:cubicBezTo>
                <a:cubicBezTo>
                  <a:pt x="132404" y="18440"/>
                  <a:pt x="133408" y="17969"/>
                  <a:pt x="134477" y="17969"/>
                </a:cubicBezTo>
                <a:cubicBezTo>
                  <a:pt x="135545" y="17969"/>
                  <a:pt x="136550" y="18440"/>
                  <a:pt x="137490" y="19380"/>
                </a:cubicBezTo>
                <a:lnTo>
                  <a:pt x="147674" y="29619"/>
                </a:lnTo>
                <a:cubicBezTo>
                  <a:pt x="148615" y="30559"/>
                  <a:pt x="149085" y="31555"/>
                  <a:pt x="149085" y="32605"/>
                </a:cubicBezTo>
                <a:cubicBezTo>
                  <a:pt x="149085" y="33655"/>
                  <a:pt x="148615" y="34650"/>
                  <a:pt x="147674" y="35591"/>
                </a:cubicBezTo>
                <a:cubicBezTo>
                  <a:pt x="146734" y="36531"/>
                  <a:pt x="145760" y="36971"/>
                  <a:pt x="144753" y="36910"/>
                </a:cubicBezTo>
                <a:cubicBezTo>
                  <a:pt x="143745" y="36849"/>
                  <a:pt x="142771" y="36348"/>
                  <a:pt x="141831" y="35408"/>
                </a:cubicBezTo>
                <a:lnTo>
                  <a:pt x="139633" y="33209"/>
                </a:lnTo>
                <a:lnTo>
                  <a:pt x="126829" y="46013"/>
                </a:lnTo>
                <a:cubicBezTo>
                  <a:pt x="131164" y="51179"/>
                  <a:pt x="134370" y="56323"/>
                  <a:pt x="136446" y="61446"/>
                </a:cubicBezTo>
                <a:cubicBezTo>
                  <a:pt x="138522" y="66568"/>
                  <a:pt x="139896" y="72524"/>
                  <a:pt x="140567" y="79314"/>
                </a:cubicBezTo>
                <a:lnTo>
                  <a:pt x="158628" y="79314"/>
                </a:lnTo>
                <a:lnTo>
                  <a:pt x="158628" y="76383"/>
                </a:lnTo>
                <a:cubicBezTo>
                  <a:pt x="158628" y="75211"/>
                  <a:pt x="159037" y="74216"/>
                  <a:pt x="159855" y="73398"/>
                </a:cubicBezTo>
                <a:cubicBezTo>
                  <a:pt x="160674" y="72579"/>
                  <a:pt x="161669" y="72170"/>
                  <a:pt x="162841" y="72170"/>
                </a:cubicBezTo>
                <a:cubicBezTo>
                  <a:pt x="164013" y="72170"/>
                  <a:pt x="165009" y="72579"/>
                  <a:pt x="165827" y="73398"/>
                </a:cubicBezTo>
                <a:cubicBezTo>
                  <a:pt x="166645" y="74216"/>
                  <a:pt x="167054" y="75211"/>
                  <a:pt x="167054" y="76383"/>
                </a:cubicBezTo>
                <a:lnTo>
                  <a:pt x="167054" y="90671"/>
                </a:lnTo>
                <a:cubicBezTo>
                  <a:pt x="167054" y="91843"/>
                  <a:pt x="166645" y="92839"/>
                  <a:pt x="165827" y="93657"/>
                </a:cubicBezTo>
                <a:cubicBezTo>
                  <a:pt x="165009" y="94475"/>
                  <a:pt x="164013" y="94884"/>
                  <a:pt x="162841" y="94884"/>
                </a:cubicBezTo>
                <a:cubicBezTo>
                  <a:pt x="161669" y="94884"/>
                  <a:pt x="160674" y="94475"/>
                  <a:pt x="159855" y="93657"/>
                </a:cubicBezTo>
                <a:cubicBezTo>
                  <a:pt x="159037" y="92839"/>
                  <a:pt x="158628" y="91843"/>
                  <a:pt x="158628" y="90671"/>
                </a:cubicBezTo>
                <a:lnTo>
                  <a:pt x="158628" y="87740"/>
                </a:lnTo>
                <a:lnTo>
                  <a:pt x="140567" y="87740"/>
                </a:lnTo>
                <a:cubicBezTo>
                  <a:pt x="139896" y="94652"/>
                  <a:pt x="138522" y="100608"/>
                  <a:pt x="136446" y="105609"/>
                </a:cubicBezTo>
                <a:cubicBezTo>
                  <a:pt x="134370" y="110609"/>
                  <a:pt x="131164" y="115692"/>
                  <a:pt x="126829" y="120858"/>
                </a:cubicBezTo>
                <a:lnTo>
                  <a:pt x="139633" y="133662"/>
                </a:lnTo>
                <a:lnTo>
                  <a:pt x="141831" y="131464"/>
                </a:lnTo>
                <a:cubicBezTo>
                  <a:pt x="142771" y="130523"/>
                  <a:pt x="143776" y="130084"/>
                  <a:pt x="144844" y="130145"/>
                </a:cubicBezTo>
                <a:cubicBezTo>
                  <a:pt x="145913" y="130206"/>
                  <a:pt x="146917" y="130645"/>
                  <a:pt x="147858" y="131464"/>
                </a:cubicBezTo>
                <a:cubicBezTo>
                  <a:pt x="148798" y="132282"/>
                  <a:pt x="149268" y="133286"/>
                  <a:pt x="149268" y="134477"/>
                </a:cubicBezTo>
                <a:cubicBezTo>
                  <a:pt x="149268" y="135667"/>
                  <a:pt x="148798" y="136733"/>
                  <a:pt x="147858" y="137673"/>
                </a:cubicBezTo>
                <a:lnTo>
                  <a:pt x="137856" y="147674"/>
                </a:lnTo>
                <a:cubicBezTo>
                  <a:pt x="136916" y="148615"/>
                  <a:pt x="135881" y="149085"/>
                  <a:pt x="134752" y="149085"/>
                </a:cubicBezTo>
                <a:cubicBezTo>
                  <a:pt x="133622" y="149085"/>
                  <a:pt x="132587" y="148615"/>
                  <a:pt x="131647" y="147674"/>
                </a:cubicBezTo>
                <a:cubicBezTo>
                  <a:pt x="130828" y="146856"/>
                  <a:pt x="130429" y="145891"/>
                  <a:pt x="130447" y="144780"/>
                </a:cubicBezTo>
                <a:cubicBezTo>
                  <a:pt x="130465" y="143669"/>
                  <a:pt x="130926" y="142643"/>
                  <a:pt x="131830" y="141703"/>
                </a:cubicBezTo>
                <a:lnTo>
                  <a:pt x="133662" y="139688"/>
                </a:lnTo>
                <a:lnTo>
                  <a:pt x="120803" y="126829"/>
                </a:lnTo>
                <a:cubicBezTo>
                  <a:pt x="116370" y="130676"/>
                  <a:pt x="111571" y="133738"/>
                  <a:pt x="106405" y="136015"/>
                </a:cubicBezTo>
                <a:cubicBezTo>
                  <a:pt x="101240" y="138293"/>
                  <a:pt x="95018" y="139828"/>
                  <a:pt x="87740" y="140622"/>
                </a:cubicBezTo>
                <a:lnTo>
                  <a:pt x="87740" y="158628"/>
                </a:lnTo>
                <a:lnTo>
                  <a:pt x="90671" y="158628"/>
                </a:lnTo>
                <a:cubicBezTo>
                  <a:pt x="91843" y="158628"/>
                  <a:pt x="92839" y="159037"/>
                  <a:pt x="93657" y="159855"/>
                </a:cubicBezTo>
                <a:cubicBezTo>
                  <a:pt x="94475" y="160674"/>
                  <a:pt x="94884" y="161669"/>
                  <a:pt x="94884" y="162841"/>
                </a:cubicBezTo>
                <a:cubicBezTo>
                  <a:pt x="94884" y="164013"/>
                  <a:pt x="94475" y="165009"/>
                  <a:pt x="93657" y="165827"/>
                </a:cubicBezTo>
                <a:cubicBezTo>
                  <a:pt x="92839" y="166645"/>
                  <a:pt x="91843" y="167054"/>
                  <a:pt x="90671" y="167054"/>
                </a:cubicBezTo>
                <a:lnTo>
                  <a:pt x="76383" y="167054"/>
                </a:lnTo>
                <a:close/>
                <a:moveTo>
                  <a:pt x="83527" y="131152"/>
                </a:moveTo>
                <a:cubicBezTo>
                  <a:pt x="96703" y="131152"/>
                  <a:pt x="107935" y="126509"/>
                  <a:pt x="117222" y="117222"/>
                </a:cubicBezTo>
                <a:cubicBezTo>
                  <a:pt x="126509" y="107935"/>
                  <a:pt x="131152" y="96703"/>
                  <a:pt x="131152" y="83527"/>
                </a:cubicBezTo>
                <a:cubicBezTo>
                  <a:pt x="131152" y="70351"/>
                  <a:pt x="126509" y="59119"/>
                  <a:pt x="117222" y="49832"/>
                </a:cubicBezTo>
                <a:cubicBezTo>
                  <a:pt x="107935" y="40546"/>
                  <a:pt x="96703" y="35902"/>
                  <a:pt x="83527" y="35902"/>
                </a:cubicBezTo>
                <a:cubicBezTo>
                  <a:pt x="70351" y="35902"/>
                  <a:pt x="59119" y="40546"/>
                  <a:pt x="49832" y="49832"/>
                </a:cubicBezTo>
                <a:cubicBezTo>
                  <a:pt x="40546" y="59119"/>
                  <a:pt x="35902" y="70351"/>
                  <a:pt x="35902" y="83527"/>
                </a:cubicBezTo>
                <a:cubicBezTo>
                  <a:pt x="35902" y="96703"/>
                  <a:pt x="40546" y="107935"/>
                  <a:pt x="49832" y="117222"/>
                </a:cubicBezTo>
                <a:cubicBezTo>
                  <a:pt x="59119" y="126509"/>
                  <a:pt x="70351" y="131152"/>
                  <a:pt x="83527" y="131152"/>
                </a:cubicBezTo>
                <a:close/>
                <a:moveTo>
                  <a:pt x="68690" y="117597"/>
                </a:moveTo>
                <a:cubicBezTo>
                  <a:pt x="70656" y="117597"/>
                  <a:pt x="72369" y="116868"/>
                  <a:pt x="73828" y="115408"/>
                </a:cubicBezTo>
                <a:cubicBezTo>
                  <a:pt x="75287" y="113949"/>
                  <a:pt x="76017" y="112236"/>
                  <a:pt x="76017" y="110270"/>
                </a:cubicBezTo>
                <a:cubicBezTo>
                  <a:pt x="76017" y="108304"/>
                  <a:pt x="75287" y="106592"/>
                  <a:pt x="73828" y="105132"/>
                </a:cubicBezTo>
                <a:cubicBezTo>
                  <a:pt x="72369" y="103673"/>
                  <a:pt x="70656" y="102943"/>
                  <a:pt x="68690" y="102943"/>
                </a:cubicBezTo>
                <a:cubicBezTo>
                  <a:pt x="66724" y="102943"/>
                  <a:pt x="65011" y="103673"/>
                  <a:pt x="63552" y="105132"/>
                </a:cubicBezTo>
                <a:cubicBezTo>
                  <a:pt x="62093" y="106592"/>
                  <a:pt x="61363" y="108304"/>
                  <a:pt x="61363" y="110270"/>
                </a:cubicBezTo>
                <a:cubicBezTo>
                  <a:pt x="61363" y="112236"/>
                  <a:pt x="62093" y="113949"/>
                  <a:pt x="63552" y="115408"/>
                </a:cubicBezTo>
                <a:cubicBezTo>
                  <a:pt x="65011" y="116868"/>
                  <a:pt x="66724" y="117597"/>
                  <a:pt x="68690" y="117597"/>
                </a:cubicBezTo>
                <a:close/>
                <a:moveTo>
                  <a:pt x="98364" y="117597"/>
                </a:moveTo>
                <a:cubicBezTo>
                  <a:pt x="100330" y="117597"/>
                  <a:pt x="102043" y="116868"/>
                  <a:pt x="103502" y="115408"/>
                </a:cubicBezTo>
                <a:cubicBezTo>
                  <a:pt x="104961" y="113949"/>
                  <a:pt x="105691" y="112236"/>
                  <a:pt x="105691" y="110270"/>
                </a:cubicBezTo>
                <a:cubicBezTo>
                  <a:pt x="105691" y="108304"/>
                  <a:pt x="104961" y="106592"/>
                  <a:pt x="103502" y="105132"/>
                </a:cubicBezTo>
                <a:cubicBezTo>
                  <a:pt x="102043" y="103673"/>
                  <a:pt x="100330" y="102943"/>
                  <a:pt x="98364" y="102943"/>
                </a:cubicBezTo>
                <a:cubicBezTo>
                  <a:pt x="96398" y="102943"/>
                  <a:pt x="94685" y="103673"/>
                  <a:pt x="93226" y="105132"/>
                </a:cubicBezTo>
                <a:cubicBezTo>
                  <a:pt x="91767" y="106592"/>
                  <a:pt x="91037" y="108304"/>
                  <a:pt x="91037" y="110270"/>
                </a:cubicBezTo>
                <a:cubicBezTo>
                  <a:pt x="91037" y="112236"/>
                  <a:pt x="91767" y="113949"/>
                  <a:pt x="93226" y="115408"/>
                </a:cubicBezTo>
                <a:cubicBezTo>
                  <a:pt x="94685" y="116868"/>
                  <a:pt x="96398" y="117597"/>
                  <a:pt x="98364" y="117597"/>
                </a:cubicBezTo>
                <a:close/>
                <a:moveTo>
                  <a:pt x="52021" y="90854"/>
                </a:moveTo>
                <a:cubicBezTo>
                  <a:pt x="53987" y="90854"/>
                  <a:pt x="55700" y="90124"/>
                  <a:pt x="57159" y="88665"/>
                </a:cubicBezTo>
                <a:cubicBezTo>
                  <a:pt x="58619" y="87206"/>
                  <a:pt x="59348" y="85493"/>
                  <a:pt x="59348" y="83527"/>
                </a:cubicBezTo>
                <a:cubicBezTo>
                  <a:pt x="59348" y="81561"/>
                  <a:pt x="58619" y="79848"/>
                  <a:pt x="57159" y="78389"/>
                </a:cubicBezTo>
                <a:cubicBezTo>
                  <a:pt x="55700" y="76930"/>
                  <a:pt x="53987" y="76200"/>
                  <a:pt x="52021" y="76200"/>
                </a:cubicBezTo>
                <a:cubicBezTo>
                  <a:pt x="50055" y="76200"/>
                  <a:pt x="48343" y="76930"/>
                  <a:pt x="46883" y="78389"/>
                </a:cubicBezTo>
                <a:cubicBezTo>
                  <a:pt x="45424" y="79848"/>
                  <a:pt x="44694" y="81561"/>
                  <a:pt x="44694" y="83527"/>
                </a:cubicBezTo>
                <a:cubicBezTo>
                  <a:pt x="44694" y="85493"/>
                  <a:pt x="45424" y="87206"/>
                  <a:pt x="46883" y="88665"/>
                </a:cubicBezTo>
                <a:cubicBezTo>
                  <a:pt x="48343" y="90124"/>
                  <a:pt x="50055" y="90854"/>
                  <a:pt x="52021" y="90854"/>
                </a:cubicBezTo>
                <a:close/>
                <a:moveTo>
                  <a:pt x="83527" y="90854"/>
                </a:moveTo>
                <a:cubicBezTo>
                  <a:pt x="85493" y="90854"/>
                  <a:pt x="87206" y="90124"/>
                  <a:pt x="88665" y="88665"/>
                </a:cubicBezTo>
                <a:cubicBezTo>
                  <a:pt x="90124" y="87206"/>
                  <a:pt x="90854" y="85493"/>
                  <a:pt x="90854" y="83527"/>
                </a:cubicBezTo>
                <a:cubicBezTo>
                  <a:pt x="90854" y="81561"/>
                  <a:pt x="90124" y="79848"/>
                  <a:pt x="88665" y="78389"/>
                </a:cubicBezTo>
                <a:cubicBezTo>
                  <a:pt x="87206" y="76930"/>
                  <a:pt x="85493" y="76200"/>
                  <a:pt x="83527" y="76200"/>
                </a:cubicBezTo>
                <a:cubicBezTo>
                  <a:pt x="81561" y="76200"/>
                  <a:pt x="79848" y="76930"/>
                  <a:pt x="78389" y="78389"/>
                </a:cubicBezTo>
                <a:cubicBezTo>
                  <a:pt x="76930" y="79848"/>
                  <a:pt x="76200" y="81561"/>
                  <a:pt x="76200" y="83527"/>
                </a:cubicBezTo>
                <a:cubicBezTo>
                  <a:pt x="76200" y="85493"/>
                  <a:pt x="76930" y="87206"/>
                  <a:pt x="78389" y="88665"/>
                </a:cubicBezTo>
                <a:cubicBezTo>
                  <a:pt x="79848" y="90124"/>
                  <a:pt x="81561" y="90854"/>
                  <a:pt x="83527" y="90854"/>
                </a:cubicBezTo>
                <a:close/>
                <a:moveTo>
                  <a:pt x="115033" y="90854"/>
                </a:moveTo>
                <a:cubicBezTo>
                  <a:pt x="116999" y="90854"/>
                  <a:pt x="118712" y="90124"/>
                  <a:pt x="120171" y="88665"/>
                </a:cubicBezTo>
                <a:cubicBezTo>
                  <a:pt x="121630" y="87206"/>
                  <a:pt x="122360" y="85493"/>
                  <a:pt x="122360" y="83527"/>
                </a:cubicBezTo>
                <a:cubicBezTo>
                  <a:pt x="122360" y="81561"/>
                  <a:pt x="121630" y="79848"/>
                  <a:pt x="120171" y="78389"/>
                </a:cubicBezTo>
                <a:cubicBezTo>
                  <a:pt x="118712" y="76930"/>
                  <a:pt x="116999" y="76200"/>
                  <a:pt x="115033" y="76200"/>
                </a:cubicBezTo>
                <a:cubicBezTo>
                  <a:pt x="113067" y="76200"/>
                  <a:pt x="111354" y="76930"/>
                  <a:pt x="109895" y="78389"/>
                </a:cubicBezTo>
                <a:cubicBezTo>
                  <a:pt x="108436" y="79848"/>
                  <a:pt x="107706" y="81561"/>
                  <a:pt x="107706" y="83527"/>
                </a:cubicBezTo>
                <a:cubicBezTo>
                  <a:pt x="107706" y="85493"/>
                  <a:pt x="108436" y="87206"/>
                  <a:pt x="109895" y="88665"/>
                </a:cubicBezTo>
                <a:cubicBezTo>
                  <a:pt x="111354" y="90124"/>
                  <a:pt x="113067" y="90854"/>
                  <a:pt x="115033" y="90854"/>
                </a:cubicBezTo>
                <a:close/>
                <a:moveTo>
                  <a:pt x="68690" y="64111"/>
                </a:moveTo>
                <a:cubicBezTo>
                  <a:pt x="70656" y="64111"/>
                  <a:pt x="72369" y="63381"/>
                  <a:pt x="73828" y="61922"/>
                </a:cubicBezTo>
                <a:cubicBezTo>
                  <a:pt x="75287" y="60463"/>
                  <a:pt x="76017" y="58750"/>
                  <a:pt x="76017" y="56784"/>
                </a:cubicBezTo>
                <a:cubicBezTo>
                  <a:pt x="76017" y="54818"/>
                  <a:pt x="75287" y="53105"/>
                  <a:pt x="73828" y="51646"/>
                </a:cubicBezTo>
                <a:cubicBezTo>
                  <a:pt x="72369" y="50187"/>
                  <a:pt x="70656" y="49457"/>
                  <a:pt x="68690" y="49457"/>
                </a:cubicBezTo>
                <a:cubicBezTo>
                  <a:pt x="66724" y="49457"/>
                  <a:pt x="65011" y="50187"/>
                  <a:pt x="63552" y="51646"/>
                </a:cubicBezTo>
                <a:cubicBezTo>
                  <a:pt x="62093" y="53105"/>
                  <a:pt x="61363" y="54818"/>
                  <a:pt x="61363" y="56784"/>
                </a:cubicBezTo>
                <a:cubicBezTo>
                  <a:pt x="61363" y="58750"/>
                  <a:pt x="62093" y="60463"/>
                  <a:pt x="63552" y="61922"/>
                </a:cubicBezTo>
                <a:cubicBezTo>
                  <a:pt x="65011" y="63381"/>
                  <a:pt x="66724" y="64111"/>
                  <a:pt x="68690" y="64111"/>
                </a:cubicBezTo>
                <a:close/>
                <a:moveTo>
                  <a:pt x="98364" y="64111"/>
                </a:moveTo>
                <a:cubicBezTo>
                  <a:pt x="100330" y="64111"/>
                  <a:pt x="102043" y="63381"/>
                  <a:pt x="103502" y="61922"/>
                </a:cubicBezTo>
                <a:cubicBezTo>
                  <a:pt x="104961" y="60463"/>
                  <a:pt x="105691" y="58750"/>
                  <a:pt x="105691" y="56784"/>
                </a:cubicBezTo>
                <a:cubicBezTo>
                  <a:pt x="105691" y="54818"/>
                  <a:pt x="104961" y="53105"/>
                  <a:pt x="103502" y="51646"/>
                </a:cubicBezTo>
                <a:cubicBezTo>
                  <a:pt x="102043" y="50187"/>
                  <a:pt x="100330" y="49457"/>
                  <a:pt x="98364" y="49457"/>
                </a:cubicBezTo>
                <a:cubicBezTo>
                  <a:pt x="96398" y="49457"/>
                  <a:pt x="94685" y="50187"/>
                  <a:pt x="93226" y="51646"/>
                </a:cubicBezTo>
                <a:cubicBezTo>
                  <a:pt x="91767" y="53105"/>
                  <a:pt x="91037" y="54818"/>
                  <a:pt x="91037" y="56784"/>
                </a:cubicBezTo>
                <a:cubicBezTo>
                  <a:pt x="91037" y="58750"/>
                  <a:pt x="91767" y="60463"/>
                  <a:pt x="93226" y="61922"/>
                </a:cubicBezTo>
                <a:cubicBezTo>
                  <a:pt x="94685" y="63381"/>
                  <a:pt x="96398" y="64111"/>
                  <a:pt x="98364" y="64111"/>
                </a:cubicBezTo>
                <a:close/>
              </a:path>
            </a:pathLst>
          </a:custGeom>
          <a:solidFill>
            <a:schemeClr val="bg1"/>
          </a:solidFill>
          <a:ln w="238" cap="flat">
            <a:noFill/>
            <a:prstDash val="solid"/>
            <a:miter/>
          </a:ln>
        </p:spPr>
        <p:txBody>
          <a:bodyPr rtlCol="0" anchor="ctr"/>
          <a:lstStyle/>
          <a:p>
            <a:endParaRPr lang="en-RO"/>
          </a:p>
        </p:txBody>
      </p:sp>
      <p:sp>
        <p:nvSpPr>
          <p:cNvPr id="13" name="TextBox 12">
            <a:extLst>
              <a:ext uri="{FF2B5EF4-FFF2-40B4-BE49-F238E27FC236}">
                <a16:creationId xmlns:a16="http://schemas.microsoft.com/office/drawing/2014/main" id="{9A9BFA1A-15CB-504D-AD90-2A202106A4BD}"/>
              </a:ext>
            </a:extLst>
          </p:cNvPr>
          <p:cNvSpPr txBox="1"/>
          <p:nvPr/>
        </p:nvSpPr>
        <p:spPr>
          <a:xfrm>
            <a:off x="431799" y="1364567"/>
            <a:ext cx="4818295" cy="5017186"/>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fecal material</a:t>
            </a:r>
          </a:p>
          <a:p>
            <a:pPr marL="342900" indent="-342900">
              <a:spcAft>
                <a:spcPts val="800"/>
              </a:spcAft>
              <a:buFont typeface="Arial" panose="020B0604020202020204" pitchFamily="34" charset="0"/>
              <a:buChar char="•"/>
            </a:pPr>
            <a:r>
              <a:rPr lang="en-GB" sz="1600" b="1" dirty="0" err="1">
                <a:solidFill>
                  <a:schemeClr val="tx1"/>
                </a:solidFill>
              </a:rPr>
              <a:t>Conservation:</a:t>
            </a:r>
            <a:r>
              <a:rPr lang="en-GB" sz="1600" dirty="0" err="1">
                <a:solidFill>
                  <a:schemeClr val="tx1"/>
                </a:solidFill>
              </a:rPr>
              <a:t> 2 to 8°C</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Generally, molecular methods are used based on PCR and ELISA kits for antigen detection</a:t>
            </a:r>
          </a:p>
        </p:txBody>
      </p:sp>
    </p:spTree>
    <p:extLst>
      <p:ext uri="{BB962C8B-B14F-4D97-AF65-F5344CB8AC3E}">
        <p14:creationId xmlns:p14="http://schemas.microsoft.com/office/powerpoint/2010/main" val="2822483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Malaria</a:t>
            </a:r>
          </a:p>
        </p:txBody>
      </p:sp>
      <p:sp>
        <p:nvSpPr>
          <p:cNvPr id="12" name="Graphic 69">
            <a:extLst>
              <a:ext uri="{FF2B5EF4-FFF2-40B4-BE49-F238E27FC236}">
                <a16:creationId xmlns:a16="http://schemas.microsoft.com/office/drawing/2014/main" id="{15E8F6D5-01A3-594A-8FAC-791A6800FACD}"/>
              </a:ext>
            </a:extLst>
          </p:cNvPr>
          <p:cNvSpPr>
            <a:spLocks noChangeAspect="1"/>
          </p:cNvSpPr>
          <p:nvPr/>
        </p:nvSpPr>
        <p:spPr>
          <a:xfrm>
            <a:off x="7096532" y="1988999"/>
            <a:ext cx="1440007" cy="1440000"/>
          </a:xfrm>
          <a:custGeom>
            <a:avLst/>
            <a:gdLst>
              <a:gd name="connsiteX0" fmla="*/ 3657767 w 3658076"/>
              <a:gd name="connsiteY0" fmla="*/ 1872108 h 3658060"/>
              <a:gd name="connsiteX1" fmla="*/ 3329631 w 3658076"/>
              <a:gd name="connsiteY1" fmla="*/ 2121758 h 3658060"/>
              <a:gd name="connsiteX2" fmla="*/ 2895863 w 3658076"/>
              <a:gd name="connsiteY2" fmla="*/ 2149571 h 3658060"/>
              <a:gd name="connsiteX3" fmla="*/ 2170343 w 3658076"/>
              <a:gd name="connsiteY3" fmla="*/ 2065084 h 3658060"/>
              <a:gd name="connsiteX4" fmla="*/ 2118623 w 3658076"/>
              <a:gd name="connsiteY4" fmla="*/ 2051654 h 3658060"/>
              <a:gd name="connsiteX5" fmla="*/ 2071474 w 3658076"/>
              <a:gd name="connsiteY5" fmla="*/ 2039557 h 3658060"/>
              <a:gd name="connsiteX6" fmla="*/ 2064521 w 3658076"/>
              <a:gd name="connsiteY6" fmla="*/ 2049082 h 3658060"/>
              <a:gd name="connsiteX7" fmla="*/ 2160628 w 3658076"/>
              <a:gd name="connsiteY7" fmla="*/ 2134807 h 3658060"/>
              <a:gd name="connsiteX8" fmla="*/ 2510957 w 3658076"/>
              <a:gd name="connsiteY8" fmla="*/ 2368551 h 3658060"/>
              <a:gd name="connsiteX9" fmla="*/ 2579823 w 3658076"/>
              <a:gd name="connsiteY9" fmla="*/ 2495614 h 3658060"/>
              <a:gd name="connsiteX10" fmla="*/ 2578394 w 3658076"/>
              <a:gd name="connsiteY10" fmla="*/ 3038539 h 3658060"/>
              <a:gd name="connsiteX11" fmla="*/ 2606969 w 3658076"/>
              <a:gd name="connsiteY11" fmla="*/ 3106548 h 3658060"/>
              <a:gd name="connsiteX12" fmla="*/ 2970729 w 3658076"/>
              <a:gd name="connsiteY12" fmla="*/ 3470022 h 3658060"/>
              <a:gd name="connsiteX13" fmla="*/ 2926914 w 3658076"/>
              <a:gd name="connsiteY13" fmla="*/ 3653950 h 3658060"/>
              <a:gd name="connsiteX14" fmla="*/ 2824997 w 3658076"/>
              <a:gd name="connsiteY14" fmla="*/ 3626613 h 3658060"/>
              <a:gd name="connsiteX15" fmla="*/ 2396372 w 3658076"/>
              <a:gd name="connsiteY15" fmla="*/ 3196273 h 3658060"/>
              <a:gd name="connsiteX16" fmla="*/ 2365511 w 3658076"/>
              <a:gd name="connsiteY16" fmla="*/ 3109120 h 3658060"/>
              <a:gd name="connsiteX17" fmla="*/ 2364558 w 3658076"/>
              <a:gd name="connsiteY17" fmla="*/ 2562766 h 3658060"/>
              <a:gd name="connsiteX18" fmla="*/ 2337317 w 3658076"/>
              <a:gd name="connsiteY18" fmla="*/ 2510854 h 3658060"/>
              <a:gd name="connsiteX19" fmla="*/ 2151674 w 3658076"/>
              <a:gd name="connsiteY19" fmla="*/ 2388077 h 3658060"/>
              <a:gd name="connsiteX20" fmla="*/ 2149865 w 3658076"/>
              <a:gd name="connsiteY20" fmla="*/ 2429987 h 3658060"/>
              <a:gd name="connsiteX21" fmla="*/ 2149103 w 3658076"/>
              <a:gd name="connsiteY21" fmla="*/ 2915762 h 3658060"/>
              <a:gd name="connsiteX22" fmla="*/ 1892880 w 3658076"/>
              <a:gd name="connsiteY22" fmla="*/ 3222562 h 3658060"/>
              <a:gd name="connsiteX23" fmla="*/ 1533026 w 3658076"/>
              <a:gd name="connsiteY23" fmla="*/ 3031396 h 3658060"/>
              <a:gd name="connsiteX24" fmla="*/ 1507975 w 3658076"/>
              <a:gd name="connsiteY24" fmla="*/ 2899570 h 3658060"/>
              <a:gd name="connsiteX25" fmla="*/ 1506832 w 3658076"/>
              <a:gd name="connsiteY25" fmla="*/ 2428177 h 3658060"/>
              <a:gd name="connsiteX26" fmla="*/ 1506832 w 3658076"/>
              <a:gd name="connsiteY26" fmla="*/ 2386934 h 3658060"/>
              <a:gd name="connsiteX27" fmla="*/ 1304045 w 3658076"/>
              <a:gd name="connsiteY27" fmla="*/ 2523523 h 3658060"/>
              <a:gd name="connsiteX28" fmla="*/ 1292996 w 3658076"/>
              <a:gd name="connsiteY28" fmla="*/ 2561623 h 3658060"/>
              <a:gd name="connsiteX29" fmla="*/ 1292996 w 3658076"/>
              <a:gd name="connsiteY29" fmla="*/ 3108072 h 3658060"/>
              <a:gd name="connsiteX30" fmla="*/ 1252991 w 3658076"/>
              <a:gd name="connsiteY30" fmla="*/ 3207322 h 3658060"/>
              <a:gd name="connsiteX31" fmla="*/ 838463 w 3658076"/>
              <a:gd name="connsiteY31" fmla="*/ 3621088 h 3658060"/>
              <a:gd name="connsiteX32" fmla="*/ 653106 w 3658076"/>
              <a:gd name="connsiteY32" fmla="*/ 3575559 h 3658060"/>
              <a:gd name="connsiteX33" fmla="*/ 690063 w 3658076"/>
              <a:gd name="connsiteY33" fmla="*/ 3466307 h 3658060"/>
              <a:gd name="connsiteX34" fmla="*/ 1054204 w 3658076"/>
              <a:gd name="connsiteY34" fmla="*/ 3103119 h 3658060"/>
              <a:gd name="connsiteX35" fmla="*/ 1078969 w 3658076"/>
              <a:gd name="connsiteY35" fmla="*/ 3044159 h 3658060"/>
              <a:gd name="connsiteX36" fmla="*/ 1077731 w 3658076"/>
              <a:gd name="connsiteY36" fmla="*/ 2497710 h 3658060"/>
              <a:gd name="connsiteX37" fmla="*/ 1145263 w 3658076"/>
              <a:gd name="connsiteY37" fmla="*/ 2370170 h 3658060"/>
              <a:gd name="connsiteX38" fmla="*/ 1504260 w 3658076"/>
              <a:gd name="connsiteY38" fmla="*/ 2130235 h 3658060"/>
              <a:gd name="connsiteX39" fmla="*/ 1589318 w 3658076"/>
              <a:gd name="connsiteY39" fmla="*/ 2052511 h 3658060"/>
              <a:gd name="connsiteX40" fmla="*/ 1582460 w 3658076"/>
              <a:gd name="connsiteY40" fmla="*/ 2042986 h 3658060"/>
              <a:gd name="connsiteX41" fmla="*/ 1407391 w 3658076"/>
              <a:gd name="connsiteY41" fmla="*/ 2082325 h 3658060"/>
              <a:gd name="connsiteX42" fmla="*/ 469655 w 3658076"/>
              <a:gd name="connsiteY42" fmla="*/ 2141475 h 3658060"/>
              <a:gd name="connsiteX43" fmla="*/ 259724 w 3658076"/>
              <a:gd name="connsiteY43" fmla="*/ 2104232 h 3658060"/>
              <a:gd name="connsiteX44" fmla="*/ 167 w 3658076"/>
              <a:gd name="connsiteY44" fmla="*/ 1872108 h 3658060"/>
              <a:gd name="connsiteX45" fmla="*/ 167 w 3658076"/>
              <a:gd name="connsiteY45" fmla="*/ 1786383 h 3658060"/>
              <a:gd name="connsiteX46" fmla="*/ 259152 w 3658076"/>
              <a:gd name="connsiteY46" fmla="*/ 1554449 h 3658060"/>
              <a:gd name="connsiteX47" fmla="*/ 472988 w 3658076"/>
              <a:gd name="connsiteY47" fmla="*/ 1516349 h 3658060"/>
              <a:gd name="connsiteX48" fmla="*/ 1287662 w 3658076"/>
              <a:gd name="connsiteY48" fmla="*/ 1554925 h 3658060"/>
              <a:gd name="connsiteX49" fmla="*/ 1504165 w 3658076"/>
              <a:gd name="connsiteY49" fmla="*/ 1593787 h 3658060"/>
              <a:gd name="connsiteX50" fmla="*/ 1469399 w 3658076"/>
              <a:gd name="connsiteY50" fmla="*/ 1501966 h 3658060"/>
              <a:gd name="connsiteX51" fmla="*/ 1141548 w 3658076"/>
              <a:gd name="connsiteY51" fmla="*/ 1286035 h 3658060"/>
              <a:gd name="connsiteX52" fmla="*/ 1078302 w 3658076"/>
              <a:gd name="connsiteY52" fmla="*/ 1166877 h 3658060"/>
              <a:gd name="connsiteX53" fmla="*/ 1079350 w 3658076"/>
              <a:gd name="connsiteY53" fmla="*/ 623952 h 3658060"/>
              <a:gd name="connsiteX54" fmla="*/ 1054490 w 3658076"/>
              <a:gd name="connsiteY54" fmla="*/ 561373 h 3658060"/>
              <a:gd name="connsiteX55" fmla="*/ 688349 w 3658076"/>
              <a:gd name="connsiteY55" fmla="*/ 190278 h 3658060"/>
              <a:gd name="connsiteX56" fmla="*/ 682348 w 3658076"/>
              <a:gd name="connsiteY56" fmla="*/ 31782 h 3658060"/>
              <a:gd name="connsiteX57" fmla="*/ 728639 w 3658076"/>
              <a:gd name="connsiteY57" fmla="*/ 445 h 3658060"/>
              <a:gd name="connsiteX58" fmla="*/ 785789 w 3658076"/>
              <a:gd name="connsiteY58" fmla="*/ 445 h 3658060"/>
              <a:gd name="connsiteX59" fmla="*/ 857322 w 3658076"/>
              <a:gd name="connsiteY59" fmla="*/ 56928 h 3658060"/>
              <a:gd name="connsiteX60" fmla="*/ 1243656 w 3658076"/>
              <a:gd name="connsiteY60" fmla="*/ 448311 h 3658060"/>
              <a:gd name="connsiteX61" fmla="*/ 1293662 w 3658076"/>
              <a:gd name="connsiteY61" fmla="*/ 568707 h 3658060"/>
              <a:gd name="connsiteX62" fmla="*/ 1292615 w 3658076"/>
              <a:gd name="connsiteY62" fmla="*/ 1100773 h 3658060"/>
              <a:gd name="connsiteX63" fmla="*/ 1315284 w 3658076"/>
              <a:gd name="connsiteY63" fmla="*/ 1144207 h 3658060"/>
              <a:gd name="connsiteX64" fmla="*/ 1541217 w 3658076"/>
              <a:gd name="connsiteY64" fmla="*/ 1294226 h 3658060"/>
              <a:gd name="connsiteX65" fmla="*/ 1560839 w 3658076"/>
              <a:gd name="connsiteY65" fmla="*/ 1304989 h 3658060"/>
              <a:gd name="connsiteX66" fmla="*/ 1610369 w 3658076"/>
              <a:gd name="connsiteY66" fmla="*/ 1209739 h 3658060"/>
              <a:gd name="connsiteX67" fmla="*/ 1599701 w 3658076"/>
              <a:gd name="connsiteY67" fmla="*/ 1196404 h 3658060"/>
              <a:gd name="connsiteX68" fmla="*/ 1699904 w 3658076"/>
              <a:gd name="connsiteY68" fmla="*/ 678435 h 3658060"/>
              <a:gd name="connsiteX69" fmla="*/ 1721906 w 3658076"/>
              <a:gd name="connsiteY69" fmla="*/ 640335 h 3658060"/>
              <a:gd name="connsiteX70" fmla="*/ 1720573 w 3658076"/>
              <a:gd name="connsiteY70" fmla="*/ 144082 h 3658060"/>
              <a:gd name="connsiteX71" fmla="*/ 1800202 w 3658076"/>
              <a:gd name="connsiteY71" fmla="*/ 160 h 3658060"/>
              <a:gd name="connsiteX72" fmla="*/ 1857352 w 3658076"/>
              <a:gd name="connsiteY72" fmla="*/ 160 h 3658060"/>
              <a:gd name="connsiteX73" fmla="*/ 1936981 w 3658076"/>
              <a:gd name="connsiteY73" fmla="*/ 144082 h 3658060"/>
              <a:gd name="connsiteX74" fmla="*/ 1935171 w 3658076"/>
              <a:gd name="connsiteY74" fmla="*/ 626143 h 3658060"/>
              <a:gd name="connsiteX75" fmla="*/ 1970509 w 3658076"/>
              <a:gd name="connsiteY75" fmla="*/ 684721 h 3658060"/>
              <a:gd name="connsiteX76" fmla="*/ 2144626 w 3658076"/>
              <a:gd name="connsiteY76" fmla="*/ 1027621 h 3658060"/>
              <a:gd name="connsiteX77" fmla="*/ 2046709 w 3658076"/>
              <a:gd name="connsiteY77" fmla="*/ 1208596 h 3658060"/>
              <a:gd name="connsiteX78" fmla="*/ 2098049 w 3658076"/>
              <a:gd name="connsiteY78" fmla="*/ 1306704 h 3658060"/>
              <a:gd name="connsiteX79" fmla="*/ 2339698 w 3658076"/>
              <a:gd name="connsiteY79" fmla="*/ 1146398 h 3658060"/>
              <a:gd name="connsiteX80" fmla="*/ 2365225 w 3658076"/>
              <a:gd name="connsiteY80" fmla="*/ 1097154 h 3658060"/>
              <a:gd name="connsiteX81" fmla="*/ 2364082 w 3658076"/>
              <a:gd name="connsiteY81" fmla="*/ 572231 h 3658060"/>
              <a:gd name="connsiteX82" fmla="*/ 2414183 w 3658076"/>
              <a:gd name="connsiteY82" fmla="*/ 448406 h 3658060"/>
              <a:gd name="connsiteX83" fmla="*/ 2788040 w 3658076"/>
              <a:gd name="connsiteY83" fmla="*/ 69882 h 3658060"/>
              <a:gd name="connsiteX84" fmla="*/ 2871955 w 3658076"/>
              <a:gd name="connsiteY84" fmla="*/ 540 h 3658060"/>
              <a:gd name="connsiteX85" fmla="*/ 2929105 w 3658076"/>
              <a:gd name="connsiteY85" fmla="*/ 540 h 3658060"/>
              <a:gd name="connsiteX86" fmla="*/ 2954537 w 3658076"/>
              <a:gd name="connsiteY86" fmla="*/ 205900 h 3658060"/>
              <a:gd name="connsiteX87" fmla="*/ 2601159 w 3658076"/>
              <a:gd name="connsiteY87" fmla="*/ 564421 h 3658060"/>
              <a:gd name="connsiteX88" fmla="*/ 2578680 w 3658076"/>
              <a:gd name="connsiteY88" fmla="*/ 620808 h 3658060"/>
              <a:gd name="connsiteX89" fmla="*/ 2579728 w 3658076"/>
              <a:gd name="connsiteY89" fmla="*/ 1163734 h 3658060"/>
              <a:gd name="connsiteX90" fmla="*/ 2513053 w 3658076"/>
              <a:gd name="connsiteY90" fmla="*/ 1288511 h 3658060"/>
              <a:gd name="connsiteX91" fmla="*/ 2188822 w 3658076"/>
              <a:gd name="connsiteY91" fmla="*/ 1502252 h 3658060"/>
              <a:gd name="connsiteX92" fmla="*/ 2153770 w 3658076"/>
              <a:gd name="connsiteY92" fmla="*/ 1594073 h 3658060"/>
              <a:gd name="connsiteX93" fmla="*/ 2170724 w 3658076"/>
              <a:gd name="connsiteY93" fmla="*/ 1592930 h 3658060"/>
              <a:gd name="connsiteX94" fmla="*/ 2707649 w 3658076"/>
              <a:gd name="connsiteY94" fmla="*/ 1518064 h 3658060"/>
              <a:gd name="connsiteX95" fmla="*/ 3330298 w 3658076"/>
              <a:gd name="connsiteY95" fmla="*/ 1537114 h 3658060"/>
              <a:gd name="connsiteX96" fmla="*/ 3658244 w 3658076"/>
              <a:gd name="connsiteY96" fmla="*/ 1786669 h 3658060"/>
              <a:gd name="connsiteX97" fmla="*/ 1525977 w 3658076"/>
              <a:gd name="connsiteY97" fmla="*/ 1838294 h 3658060"/>
              <a:gd name="connsiteX98" fmla="*/ 1525025 w 3658076"/>
              <a:gd name="connsiteY98" fmla="*/ 1824483 h 3658060"/>
              <a:gd name="connsiteX99" fmla="*/ 1432823 w 3658076"/>
              <a:gd name="connsiteY99" fmla="*/ 1800670 h 3658060"/>
              <a:gd name="connsiteX100" fmla="*/ 732449 w 3658076"/>
              <a:gd name="connsiteY100" fmla="*/ 1724470 h 3658060"/>
              <a:gd name="connsiteX101" fmla="*/ 352878 w 3658076"/>
              <a:gd name="connsiteY101" fmla="*/ 1752188 h 3658060"/>
              <a:gd name="connsiteX102" fmla="*/ 240578 w 3658076"/>
              <a:gd name="connsiteY102" fmla="*/ 1794098 h 3658060"/>
              <a:gd name="connsiteX103" fmla="*/ 240578 w 3658076"/>
              <a:gd name="connsiteY103" fmla="*/ 1865536 h 3658060"/>
              <a:gd name="connsiteX104" fmla="*/ 305158 w 3658076"/>
              <a:gd name="connsiteY104" fmla="*/ 1894682 h 3658060"/>
              <a:gd name="connsiteX105" fmla="*/ 618626 w 3658076"/>
              <a:gd name="connsiteY105" fmla="*/ 1935640 h 3658060"/>
              <a:gd name="connsiteX106" fmla="*/ 1254800 w 3658076"/>
              <a:gd name="connsiteY106" fmla="*/ 1891158 h 3658060"/>
              <a:gd name="connsiteX107" fmla="*/ 1525977 w 3658076"/>
              <a:gd name="connsiteY107" fmla="*/ 1838294 h 3658060"/>
              <a:gd name="connsiteX108" fmla="*/ 2132243 w 3658076"/>
              <a:gd name="connsiteY108" fmla="*/ 1821435 h 3658060"/>
              <a:gd name="connsiteX109" fmla="*/ 2132910 w 3658076"/>
              <a:gd name="connsiteY109" fmla="*/ 1833341 h 3658060"/>
              <a:gd name="connsiteX110" fmla="*/ 2169867 w 3658076"/>
              <a:gd name="connsiteY110" fmla="*/ 1844200 h 3658060"/>
              <a:gd name="connsiteX111" fmla="*/ 3178565 w 3658076"/>
              <a:gd name="connsiteY111" fmla="*/ 1927258 h 3658060"/>
              <a:gd name="connsiteX112" fmla="*/ 3408784 w 3658076"/>
              <a:gd name="connsiteY112" fmla="*/ 1871060 h 3658060"/>
              <a:gd name="connsiteX113" fmla="*/ 3408784 w 3658076"/>
              <a:gd name="connsiteY113" fmla="*/ 1786859 h 3658060"/>
              <a:gd name="connsiteX114" fmla="*/ 3376494 w 3658076"/>
              <a:gd name="connsiteY114" fmla="*/ 1772095 h 3658060"/>
              <a:gd name="connsiteX115" fmla="*/ 3160372 w 3658076"/>
              <a:gd name="connsiteY115" fmla="*/ 1730471 h 3658060"/>
              <a:gd name="connsiteX116" fmla="*/ 2364749 w 3658076"/>
              <a:gd name="connsiteY116" fmla="*/ 1773619 h 3658060"/>
              <a:gd name="connsiteX117" fmla="*/ 2132243 w 3658076"/>
              <a:gd name="connsiteY117" fmla="*/ 1821435 h 3658060"/>
              <a:gd name="connsiteX118" fmla="*/ 1721811 w 3658076"/>
              <a:gd name="connsiteY118" fmla="*/ 2579339 h 3658060"/>
              <a:gd name="connsiteX119" fmla="*/ 1721811 w 3658076"/>
              <a:gd name="connsiteY119" fmla="*/ 2896617 h 3658060"/>
              <a:gd name="connsiteX120" fmla="*/ 1827920 w 3658076"/>
              <a:gd name="connsiteY120" fmla="*/ 3015013 h 3658060"/>
              <a:gd name="connsiteX121" fmla="*/ 1936124 w 3658076"/>
              <a:gd name="connsiteY121" fmla="*/ 2898427 h 3658060"/>
              <a:gd name="connsiteX122" fmla="*/ 1936124 w 3658076"/>
              <a:gd name="connsiteY122" fmla="*/ 2267300 h 3658060"/>
              <a:gd name="connsiteX123" fmla="*/ 1828110 w 3658076"/>
              <a:gd name="connsiteY123" fmla="*/ 2150809 h 3658060"/>
              <a:gd name="connsiteX124" fmla="*/ 1721906 w 3658076"/>
              <a:gd name="connsiteY124" fmla="*/ 2269110 h 3658060"/>
              <a:gd name="connsiteX125" fmla="*/ 1721811 w 3658076"/>
              <a:gd name="connsiteY125" fmla="*/ 2579339 h 3658060"/>
              <a:gd name="connsiteX126" fmla="*/ 1936886 w 3658076"/>
              <a:gd name="connsiteY126" fmla="*/ 1603693 h 3658060"/>
              <a:gd name="connsiteX127" fmla="*/ 1928123 w 3658076"/>
              <a:gd name="connsiteY127" fmla="*/ 1509777 h 3658060"/>
              <a:gd name="connsiteX128" fmla="*/ 1861448 w 3658076"/>
              <a:gd name="connsiteY128" fmla="*/ 1319944 h 3658060"/>
              <a:gd name="connsiteX129" fmla="*/ 1796582 w 3658076"/>
              <a:gd name="connsiteY129" fmla="*/ 1319944 h 3658060"/>
              <a:gd name="connsiteX130" fmla="*/ 1777056 w 3658076"/>
              <a:gd name="connsiteY130" fmla="*/ 1353662 h 3658060"/>
              <a:gd name="connsiteX131" fmla="*/ 1726574 w 3658076"/>
              <a:gd name="connsiteY131" fmla="*/ 1545972 h 3658060"/>
              <a:gd name="connsiteX132" fmla="*/ 1783724 w 3658076"/>
              <a:gd name="connsiteY132" fmla="*/ 1888872 h 3658060"/>
              <a:gd name="connsiteX133" fmla="*/ 1829063 w 3658076"/>
              <a:gd name="connsiteY133" fmla="*/ 1935735 h 3658060"/>
              <a:gd name="connsiteX134" fmla="*/ 1874021 w 3658076"/>
              <a:gd name="connsiteY134" fmla="*/ 1888110 h 3658060"/>
              <a:gd name="connsiteX135" fmla="*/ 1936886 w 3658076"/>
              <a:gd name="connsiteY135" fmla="*/ 1603693 h 3658060"/>
              <a:gd name="connsiteX136" fmla="*/ 1828777 w 3658076"/>
              <a:gd name="connsiteY136" fmla="*/ 1079056 h 3658060"/>
              <a:gd name="connsiteX137" fmla="*/ 1936124 w 3658076"/>
              <a:gd name="connsiteY137" fmla="*/ 973043 h 3658060"/>
              <a:gd name="connsiteX138" fmla="*/ 1831349 w 3658076"/>
              <a:gd name="connsiteY138" fmla="*/ 864934 h 3658060"/>
              <a:gd name="connsiteX139" fmla="*/ 1721909 w 3658076"/>
              <a:gd name="connsiteY139" fmla="*/ 972274 h 3658060"/>
              <a:gd name="connsiteX140" fmla="*/ 1721906 w 3658076"/>
              <a:gd name="connsiteY140" fmla="*/ 972662 h 3658060"/>
              <a:gd name="connsiteX141" fmla="*/ 1828777 w 3658076"/>
              <a:gd name="connsiteY141" fmla="*/ 1079056 h 3658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3658076" h="3658060">
                <a:moveTo>
                  <a:pt x="3657767" y="1872108"/>
                </a:moveTo>
                <a:cubicBezTo>
                  <a:pt x="3611666" y="2038510"/>
                  <a:pt x="3478221" y="2091183"/>
                  <a:pt x="3329631" y="2121758"/>
                </a:cubicBezTo>
                <a:cubicBezTo>
                  <a:pt x="3186756" y="2151095"/>
                  <a:pt x="3041214" y="2153953"/>
                  <a:pt x="2895863" y="2149571"/>
                </a:cubicBezTo>
                <a:cubicBezTo>
                  <a:pt x="2651642" y="2142237"/>
                  <a:pt x="2409040" y="2119853"/>
                  <a:pt x="2170343" y="2065084"/>
                </a:cubicBezTo>
                <a:cubicBezTo>
                  <a:pt x="2153008" y="2061084"/>
                  <a:pt x="2135863" y="2056131"/>
                  <a:pt x="2118623" y="2051654"/>
                </a:cubicBezTo>
                <a:lnTo>
                  <a:pt x="2071474" y="2039557"/>
                </a:lnTo>
                <a:lnTo>
                  <a:pt x="2064521" y="2049082"/>
                </a:lnTo>
                <a:cubicBezTo>
                  <a:pt x="2096429" y="2077657"/>
                  <a:pt x="2125576" y="2110614"/>
                  <a:pt x="2160628" y="2134807"/>
                </a:cubicBezTo>
                <a:cubicBezTo>
                  <a:pt x="2276198" y="2214627"/>
                  <a:pt x="2392974" y="2292541"/>
                  <a:pt x="2510957" y="2368551"/>
                </a:cubicBezTo>
                <a:cubicBezTo>
                  <a:pt x="2558582" y="2399317"/>
                  <a:pt x="2580395" y="2438179"/>
                  <a:pt x="2579823" y="2495614"/>
                </a:cubicBezTo>
                <a:cubicBezTo>
                  <a:pt x="2577823" y="2676589"/>
                  <a:pt x="2579823" y="2857564"/>
                  <a:pt x="2578394" y="3038539"/>
                </a:cubicBezTo>
                <a:cubicBezTo>
                  <a:pt x="2577180" y="3064357"/>
                  <a:pt x="2587679" y="3089345"/>
                  <a:pt x="2606969" y="3106548"/>
                </a:cubicBezTo>
                <a:cubicBezTo>
                  <a:pt x="2729016" y="3227198"/>
                  <a:pt x="2850270" y="3348356"/>
                  <a:pt x="2970729" y="3470022"/>
                </a:cubicBezTo>
                <a:cubicBezTo>
                  <a:pt x="3034451" y="3534697"/>
                  <a:pt x="3010639" y="3630994"/>
                  <a:pt x="2926914" y="3653950"/>
                </a:cubicBezTo>
                <a:cubicBezTo>
                  <a:pt x="2890507" y="3664935"/>
                  <a:pt x="2851019" y="3654343"/>
                  <a:pt x="2824997" y="3626613"/>
                </a:cubicBezTo>
                <a:cubicBezTo>
                  <a:pt x="2681360" y="3483738"/>
                  <a:pt x="2537437" y="3341815"/>
                  <a:pt x="2396372" y="3196273"/>
                </a:cubicBezTo>
                <a:cubicBezTo>
                  <a:pt x="2376655" y="3175890"/>
                  <a:pt x="2365892" y="3139123"/>
                  <a:pt x="2365511" y="3109120"/>
                </a:cubicBezTo>
                <a:cubicBezTo>
                  <a:pt x="2362748" y="2927097"/>
                  <a:pt x="2363701" y="2744884"/>
                  <a:pt x="2364558" y="2562766"/>
                </a:cubicBezTo>
                <a:cubicBezTo>
                  <a:pt x="2366809" y="2541545"/>
                  <a:pt x="2356058" y="2521058"/>
                  <a:pt x="2337317" y="2510854"/>
                </a:cubicBezTo>
                <a:cubicBezTo>
                  <a:pt x="2276166" y="2472754"/>
                  <a:pt x="2216540" y="2431225"/>
                  <a:pt x="2151674" y="2388077"/>
                </a:cubicBezTo>
                <a:cubicBezTo>
                  <a:pt x="2150912" y="2405222"/>
                  <a:pt x="2149865" y="2417605"/>
                  <a:pt x="2149865" y="2429987"/>
                </a:cubicBezTo>
                <a:cubicBezTo>
                  <a:pt x="2149865" y="2591912"/>
                  <a:pt x="2151103" y="2753837"/>
                  <a:pt x="2149103" y="2915762"/>
                </a:cubicBezTo>
                <a:cubicBezTo>
                  <a:pt x="2146017" y="3065389"/>
                  <a:pt x="2039561" y="3192859"/>
                  <a:pt x="1892880" y="3222562"/>
                </a:cubicBezTo>
                <a:cubicBezTo>
                  <a:pt x="1739051" y="3251137"/>
                  <a:pt x="1589509" y="3174271"/>
                  <a:pt x="1533026" y="3031396"/>
                </a:cubicBezTo>
                <a:cubicBezTo>
                  <a:pt x="1517042" y="2989253"/>
                  <a:pt x="1508564" y="2944637"/>
                  <a:pt x="1507975" y="2899570"/>
                </a:cubicBezTo>
                <a:cubicBezTo>
                  <a:pt x="1505022" y="2742502"/>
                  <a:pt x="1506832" y="2585245"/>
                  <a:pt x="1506832" y="2428177"/>
                </a:cubicBezTo>
                <a:lnTo>
                  <a:pt x="1506832" y="2386934"/>
                </a:lnTo>
                <a:cubicBezTo>
                  <a:pt x="1435204" y="2434559"/>
                  <a:pt x="1368719" y="2477803"/>
                  <a:pt x="1304045" y="2523523"/>
                </a:cubicBezTo>
                <a:cubicBezTo>
                  <a:pt x="1295567" y="2529428"/>
                  <a:pt x="1292996" y="2548288"/>
                  <a:pt x="1292996" y="2561623"/>
                </a:cubicBezTo>
                <a:cubicBezTo>
                  <a:pt x="1292297" y="2743741"/>
                  <a:pt x="1292297" y="2925890"/>
                  <a:pt x="1292996" y="3108072"/>
                </a:cubicBezTo>
                <a:cubicBezTo>
                  <a:pt x="1294280" y="3145321"/>
                  <a:pt x="1279747" y="3181375"/>
                  <a:pt x="1252991" y="3207322"/>
                </a:cubicBezTo>
                <a:cubicBezTo>
                  <a:pt x="1114688" y="3345149"/>
                  <a:pt x="976766" y="3483547"/>
                  <a:pt x="838463" y="3621088"/>
                </a:cubicBezTo>
                <a:cubicBezTo>
                  <a:pt x="773026" y="3685954"/>
                  <a:pt x="674156" y="3660998"/>
                  <a:pt x="653106" y="3575559"/>
                </a:cubicBezTo>
                <a:cubicBezTo>
                  <a:pt x="642343" y="3531839"/>
                  <a:pt x="659393" y="3496882"/>
                  <a:pt x="690063" y="3466307"/>
                </a:cubicBezTo>
                <a:cubicBezTo>
                  <a:pt x="811602" y="3345340"/>
                  <a:pt x="932284" y="3223610"/>
                  <a:pt x="1054204" y="3103119"/>
                </a:cubicBezTo>
                <a:cubicBezTo>
                  <a:pt x="1070837" y="3088141"/>
                  <a:pt x="1079918" y="3066522"/>
                  <a:pt x="1078969" y="3044159"/>
                </a:cubicBezTo>
                <a:cubicBezTo>
                  <a:pt x="1077921" y="2861946"/>
                  <a:pt x="1079636" y="2679828"/>
                  <a:pt x="1077731" y="2497710"/>
                </a:cubicBezTo>
                <a:cubicBezTo>
                  <a:pt x="1077064" y="2440560"/>
                  <a:pt x="1096781" y="2401317"/>
                  <a:pt x="1145263" y="2370170"/>
                </a:cubicBezTo>
                <a:cubicBezTo>
                  <a:pt x="1265913" y="2292065"/>
                  <a:pt x="1385579" y="2212087"/>
                  <a:pt x="1504260" y="2130235"/>
                </a:cubicBezTo>
                <a:cubicBezTo>
                  <a:pt x="1536074" y="2108233"/>
                  <a:pt x="1561220" y="2078419"/>
                  <a:pt x="1589318" y="2052511"/>
                </a:cubicBezTo>
                <a:lnTo>
                  <a:pt x="1582460" y="2042986"/>
                </a:lnTo>
                <a:cubicBezTo>
                  <a:pt x="1524167" y="2056226"/>
                  <a:pt x="1466160" y="2071561"/>
                  <a:pt x="1407391" y="2082325"/>
                </a:cubicBezTo>
                <a:cubicBezTo>
                  <a:pt x="1097257" y="2139475"/>
                  <a:pt x="784742" y="2165764"/>
                  <a:pt x="469655" y="2141475"/>
                </a:cubicBezTo>
                <a:cubicBezTo>
                  <a:pt x="398722" y="2135233"/>
                  <a:pt x="328475" y="2122771"/>
                  <a:pt x="259724" y="2104232"/>
                </a:cubicBezTo>
                <a:cubicBezTo>
                  <a:pt x="134374" y="2072133"/>
                  <a:pt x="35886" y="2005934"/>
                  <a:pt x="167" y="1872108"/>
                </a:cubicBezTo>
                <a:lnTo>
                  <a:pt x="167" y="1786383"/>
                </a:lnTo>
                <a:cubicBezTo>
                  <a:pt x="35791" y="1652461"/>
                  <a:pt x="134184" y="1586358"/>
                  <a:pt x="259152" y="1554449"/>
                </a:cubicBezTo>
                <a:cubicBezTo>
                  <a:pt x="329237" y="1535779"/>
                  <a:pt x="400768" y="1523034"/>
                  <a:pt x="472988" y="1516349"/>
                </a:cubicBezTo>
                <a:cubicBezTo>
                  <a:pt x="745975" y="1493870"/>
                  <a:pt x="1017437" y="1515111"/>
                  <a:pt x="1287662" y="1554925"/>
                </a:cubicBezTo>
                <a:cubicBezTo>
                  <a:pt x="1360242" y="1565593"/>
                  <a:pt x="1432156" y="1580738"/>
                  <a:pt x="1504165" y="1593787"/>
                </a:cubicBezTo>
                <a:cubicBezTo>
                  <a:pt x="1515881" y="1553497"/>
                  <a:pt x="1508356" y="1526350"/>
                  <a:pt x="1469399" y="1501966"/>
                </a:cubicBezTo>
                <a:cubicBezTo>
                  <a:pt x="1358242" y="1432815"/>
                  <a:pt x="1251181" y="1357758"/>
                  <a:pt x="1141548" y="1286035"/>
                </a:cubicBezTo>
                <a:cubicBezTo>
                  <a:pt x="1097257" y="1257460"/>
                  <a:pt x="1077921" y="1219360"/>
                  <a:pt x="1078302" y="1166877"/>
                </a:cubicBezTo>
                <a:cubicBezTo>
                  <a:pt x="1079731" y="985902"/>
                  <a:pt x="1078302" y="804927"/>
                  <a:pt x="1079350" y="623952"/>
                </a:cubicBezTo>
                <a:cubicBezTo>
                  <a:pt x="1080765" y="600436"/>
                  <a:pt x="1071656" y="577507"/>
                  <a:pt x="1054490" y="561373"/>
                </a:cubicBezTo>
                <a:cubicBezTo>
                  <a:pt x="931681" y="438246"/>
                  <a:pt x="809633" y="314548"/>
                  <a:pt x="688349" y="190278"/>
                </a:cubicBezTo>
                <a:cubicBezTo>
                  <a:pt x="639676" y="140653"/>
                  <a:pt x="637009" y="74740"/>
                  <a:pt x="682348" y="31782"/>
                </a:cubicBezTo>
                <a:cubicBezTo>
                  <a:pt x="696853" y="20031"/>
                  <a:pt x="712340" y="9547"/>
                  <a:pt x="728639" y="445"/>
                </a:cubicBezTo>
                <a:lnTo>
                  <a:pt x="785789" y="445"/>
                </a:lnTo>
                <a:cubicBezTo>
                  <a:pt x="809792" y="19495"/>
                  <a:pt x="835986" y="35593"/>
                  <a:pt x="857322" y="56928"/>
                </a:cubicBezTo>
                <a:cubicBezTo>
                  <a:pt x="986576" y="186945"/>
                  <a:pt x="1114497" y="318580"/>
                  <a:pt x="1243656" y="448311"/>
                </a:cubicBezTo>
                <a:cubicBezTo>
                  <a:pt x="1276927" y="479340"/>
                  <a:pt x="1295159" y="523237"/>
                  <a:pt x="1293662" y="568707"/>
                </a:cubicBezTo>
                <a:cubicBezTo>
                  <a:pt x="1291948" y="746062"/>
                  <a:pt x="1293662" y="923418"/>
                  <a:pt x="1292615" y="1100773"/>
                </a:cubicBezTo>
                <a:cubicBezTo>
                  <a:pt x="1290824" y="1118478"/>
                  <a:pt x="1299735" y="1135552"/>
                  <a:pt x="1315284" y="1144207"/>
                </a:cubicBezTo>
                <a:cubicBezTo>
                  <a:pt x="1391484" y="1193356"/>
                  <a:pt x="1465874" y="1244220"/>
                  <a:pt x="1541217" y="1294226"/>
                </a:cubicBezTo>
                <a:cubicBezTo>
                  <a:pt x="1547504" y="1298417"/>
                  <a:pt x="1554552" y="1301560"/>
                  <a:pt x="1560839" y="1304989"/>
                </a:cubicBezTo>
                <a:cubicBezTo>
                  <a:pt x="1578079" y="1271938"/>
                  <a:pt x="1593986" y="1241553"/>
                  <a:pt x="1610369" y="1209739"/>
                </a:cubicBezTo>
                <a:cubicBezTo>
                  <a:pt x="1607035" y="1205453"/>
                  <a:pt x="1603701" y="1200214"/>
                  <a:pt x="1599701" y="1196404"/>
                </a:cubicBezTo>
                <a:cubicBezTo>
                  <a:pt x="1443300" y="1024954"/>
                  <a:pt x="1490639" y="777304"/>
                  <a:pt x="1699904" y="678435"/>
                </a:cubicBezTo>
                <a:cubicBezTo>
                  <a:pt x="1718954" y="669386"/>
                  <a:pt x="1721906" y="658337"/>
                  <a:pt x="1721906" y="640335"/>
                </a:cubicBezTo>
                <a:cubicBezTo>
                  <a:pt x="1721906" y="474885"/>
                  <a:pt x="1723716" y="309436"/>
                  <a:pt x="1720573" y="144082"/>
                </a:cubicBezTo>
                <a:cubicBezTo>
                  <a:pt x="1719335" y="77407"/>
                  <a:pt x="1738194" y="28544"/>
                  <a:pt x="1800202" y="160"/>
                </a:cubicBezTo>
                <a:lnTo>
                  <a:pt x="1857352" y="160"/>
                </a:lnTo>
                <a:cubicBezTo>
                  <a:pt x="1919264" y="28735"/>
                  <a:pt x="1938219" y="77693"/>
                  <a:pt x="1936981" y="144082"/>
                </a:cubicBezTo>
                <a:cubicBezTo>
                  <a:pt x="1933838" y="304674"/>
                  <a:pt x="1936981" y="465456"/>
                  <a:pt x="1935171" y="626143"/>
                </a:cubicBezTo>
                <a:cubicBezTo>
                  <a:pt x="1935171" y="655860"/>
                  <a:pt x="1942124" y="671196"/>
                  <a:pt x="1970509" y="684721"/>
                </a:cubicBezTo>
                <a:cubicBezTo>
                  <a:pt x="2099220" y="746692"/>
                  <a:pt x="2170536" y="887138"/>
                  <a:pt x="2144626" y="1027621"/>
                </a:cubicBezTo>
                <a:cubicBezTo>
                  <a:pt x="2132148" y="1099440"/>
                  <a:pt x="2096429" y="1158304"/>
                  <a:pt x="2046709" y="1208596"/>
                </a:cubicBezTo>
                <a:lnTo>
                  <a:pt x="2098049" y="1306704"/>
                </a:lnTo>
                <a:cubicBezTo>
                  <a:pt x="2179106" y="1252983"/>
                  <a:pt x="2258831" y="1198500"/>
                  <a:pt x="2339698" y="1146398"/>
                </a:cubicBezTo>
                <a:cubicBezTo>
                  <a:pt x="2357327" y="1136602"/>
                  <a:pt x="2367381" y="1117206"/>
                  <a:pt x="2365225" y="1097154"/>
                </a:cubicBezTo>
                <a:cubicBezTo>
                  <a:pt x="2364368" y="922180"/>
                  <a:pt x="2365796" y="747205"/>
                  <a:pt x="2364082" y="572231"/>
                </a:cubicBezTo>
                <a:cubicBezTo>
                  <a:pt x="2361984" y="525635"/>
                  <a:pt x="2380273" y="480433"/>
                  <a:pt x="2414183" y="448406"/>
                </a:cubicBezTo>
                <a:cubicBezTo>
                  <a:pt x="2539723" y="323152"/>
                  <a:pt x="2662881" y="195517"/>
                  <a:pt x="2788040" y="69882"/>
                </a:cubicBezTo>
                <a:cubicBezTo>
                  <a:pt x="2813471" y="44260"/>
                  <a:pt x="2843856" y="23496"/>
                  <a:pt x="2871955" y="540"/>
                </a:cubicBezTo>
                <a:lnTo>
                  <a:pt x="2929105" y="540"/>
                </a:lnTo>
                <a:cubicBezTo>
                  <a:pt x="3026450" y="59119"/>
                  <a:pt x="3034547" y="124365"/>
                  <a:pt x="2954537" y="205900"/>
                </a:cubicBezTo>
                <a:cubicBezTo>
                  <a:pt x="2836903" y="325533"/>
                  <a:pt x="2719555" y="445549"/>
                  <a:pt x="2601159" y="564421"/>
                </a:cubicBezTo>
                <a:cubicBezTo>
                  <a:pt x="2585723" y="578985"/>
                  <a:pt x="2577497" y="599618"/>
                  <a:pt x="2578680" y="620808"/>
                </a:cubicBezTo>
                <a:cubicBezTo>
                  <a:pt x="2579442" y="801783"/>
                  <a:pt x="2577918" y="982759"/>
                  <a:pt x="2579728" y="1163734"/>
                </a:cubicBezTo>
                <a:cubicBezTo>
                  <a:pt x="2580299" y="1219455"/>
                  <a:pt x="2560106" y="1258317"/>
                  <a:pt x="2513053" y="1288511"/>
                </a:cubicBezTo>
                <a:cubicBezTo>
                  <a:pt x="2404563" y="1358520"/>
                  <a:pt x="2298836" y="1433958"/>
                  <a:pt x="2188822" y="1502252"/>
                </a:cubicBezTo>
                <a:cubicBezTo>
                  <a:pt x="2149388" y="1526731"/>
                  <a:pt x="2141959" y="1553592"/>
                  <a:pt x="2153770" y="1594073"/>
                </a:cubicBezTo>
                <a:cubicBezTo>
                  <a:pt x="2159443" y="1594164"/>
                  <a:pt x="2165114" y="1593781"/>
                  <a:pt x="2170724" y="1592930"/>
                </a:cubicBezTo>
                <a:cubicBezTo>
                  <a:pt x="2347452" y="1553893"/>
                  <a:pt x="2526983" y="1528860"/>
                  <a:pt x="2707649" y="1518064"/>
                </a:cubicBezTo>
                <a:cubicBezTo>
                  <a:pt x="2915675" y="1503871"/>
                  <a:pt x="3124082" y="1496156"/>
                  <a:pt x="3330298" y="1537114"/>
                </a:cubicBezTo>
                <a:cubicBezTo>
                  <a:pt x="3479078" y="1566546"/>
                  <a:pt x="3612143" y="1620457"/>
                  <a:pt x="3658244" y="1786669"/>
                </a:cubicBezTo>
                <a:close/>
                <a:moveTo>
                  <a:pt x="1525977" y="1838294"/>
                </a:moveTo>
                <a:lnTo>
                  <a:pt x="1525025" y="1824483"/>
                </a:lnTo>
                <a:cubicBezTo>
                  <a:pt x="1494259" y="1816482"/>
                  <a:pt x="1463779" y="1807528"/>
                  <a:pt x="1432823" y="1800670"/>
                </a:cubicBezTo>
                <a:cubicBezTo>
                  <a:pt x="1202827" y="1749895"/>
                  <a:pt x="967982" y="1724344"/>
                  <a:pt x="732449" y="1724470"/>
                </a:cubicBezTo>
                <a:cubicBezTo>
                  <a:pt x="605862" y="1724470"/>
                  <a:pt x="478989" y="1738758"/>
                  <a:pt x="352878" y="1752188"/>
                </a:cubicBezTo>
                <a:cubicBezTo>
                  <a:pt x="314207" y="1756284"/>
                  <a:pt x="275535" y="1775143"/>
                  <a:pt x="240578" y="1794098"/>
                </a:cubicBezTo>
                <a:cubicBezTo>
                  <a:pt x="203907" y="1813910"/>
                  <a:pt x="205145" y="1842961"/>
                  <a:pt x="240578" y="1865536"/>
                </a:cubicBezTo>
                <a:cubicBezTo>
                  <a:pt x="260773" y="1877966"/>
                  <a:pt x="282476" y="1887761"/>
                  <a:pt x="305158" y="1894682"/>
                </a:cubicBezTo>
                <a:cubicBezTo>
                  <a:pt x="406980" y="1927543"/>
                  <a:pt x="512803" y="1932782"/>
                  <a:pt x="618626" y="1935640"/>
                </a:cubicBezTo>
                <a:cubicBezTo>
                  <a:pt x="831577" y="1939478"/>
                  <a:pt x="1044455" y="1924594"/>
                  <a:pt x="1254800" y="1891158"/>
                </a:cubicBezTo>
                <a:cubicBezTo>
                  <a:pt x="1345574" y="1877632"/>
                  <a:pt x="1435585" y="1856296"/>
                  <a:pt x="1525977" y="1838294"/>
                </a:cubicBezTo>
                <a:close/>
                <a:moveTo>
                  <a:pt x="2132243" y="1821435"/>
                </a:moveTo>
                <a:lnTo>
                  <a:pt x="2132910" y="1833341"/>
                </a:lnTo>
                <a:cubicBezTo>
                  <a:pt x="2145293" y="1836961"/>
                  <a:pt x="2157389" y="1841247"/>
                  <a:pt x="2169867" y="1844200"/>
                </a:cubicBezTo>
                <a:cubicBezTo>
                  <a:pt x="2499913" y="1923061"/>
                  <a:pt x="2840065" y="1951070"/>
                  <a:pt x="3178565" y="1927258"/>
                </a:cubicBezTo>
                <a:cubicBezTo>
                  <a:pt x="3257813" y="1921733"/>
                  <a:pt x="3337442" y="1910398"/>
                  <a:pt x="3408784" y="1871060"/>
                </a:cubicBezTo>
                <a:cubicBezTo>
                  <a:pt x="3455647" y="1845247"/>
                  <a:pt x="3454790" y="1813910"/>
                  <a:pt x="3408784" y="1786859"/>
                </a:cubicBezTo>
                <a:cubicBezTo>
                  <a:pt x="3398872" y="1780255"/>
                  <a:pt x="3387973" y="1775272"/>
                  <a:pt x="3376494" y="1772095"/>
                </a:cubicBezTo>
                <a:cubicBezTo>
                  <a:pt x="3304580" y="1757236"/>
                  <a:pt x="3233143" y="1736662"/>
                  <a:pt x="3160372" y="1730471"/>
                </a:cubicBezTo>
                <a:cubicBezTo>
                  <a:pt x="2893672" y="1707992"/>
                  <a:pt x="2628401" y="1731805"/>
                  <a:pt x="2364749" y="1773619"/>
                </a:cubicBezTo>
                <a:cubicBezTo>
                  <a:pt x="2286453" y="1786383"/>
                  <a:pt x="2209586" y="1805433"/>
                  <a:pt x="2132243" y="1821435"/>
                </a:cubicBezTo>
                <a:close/>
                <a:moveTo>
                  <a:pt x="1721811" y="2579339"/>
                </a:moveTo>
                <a:cubicBezTo>
                  <a:pt x="1721811" y="2685067"/>
                  <a:pt x="1721811" y="2790889"/>
                  <a:pt x="1721811" y="2896617"/>
                </a:cubicBezTo>
                <a:cubicBezTo>
                  <a:pt x="1721811" y="2965959"/>
                  <a:pt x="1765817" y="3014441"/>
                  <a:pt x="1827920" y="3015013"/>
                </a:cubicBezTo>
                <a:cubicBezTo>
                  <a:pt x="1890023" y="3015584"/>
                  <a:pt x="1936124" y="2967483"/>
                  <a:pt x="1936124" y="2898427"/>
                </a:cubicBezTo>
                <a:cubicBezTo>
                  <a:pt x="1936124" y="2688115"/>
                  <a:pt x="1936124" y="2477739"/>
                  <a:pt x="1936124" y="2267300"/>
                </a:cubicBezTo>
                <a:cubicBezTo>
                  <a:pt x="1936124" y="2198720"/>
                  <a:pt x="1890499" y="2150238"/>
                  <a:pt x="1828110" y="2150809"/>
                </a:cubicBezTo>
                <a:cubicBezTo>
                  <a:pt x="1765721" y="2151381"/>
                  <a:pt x="1722097" y="2199673"/>
                  <a:pt x="1721906" y="2269110"/>
                </a:cubicBezTo>
                <a:cubicBezTo>
                  <a:pt x="1721621" y="2372456"/>
                  <a:pt x="1721811" y="2475898"/>
                  <a:pt x="1721811" y="2579339"/>
                </a:cubicBezTo>
                <a:close/>
                <a:moveTo>
                  <a:pt x="1936886" y="1603693"/>
                </a:moveTo>
                <a:cubicBezTo>
                  <a:pt x="1934885" y="1580643"/>
                  <a:pt x="1933457" y="1544924"/>
                  <a:pt x="1928123" y="1509777"/>
                </a:cubicBezTo>
                <a:cubicBezTo>
                  <a:pt x="1917740" y="1442530"/>
                  <a:pt x="1900976" y="1376427"/>
                  <a:pt x="1861448" y="1319944"/>
                </a:cubicBezTo>
                <a:cubicBezTo>
                  <a:pt x="1837254" y="1285463"/>
                  <a:pt x="1821443" y="1286035"/>
                  <a:pt x="1796582" y="1319944"/>
                </a:cubicBezTo>
                <a:cubicBezTo>
                  <a:pt x="1788201" y="1329989"/>
                  <a:pt x="1781597" y="1341393"/>
                  <a:pt x="1777056" y="1353662"/>
                </a:cubicBezTo>
                <a:cubicBezTo>
                  <a:pt x="1758768" y="1417765"/>
                  <a:pt x="1735146" y="1481011"/>
                  <a:pt x="1726574" y="1545972"/>
                </a:cubicBezTo>
                <a:cubicBezTo>
                  <a:pt x="1711238" y="1664653"/>
                  <a:pt x="1726574" y="1781144"/>
                  <a:pt x="1783724" y="1888872"/>
                </a:cubicBezTo>
                <a:cubicBezTo>
                  <a:pt x="1793249" y="1907255"/>
                  <a:pt x="1813727" y="1920209"/>
                  <a:pt x="1829063" y="1935735"/>
                </a:cubicBezTo>
                <a:cubicBezTo>
                  <a:pt x="1844303" y="1920019"/>
                  <a:pt x="1863829" y="1907160"/>
                  <a:pt x="1874021" y="1888110"/>
                </a:cubicBezTo>
                <a:cubicBezTo>
                  <a:pt x="1920979" y="1803814"/>
                  <a:pt x="1934123" y="1711135"/>
                  <a:pt x="1936886" y="1603693"/>
                </a:cubicBezTo>
                <a:close/>
                <a:moveTo>
                  <a:pt x="1828777" y="1079056"/>
                </a:moveTo>
                <a:cubicBezTo>
                  <a:pt x="1887316" y="1078505"/>
                  <a:pt x="1934840" y="1031571"/>
                  <a:pt x="1936124" y="973043"/>
                </a:cubicBezTo>
                <a:cubicBezTo>
                  <a:pt x="1936101" y="914634"/>
                  <a:pt x="1889728" y="866785"/>
                  <a:pt x="1831349" y="864934"/>
                </a:cubicBezTo>
                <a:cubicBezTo>
                  <a:pt x="1771487" y="864355"/>
                  <a:pt x="1722489" y="912412"/>
                  <a:pt x="1721909" y="972274"/>
                </a:cubicBezTo>
                <a:cubicBezTo>
                  <a:pt x="1721908" y="972403"/>
                  <a:pt x="1721907" y="972533"/>
                  <a:pt x="1721906" y="972662"/>
                </a:cubicBezTo>
                <a:cubicBezTo>
                  <a:pt x="1723079" y="1031114"/>
                  <a:pt x="1770320" y="1078145"/>
                  <a:pt x="1828777" y="1079056"/>
                </a:cubicBezTo>
                <a:close/>
              </a:path>
            </a:pathLst>
          </a:custGeom>
          <a:solidFill>
            <a:schemeClr val="bg1"/>
          </a:solidFill>
          <a:ln w="9525" cap="flat">
            <a:noFill/>
            <a:prstDash val="solid"/>
            <a:miter/>
          </a:ln>
        </p:spPr>
        <p:txBody>
          <a:bodyPr rtlCol="0" anchor="ctr"/>
          <a:lstStyle/>
          <a:p>
            <a:endParaRPr lang="en-RO"/>
          </a:p>
        </p:txBody>
      </p:sp>
      <p:sp>
        <p:nvSpPr>
          <p:cNvPr id="13" name="TextBox 12">
            <a:extLst>
              <a:ext uri="{FF2B5EF4-FFF2-40B4-BE49-F238E27FC236}">
                <a16:creationId xmlns:a16="http://schemas.microsoft.com/office/drawing/2014/main" id="{EAF2D58D-C52D-5B49-828A-DBF514460547}"/>
              </a:ext>
            </a:extLst>
          </p:cNvPr>
          <p:cNvSpPr txBox="1"/>
          <p:nvPr/>
        </p:nvSpPr>
        <p:spPr>
          <a:xfrm>
            <a:off x="431799" y="1364567"/>
            <a:ext cx="5102102" cy="5017186"/>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b="1" dirty="0" err="1">
                <a:solidFill>
                  <a:schemeClr val="tx1"/>
                </a:solidFill>
              </a:rPr>
              <a:t>Type of sample: </a:t>
            </a:r>
            <a:r>
              <a:rPr lang="en-GB" sz="1600" dirty="0" err="1">
                <a:solidFill>
                  <a:schemeClr val="tx1"/>
                </a:solidFill>
              </a:rPr>
              <a:t>total blood</a:t>
            </a:r>
          </a:p>
          <a:p>
            <a:pPr marL="342900" indent="-342900">
              <a:spcAft>
                <a:spcPts val="800"/>
              </a:spcAft>
              <a:buFont typeface="Arial" panose="020B0604020202020204" pitchFamily="34" charset="0"/>
              <a:buChar char="•"/>
            </a:pPr>
            <a:r>
              <a:rPr lang="en-GB" sz="1600" b="1" dirty="0" err="1">
                <a:solidFill>
                  <a:schemeClr val="tx1"/>
                </a:solidFill>
              </a:rPr>
              <a:t>Conservation:</a:t>
            </a:r>
            <a:r>
              <a:rPr lang="en-GB" sz="1600" dirty="0" err="1">
                <a:solidFill>
                  <a:schemeClr val="tx1"/>
                </a:solidFill>
              </a:rPr>
              <a:t> 2 to 4°C</a:t>
            </a:r>
          </a:p>
          <a:p>
            <a:pPr marL="342900" indent="-342900">
              <a:spcAft>
                <a:spcPts val="800"/>
              </a:spcAft>
              <a:buFont typeface="Arial" panose="020B0604020202020204" pitchFamily="34" charset="0"/>
              <a:buChar char="•"/>
            </a:pPr>
            <a:r>
              <a:rPr lang="en-GB" sz="1600" b="1" dirty="0" err="1">
                <a:solidFill>
                  <a:schemeClr val="tx1"/>
                </a:solidFill>
              </a:rPr>
              <a:t>Laboratory diagnosis:</a:t>
            </a:r>
          </a:p>
          <a:p>
            <a:pPr marL="493713" indent="-176213">
              <a:spcAft>
                <a:spcPts val="800"/>
              </a:spcAft>
            </a:pPr>
            <a:r>
              <a:rPr lang="en-GB" sz="1600" dirty="0" err="1">
                <a:solidFill>
                  <a:schemeClr val="tx1"/>
                </a:solidFill>
              </a:rPr>
              <a:t>– Large drop (extended) for microscopy</a:t>
            </a:r>
          </a:p>
        </p:txBody>
      </p:sp>
    </p:spTree>
    <p:extLst>
      <p:ext uri="{BB962C8B-B14F-4D97-AF65-F5344CB8AC3E}">
        <p14:creationId xmlns:p14="http://schemas.microsoft.com/office/powerpoint/2010/main" val="253585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ounded Rectangle 52">
            <a:extLst>
              <a:ext uri="{FF2B5EF4-FFF2-40B4-BE49-F238E27FC236}">
                <a16:creationId xmlns:a16="http://schemas.microsoft.com/office/drawing/2014/main" id="{31751BB9-DAB5-2044-8565-EF035EDBB7CB}"/>
              </a:ext>
            </a:extLst>
          </p:cNvPr>
          <p:cNvSpPr/>
          <p:nvPr/>
        </p:nvSpPr>
        <p:spPr>
          <a:xfrm>
            <a:off x="860417" y="1774614"/>
            <a:ext cx="3579303" cy="648000"/>
          </a:xfrm>
          <a:prstGeom prst="roundRect">
            <a:avLst>
              <a:gd name="adj" fmla="val 23081"/>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5" name="Rounded Rectangle 54">
            <a:extLst>
              <a:ext uri="{FF2B5EF4-FFF2-40B4-BE49-F238E27FC236}">
                <a16:creationId xmlns:a16="http://schemas.microsoft.com/office/drawing/2014/main" id="{DCD8F455-F8F3-E642-A0FB-5E3CE7A02BB0}"/>
              </a:ext>
            </a:extLst>
          </p:cNvPr>
          <p:cNvSpPr/>
          <p:nvPr/>
        </p:nvSpPr>
        <p:spPr>
          <a:xfrm>
            <a:off x="860417" y="2910188"/>
            <a:ext cx="3579303" cy="648000"/>
          </a:xfrm>
          <a:prstGeom prst="roundRect">
            <a:avLst>
              <a:gd name="adj" fmla="val 23081"/>
            </a:avLst>
          </a:prstGeom>
          <a:solidFill>
            <a:srgbClr val="3D6C9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6" name="Rounded Rectangle 55">
            <a:extLst>
              <a:ext uri="{FF2B5EF4-FFF2-40B4-BE49-F238E27FC236}">
                <a16:creationId xmlns:a16="http://schemas.microsoft.com/office/drawing/2014/main" id="{90D05F18-729D-1644-8C31-14295EF37978}"/>
              </a:ext>
            </a:extLst>
          </p:cNvPr>
          <p:cNvSpPr/>
          <p:nvPr/>
        </p:nvSpPr>
        <p:spPr>
          <a:xfrm>
            <a:off x="860417" y="4047921"/>
            <a:ext cx="3579303" cy="648000"/>
          </a:xfrm>
          <a:prstGeom prst="roundRect">
            <a:avLst>
              <a:gd name="adj" fmla="val 23081"/>
            </a:avLst>
          </a:prstGeom>
          <a:solidFill>
            <a:srgbClr val="3D6C9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57" name="Rounded Rectangle 56">
            <a:extLst>
              <a:ext uri="{FF2B5EF4-FFF2-40B4-BE49-F238E27FC236}">
                <a16:creationId xmlns:a16="http://schemas.microsoft.com/office/drawing/2014/main" id="{73437D9E-C82A-ED41-A803-2205192F83AF}"/>
              </a:ext>
            </a:extLst>
          </p:cNvPr>
          <p:cNvSpPr/>
          <p:nvPr/>
        </p:nvSpPr>
        <p:spPr>
          <a:xfrm>
            <a:off x="860417" y="5183199"/>
            <a:ext cx="3579303" cy="648000"/>
          </a:xfrm>
          <a:prstGeom prst="roundRect">
            <a:avLst>
              <a:gd name="adj" fmla="val 23081"/>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Meningeal disease</a:t>
            </a:r>
          </a:p>
        </p:txBody>
      </p:sp>
      <p:sp>
        <p:nvSpPr>
          <p:cNvPr id="16" name="TextBox 15">
            <a:extLst>
              <a:ext uri="{FF2B5EF4-FFF2-40B4-BE49-F238E27FC236}">
                <a16:creationId xmlns:a16="http://schemas.microsoft.com/office/drawing/2014/main" id="{8656ECCB-70E5-C54E-9086-B4F2207AA261}"/>
              </a:ext>
            </a:extLst>
          </p:cNvPr>
          <p:cNvSpPr txBox="1"/>
          <p:nvPr/>
        </p:nvSpPr>
        <p:spPr>
          <a:xfrm>
            <a:off x="1436512" y="1975504"/>
            <a:ext cx="2537718"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Bacteria culture</a:t>
            </a:r>
            <a:endParaRPr lang="en-GB" sz="1200" dirty="0" err="1">
              <a:solidFill>
                <a:schemeClr val="tx1"/>
              </a:solidFill>
            </a:endParaRPr>
          </a:p>
        </p:txBody>
      </p:sp>
      <p:sp>
        <p:nvSpPr>
          <p:cNvPr id="17" name="Google Shape;140;p4">
            <a:extLst>
              <a:ext uri="{FF2B5EF4-FFF2-40B4-BE49-F238E27FC236}">
                <a16:creationId xmlns:a16="http://schemas.microsoft.com/office/drawing/2014/main" id="{D0C6E0A7-FC02-974E-8360-BBF0013FC3F2}"/>
              </a:ext>
            </a:extLst>
          </p:cNvPr>
          <p:cNvSpPr>
            <a:spLocks noChangeAspect="1"/>
          </p:cNvSpPr>
          <p:nvPr/>
        </p:nvSpPr>
        <p:spPr>
          <a:xfrm>
            <a:off x="429701" y="1666614"/>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18" name="TextBox 17">
            <a:extLst>
              <a:ext uri="{FF2B5EF4-FFF2-40B4-BE49-F238E27FC236}">
                <a16:creationId xmlns:a16="http://schemas.microsoft.com/office/drawing/2014/main" id="{7B12A047-1FC3-BB40-BC43-26625DFD863C}"/>
              </a:ext>
            </a:extLst>
          </p:cNvPr>
          <p:cNvSpPr txBox="1"/>
          <p:nvPr/>
        </p:nvSpPr>
        <p:spPr>
          <a:xfrm>
            <a:off x="1436512" y="3111078"/>
            <a:ext cx="2641847"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Hemoculture</a:t>
            </a:r>
            <a:endParaRPr lang="en-GB" sz="1200" dirty="0" err="1">
              <a:solidFill>
                <a:schemeClr val="tx1"/>
              </a:solidFill>
            </a:endParaRPr>
          </a:p>
        </p:txBody>
      </p:sp>
      <p:sp>
        <p:nvSpPr>
          <p:cNvPr id="19" name="Google Shape;140;p4">
            <a:extLst>
              <a:ext uri="{FF2B5EF4-FFF2-40B4-BE49-F238E27FC236}">
                <a16:creationId xmlns:a16="http://schemas.microsoft.com/office/drawing/2014/main" id="{7E203AA1-4A72-A44A-A75D-6965EE6E951A}"/>
              </a:ext>
            </a:extLst>
          </p:cNvPr>
          <p:cNvSpPr>
            <a:spLocks noChangeAspect="1"/>
          </p:cNvSpPr>
          <p:nvPr/>
        </p:nvSpPr>
        <p:spPr>
          <a:xfrm>
            <a:off x="431800" y="2802188"/>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40;p4">
            <a:extLst>
              <a:ext uri="{FF2B5EF4-FFF2-40B4-BE49-F238E27FC236}">
                <a16:creationId xmlns:a16="http://schemas.microsoft.com/office/drawing/2014/main" id="{5996AABE-0C8D-C546-995E-ADA580039913}"/>
              </a:ext>
            </a:extLst>
          </p:cNvPr>
          <p:cNvSpPr>
            <a:spLocks noChangeAspect="1"/>
          </p:cNvSpPr>
          <p:nvPr/>
        </p:nvSpPr>
        <p:spPr>
          <a:xfrm>
            <a:off x="429701" y="3939921"/>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12" name="TextBox 11">
            <a:extLst>
              <a:ext uri="{FF2B5EF4-FFF2-40B4-BE49-F238E27FC236}">
                <a16:creationId xmlns:a16="http://schemas.microsoft.com/office/drawing/2014/main" id="{8B678FB8-C510-5F42-97BE-7C58A58BF8DA}"/>
              </a:ext>
            </a:extLst>
          </p:cNvPr>
          <p:cNvSpPr txBox="1"/>
          <p:nvPr/>
        </p:nvSpPr>
        <p:spPr>
          <a:xfrm>
            <a:off x="1436512" y="4248811"/>
            <a:ext cx="2537718"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PCR</a:t>
            </a:r>
            <a:endParaRPr lang="en-GB" sz="1200" dirty="0" err="1">
              <a:solidFill>
                <a:schemeClr val="tx1"/>
              </a:solidFill>
            </a:endParaRPr>
          </a:p>
        </p:txBody>
      </p:sp>
      <p:sp>
        <p:nvSpPr>
          <p:cNvPr id="13" name="Google Shape;140;p4">
            <a:extLst>
              <a:ext uri="{FF2B5EF4-FFF2-40B4-BE49-F238E27FC236}">
                <a16:creationId xmlns:a16="http://schemas.microsoft.com/office/drawing/2014/main" id="{A5AD55F4-EFBD-A94C-850B-B86747FD85AA}"/>
              </a:ext>
            </a:extLst>
          </p:cNvPr>
          <p:cNvSpPr>
            <a:spLocks noChangeAspect="1"/>
          </p:cNvSpPr>
          <p:nvPr/>
        </p:nvSpPr>
        <p:spPr>
          <a:xfrm>
            <a:off x="444155" y="5075199"/>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sz="2400" b="1"/>
          </a:p>
        </p:txBody>
      </p:sp>
      <p:sp>
        <p:nvSpPr>
          <p:cNvPr id="14" name="TextBox 13">
            <a:extLst>
              <a:ext uri="{FF2B5EF4-FFF2-40B4-BE49-F238E27FC236}">
                <a16:creationId xmlns:a16="http://schemas.microsoft.com/office/drawing/2014/main" id="{1208F39E-912E-344E-838B-A5C2F9FF1359}"/>
              </a:ext>
            </a:extLst>
          </p:cNvPr>
          <p:cNvSpPr txBox="1"/>
          <p:nvPr/>
        </p:nvSpPr>
        <p:spPr>
          <a:xfrm>
            <a:off x="1436512" y="5384088"/>
            <a:ext cx="2537718" cy="246221"/>
          </a:xfrm>
          <a:prstGeom prst="rect">
            <a:avLst/>
          </a:prstGeom>
          <a:noFill/>
        </p:spPr>
        <p:txBody>
          <a:bodyPr wrap="square" lIns="0" tIns="0" rIns="0" bIns="0" rtlCol="0">
            <a:spAutoFit/>
          </a:bodyPr>
          <a:lstStyle/>
          <a:p>
            <a:pPr>
              <a:spcAft>
                <a:spcPts val="800"/>
              </a:spcAft>
            </a:pPr>
            <a:r>
              <a:rPr lang="en-GB" sz="1600" dirty="0" err="1">
                <a:solidFill>
                  <a:schemeClr val="tx1"/>
                </a:solidFill>
              </a:rPr>
              <a:t>Viral isolation in cell culture</a:t>
            </a:r>
            <a:endParaRPr lang="en-GB" sz="1200" dirty="0" err="1">
              <a:solidFill>
                <a:schemeClr val="tx1"/>
              </a:solidFill>
            </a:endParaRPr>
          </a:p>
        </p:txBody>
      </p:sp>
      <p:grpSp>
        <p:nvGrpSpPr>
          <p:cNvPr id="15" name="Graphic 3">
            <a:extLst>
              <a:ext uri="{FF2B5EF4-FFF2-40B4-BE49-F238E27FC236}">
                <a16:creationId xmlns:a16="http://schemas.microsoft.com/office/drawing/2014/main" id="{75F25746-CB9A-0443-A638-BD13E004131B}"/>
              </a:ext>
            </a:extLst>
          </p:cNvPr>
          <p:cNvGrpSpPr>
            <a:grpSpLocks noChangeAspect="1"/>
          </p:cNvGrpSpPr>
          <p:nvPr/>
        </p:nvGrpSpPr>
        <p:grpSpPr>
          <a:xfrm>
            <a:off x="598395" y="2956614"/>
            <a:ext cx="540000" cy="540000"/>
            <a:chOff x="2743200" y="1600200"/>
            <a:chExt cx="3657600" cy="3657600"/>
          </a:xfrm>
          <a:solidFill>
            <a:schemeClr val="bg1"/>
          </a:solidFill>
        </p:grpSpPr>
        <p:sp>
          <p:nvSpPr>
            <p:cNvPr id="23" name="Freeform 22">
              <a:extLst>
                <a:ext uri="{FF2B5EF4-FFF2-40B4-BE49-F238E27FC236}">
                  <a16:creationId xmlns:a16="http://schemas.microsoft.com/office/drawing/2014/main" id="{BACFDE71-BD6E-5A43-8F61-3DEEAD030205}"/>
                </a:ext>
              </a:extLst>
            </p:cNvPr>
            <p:cNvSpPr/>
            <p:nvPr/>
          </p:nvSpPr>
          <p:spPr>
            <a:xfrm>
              <a:off x="2743200" y="1600200"/>
              <a:ext cx="3657600" cy="3653839"/>
            </a:xfrm>
            <a:custGeom>
              <a:avLst/>
              <a:gdLst>
                <a:gd name="connsiteX0" fmla="*/ 3657767 w 3657600"/>
                <a:gd name="connsiteY0" fmla="*/ 1938213 h 3653839"/>
                <a:gd name="connsiteX1" fmla="*/ 3629669 w 3657600"/>
                <a:gd name="connsiteY1" fmla="*/ 2138668 h 3653839"/>
                <a:gd name="connsiteX2" fmla="*/ 2407802 w 3657600"/>
                <a:gd name="connsiteY2" fmla="*/ 3550597 h 3653839"/>
                <a:gd name="connsiteX3" fmla="*/ 630151 w 3657600"/>
                <a:gd name="connsiteY3" fmla="*/ 3200892 h 3653839"/>
                <a:gd name="connsiteX4" fmla="*/ 611101 w 3657600"/>
                <a:gd name="connsiteY4" fmla="*/ 3115390 h 3653839"/>
                <a:gd name="connsiteX5" fmla="*/ 699017 w 3657600"/>
                <a:gd name="connsiteY5" fmla="*/ 3119285 h 3653839"/>
                <a:gd name="connsiteX6" fmla="*/ 1504355 w 3657600"/>
                <a:gd name="connsiteY6" fmla="*/ 3509651 h 3653839"/>
                <a:gd name="connsiteX7" fmla="*/ 2938630 w 3657600"/>
                <a:gd name="connsiteY7" fmla="*/ 3134010 h 3653839"/>
                <a:gd name="connsiteX8" fmla="*/ 3525084 w 3657600"/>
                <a:gd name="connsiteY8" fmla="*/ 2111877 h 3653839"/>
                <a:gd name="connsiteX9" fmla="*/ 3141608 w 3657600"/>
                <a:gd name="connsiteY9" fmla="*/ 716384 h 3653839"/>
                <a:gd name="connsiteX10" fmla="*/ 2200347 w 3657600"/>
                <a:gd name="connsiteY10" fmla="*/ 148744 h 3653839"/>
                <a:gd name="connsiteX11" fmla="*/ 709875 w 3657600"/>
                <a:gd name="connsiteY11" fmla="*/ 522769 h 3653839"/>
                <a:gd name="connsiteX12" fmla="*/ 125231 w 3657600"/>
                <a:gd name="connsiteY12" fmla="*/ 1584043 h 3653839"/>
                <a:gd name="connsiteX13" fmla="*/ 506897 w 3657600"/>
                <a:gd name="connsiteY13" fmla="*/ 2923580 h 3653839"/>
                <a:gd name="connsiteX14" fmla="*/ 536615 w 3657600"/>
                <a:gd name="connsiteY14" fmla="*/ 2959111 h 3653839"/>
                <a:gd name="connsiteX15" fmla="*/ 534996 w 3657600"/>
                <a:gd name="connsiteY15" fmla="*/ 3038628 h 3653839"/>
                <a:gd name="connsiteX16" fmla="*/ 453843 w 3657600"/>
                <a:gd name="connsiteY16" fmla="*/ 3025897 h 3653839"/>
                <a:gd name="connsiteX17" fmla="*/ 302777 w 3657600"/>
                <a:gd name="connsiteY17" fmla="*/ 2827627 h 3653839"/>
                <a:gd name="connsiteX18" fmla="*/ 6168 w 3657600"/>
                <a:gd name="connsiteY18" fmla="*/ 1961963 h 3653839"/>
                <a:gd name="connsiteX19" fmla="*/ 167 w 3657600"/>
                <a:gd name="connsiteY19" fmla="*/ 1931182 h 3653839"/>
                <a:gd name="connsiteX20" fmla="*/ 167 w 3657600"/>
                <a:gd name="connsiteY20" fmla="*/ 1710206 h 3653839"/>
                <a:gd name="connsiteX21" fmla="*/ 35600 w 3657600"/>
                <a:gd name="connsiteY21" fmla="*/ 1467950 h 3653839"/>
                <a:gd name="connsiteX22" fmla="*/ 1510261 w 3657600"/>
                <a:gd name="connsiteY22" fmla="*/ 28185 h 3653839"/>
                <a:gd name="connsiteX23" fmla="*/ 1714667 w 3657600"/>
                <a:gd name="connsiteY23" fmla="*/ 160 h 3653839"/>
                <a:gd name="connsiteX24" fmla="*/ 1943267 w 3657600"/>
                <a:gd name="connsiteY24" fmla="*/ 160 h 3653839"/>
                <a:gd name="connsiteX25" fmla="*/ 1970795 w 3657600"/>
                <a:gd name="connsiteY25" fmla="*/ 6050 h 3653839"/>
                <a:gd name="connsiteX26" fmla="*/ 2252258 w 3657600"/>
                <a:gd name="connsiteY26" fmla="*/ 50321 h 3653839"/>
                <a:gd name="connsiteX27" fmla="*/ 3630050 w 3657600"/>
                <a:gd name="connsiteY27" fmla="*/ 1509751 h 3653839"/>
                <a:gd name="connsiteX28" fmla="*/ 3657767 w 3657600"/>
                <a:gd name="connsiteY28" fmla="*/ 1710206 h 365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657600" h="3653839">
                  <a:moveTo>
                    <a:pt x="3657767" y="1938213"/>
                  </a:moveTo>
                  <a:cubicBezTo>
                    <a:pt x="3648242" y="2004714"/>
                    <a:pt x="3643004" y="2072641"/>
                    <a:pt x="3629669" y="2138668"/>
                  </a:cubicBezTo>
                  <a:cubicBezTo>
                    <a:pt x="3488699" y="2838077"/>
                    <a:pt x="3083505" y="3323351"/>
                    <a:pt x="2407802" y="3550597"/>
                  </a:cubicBezTo>
                  <a:cubicBezTo>
                    <a:pt x="1758673" y="3769103"/>
                    <a:pt x="1160027" y="3636099"/>
                    <a:pt x="630151" y="3200892"/>
                  </a:cubicBezTo>
                  <a:cubicBezTo>
                    <a:pt x="596242" y="3173056"/>
                    <a:pt x="589670" y="3141041"/>
                    <a:pt x="611101" y="3115390"/>
                  </a:cubicBezTo>
                  <a:cubicBezTo>
                    <a:pt x="632532" y="3089739"/>
                    <a:pt x="665679" y="3090404"/>
                    <a:pt x="699017" y="3119285"/>
                  </a:cubicBezTo>
                  <a:cubicBezTo>
                    <a:pt x="932665" y="3320975"/>
                    <a:pt x="1200698" y="3455024"/>
                    <a:pt x="1504355" y="3509651"/>
                  </a:cubicBezTo>
                  <a:cubicBezTo>
                    <a:pt x="2039470" y="3605508"/>
                    <a:pt x="2521054" y="3482005"/>
                    <a:pt x="2938630" y="3134010"/>
                  </a:cubicBezTo>
                  <a:cubicBezTo>
                    <a:pt x="3259337" y="2866958"/>
                    <a:pt x="3457552" y="2523144"/>
                    <a:pt x="3525084" y="2111877"/>
                  </a:cubicBezTo>
                  <a:cubicBezTo>
                    <a:pt x="3610809" y="1590408"/>
                    <a:pt x="3481174" y="1122140"/>
                    <a:pt x="3141608" y="716384"/>
                  </a:cubicBezTo>
                  <a:cubicBezTo>
                    <a:pt x="2893958" y="420736"/>
                    <a:pt x="2578394" y="228071"/>
                    <a:pt x="2200347" y="148744"/>
                  </a:cubicBezTo>
                  <a:cubicBezTo>
                    <a:pt x="1644563" y="32080"/>
                    <a:pt x="1143834" y="156914"/>
                    <a:pt x="709875" y="522769"/>
                  </a:cubicBezTo>
                  <a:cubicBezTo>
                    <a:pt x="380405" y="800366"/>
                    <a:pt x="183524" y="1157956"/>
                    <a:pt x="125231" y="1584043"/>
                  </a:cubicBezTo>
                  <a:cubicBezTo>
                    <a:pt x="56841" y="2083757"/>
                    <a:pt x="187810" y="2531314"/>
                    <a:pt x="506897" y="2923580"/>
                  </a:cubicBezTo>
                  <a:cubicBezTo>
                    <a:pt x="516422" y="2935645"/>
                    <a:pt x="527186" y="2946950"/>
                    <a:pt x="536615" y="2959111"/>
                  </a:cubicBezTo>
                  <a:cubicBezTo>
                    <a:pt x="558618" y="2987611"/>
                    <a:pt x="557761" y="3019057"/>
                    <a:pt x="534996" y="3038628"/>
                  </a:cubicBezTo>
                  <a:cubicBezTo>
                    <a:pt x="512231" y="3058198"/>
                    <a:pt x="477084" y="3055348"/>
                    <a:pt x="453843" y="3025897"/>
                  </a:cubicBezTo>
                  <a:cubicBezTo>
                    <a:pt x="402313" y="2960631"/>
                    <a:pt x="349068" y="2896694"/>
                    <a:pt x="302777" y="2827627"/>
                  </a:cubicBezTo>
                  <a:cubicBezTo>
                    <a:pt x="130236" y="2569649"/>
                    <a:pt x="28013" y="2271308"/>
                    <a:pt x="6168" y="1961963"/>
                  </a:cubicBezTo>
                  <a:cubicBezTo>
                    <a:pt x="4775" y="1951594"/>
                    <a:pt x="2771" y="1941316"/>
                    <a:pt x="167" y="1931182"/>
                  </a:cubicBezTo>
                  <a:lnTo>
                    <a:pt x="167" y="1710206"/>
                  </a:lnTo>
                  <a:cubicBezTo>
                    <a:pt x="12074" y="1629454"/>
                    <a:pt x="20646" y="1548132"/>
                    <a:pt x="35600" y="1467950"/>
                  </a:cubicBezTo>
                  <a:cubicBezTo>
                    <a:pt x="171332" y="741845"/>
                    <a:pt x="779884" y="148079"/>
                    <a:pt x="1510261" y="28185"/>
                  </a:cubicBezTo>
                  <a:cubicBezTo>
                    <a:pt x="1578079" y="17070"/>
                    <a:pt x="1646468" y="9185"/>
                    <a:pt x="1714667" y="160"/>
                  </a:cubicBezTo>
                  <a:lnTo>
                    <a:pt x="1943267" y="160"/>
                  </a:lnTo>
                  <a:cubicBezTo>
                    <a:pt x="1952792" y="2155"/>
                    <a:pt x="1961555" y="4625"/>
                    <a:pt x="1970795" y="6050"/>
                  </a:cubicBezTo>
                  <a:cubicBezTo>
                    <a:pt x="2064711" y="20585"/>
                    <a:pt x="2159866" y="29230"/>
                    <a:pt x="2252258" y="50321"/>
                  </a:cubicBezTo>
                  <a:cubicBezTo>
                    <a:pt x="2956632" y="210875"/>
                    <a:pt x="3510892" y="799036"/>
                    <a:pt x="3630050" y="1509751"/>
                  </a:cubicBezTo>
                  <a:cubicBezTo>
                    <a:pt x="3641194" y="1576253"/>
                    <a:pt x="3648623" y="1643419"/>
                    <a:pt x="3657767" y="1710206"/>
                  </a:cubicBezTo>
                  <a:close/>
                </a:path>
              </a:pathLst>
            </a:custGeom>
            <a:grpFill/>
            <a:ln w="9525" cap="flat">
              <a:noFill/>
              <a:prstDash val="solid"/>
              <a:miter/>
            </a:ln>
          </p:spPr>
          <p:txBody>
            <a:bodyPr rtlCol="0" anchor="ctr"/>
            <a:lstStyle/>
            <a:p>
              <a:endParaRPr lang="en-RO"/>
            </a:p>
          </p:txBody>
        </p:sp>
        <p:sp>
          <p:nvSpPr>
            <p:cNvPr id="24" name="Freeform 23">
              <a:extLst>
                <a:ext uri="{FF2B5EF4-FFF2-40B4-BE49-F238E27FC236}">
                  <a16:creationId xmlns:a16="http://schemas.microsoft.com/office/drawing/2014/main" id="{5038B61C-61EC-C445-A161-765E43B275A7}"/>
                </a:ext>
              </a:extLst>
            </p:cNvPr>
            <p:cNvSpPr/>
            <p:nvPr/>
          </p:nvSpPr>
          <p:spPr>
            <a:xfrm>
              <a:off x="2957119" y="1812553"/>
              <a:ext cx="3230035" cy="3220960"/>
            </a:xfrm>
            <a:custGeom>
              <a:avLst/>
              <a:gdLst>
                <a:gd name="connsiteX0" fmla="*/ 1615239 w 3230035"/>
                <a:gd name="connsiteY0" fmla="*/ 3220915 h 3220960"/>
                <a:gd name="connsiteX1" fmla="*/ 48662 w 3230035"/>
                <a:gd name="connsiteY1" fmla="*/ 2002791 h 3220960"/>
                <a:gd name="connsiteX2" fmla="*/ 1230524 w 3230035"/>
                <a:gd name="connsiteY2" fmla="*/ 48778 h 3220960"/>
                <a:gd name="connsiteX3" fmla="*/ 2653273 w 3230035"/>
                <a:gd name="connsiteY3" fmla="*/ 378912 h 3220960"/>
                <a:gd name="connsiteX4" fmla="*/ 2666799 w 3230035"/>
                <a:gd name="connsiteY4" fmla="*/ 390502 h 3220960"/>
                <a:gd name="connsiteX5" fmla="*/ 2681753 w 3230035"/>
                <a:gd name="connsiteY5" fmla="*/ 471255 h 3220960"/>
                <a:gd name="connsiteX6" fmla="*/ 2597171 w 3230035"/>
                <a:gd name="connsiteY6" fmla="*/ 471255 h 3220960"/>
                <a:gd name="connsiteX7" fmla="*/ 2144924 w 3230035"/>
                <a:gd name="connsiteY7" fmla="*/ 204582 h 3220960"/>
                <a:gd name="connsiteX8" fmla="*/ 176773 w 3230035"/>
                <a:gd name="connsiteY8" fmla="*/ 1162398 h 3220960"/>
                <a:gd name="connsiteX9" fmla="*/ 1002972 w 3230035"/>
                <a:gd name="connsiteY9" fmla="*/ 2985308 h 3220960"/>
                <a:gd name="connsiteX10" fmla="*/ 3085137 w 3230035"/>
                <a:gd name="connsiteY10" fmla="*/ 1937145 h 3220960"/>
                <a:gd name="connsiteX11" fmla="*/ 2781099 w 3230035"/>
                <a:gd name="connsiteY11" fmla="*/ 659930 h 3220960"/>
                <a:gd name="connsiteX12" fmla="*/ 2758429 w 3230035"/>
                <a:gd name="connsiteY12" fmla="*/ 632379 h 3220960"/>
                <a:gd name="connsiteX13" fmla="*/ 2758429 w 3230035"/>
                <a:gd name="connsiteY13" fmla="*/ 547922 h 3220960"/>
                <a:gd name="connsiteX14" fmla="*/ 2838725 w 3230035"/>
                <a:gd name="connsiteY14" fmla="*/ 563122 h 3220960"/>
                <a:gd name="connsiteX15" fmla="*/ 3038750 w 3230035"/>
                <a:gd name="connsiteY15" fmla="*/ 856775 h 3220960"/>
                <a:gd name="connsiteX16" fmla="*/ 2703279 w 3230035"/>
                <a:gd name="connsiteY16" fmla="*/ 2800243 h 3220960"/>
                <a:gd name="connsiteX17" fmla="*/ 1739826 w 3230035"/>
                <a:gd name="connsiteY17" fmla="*/ 3216355 h 3220960"/>
                <a:gd name="connsiteX18" fmla="*/ 1686486 w 3230035"/>
                <a:gd name="connsiteY18" fmla="*/ 3220725 h 3220960"/>
                <a:gd name="connsiteX19" fmla="*/ 1615239 w 3230035"/>
                <a:gd name="connsiteY19" fmla="*/ 3220915 h 3220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30035" h="3220960">
                  <a:moveTo>
                    <a:pt x="1615239" y="3220915"/>
                  </a:moveTo>
                  <a:cubicBezTo>
                    <a:pt x="874554" y="3221848"/>
                    <a:pt x="228452" y="2719459"/>
                    <a:pt x="48662" y="2002791"/>
                  </a:cubicBezTo>
                  <a:cubicBezTo>
                    <a:pt x="-168222" y="1138268"/>
                    <a:pt x="362987" y="253889"/>
                    <a:pt x="1230524" y="48778"/>
                  </a:cubicBezTo>
                  <a:cubicBezTo>
                    <a:pt x="1756113" y="-75390"/>
                    <a:pt x="2232363" y="39563"/>
                    <a:pt x="2653273" y="378912"/>
                  </a:cubicBezTo>
                  <a:cubicBezTo>
                    <a:pt x="2657845" y="382712"/>
                    <a:pt x="2662798" y="386512"/>
                    <a:pt x="2666799" y="390502"/>
                  </a:cubicBezTo>
                  <a:cubicBezTo>
                    <a:pt x="2696517" y="417103"/>
                    <a:pt x="2701946" y="446269"/>
                    <a:pt x="2681753" y="471255"/>
                  </a:cubicBezTo>
                  <a:cubicBezTo>
                    <a:pt x="2661560" y="496240"/>
                    <a:pt x="2628984" y="498330"/>
                    <a:pt x="2597171" y="471255"/>
                  </a:cubicBezTo>
                  <a:cubicBezTo>
                    <a:pt x="2463426" y="356380"/>
                    <a:pt x="2310303" y="266089"/>
                    <a:pt x="2144924" y="204582"/>
                  </a:cubicBezTo>
                  <a:cubicBezTo>
                    <a:pt x="1329298" y="-95911"/>
                    <a:pt x="441949" y="336161"/>
                    <a:pt x="176773" y="1162398"/>
                  </a:cubicBezTo>
                  <a:cubicBezTo>
                    <a:pt x="-54780" y="1884418"/>
                    <a:pt x="302789" y="2672940"/>
                    <a:pt x="1002972" y="2985308"/>
                  </a:cubicBezTo>
                  <a:cubicBezTo>
                    <a:pt x="1869747" y="3371969"/>
                    <a:pt x="2881302" y="2865415"/>
                    <a:pt x="3085137" y="1937145"/>
                  </a:cubicBezTo>
                  <a:cubicBezTo>
                    <a:pt x="3189054" y="1466027"/>
                    <a:pt x="3081231" y="1038610"/>
                    <a:pt x="2781099" y="659930"/>
                  </a:cubicBezTo>
                  <a:cubicBezTo>
                    <a:pt x="2773764" y="650429"/>
                    <a:pt x="2765954" y="641689"/>
                    <a:pt x="2758429" y="632379"/>
                  </a:cubicBezTo>
                  <a:cubicBezTo>
                    <a:pt x="2732140" y="599793"/>
                    <a:pt x="2732140" y="569202"/>
                    <a:pt x="2758429" y="547922"/>
                  </a:cubicBezTo>
                  <a:cubicBezTo>
                    <a:pt x="2784718" y="526641"/>
                    <a:pt x="2815579" y="530916"/>
                    <a:pt x="2838725" y="563122"/>
                  </a:cubicBezTo>
                  <a:cubicBezTo>
                    <a:pt x="2907400" y="659740"/>
                    <a:pt x="2983410" y="753127"/>
                    <a:pt x="3038750" y="856775"/>
                  </a:cubicBezTo>
                  <a:cubicBezTo>
                    <a:pt x="3387365" y="1510393"/>
                    <a:pt x="3250776" y="2298915"/>
                    <a:pt x="2703279" y="2800243"/>
                  </a:cubicBezTo>
                  <a:cubicBezTo>
                    <a:pt x="2431341" y="3049340"/>
                    <a:pt x="2108919" y="3188044"/>
                    <a:pt x="1739826" y="3216355"/>
                  </a:cubicBezTo>
                  <a:cubicBezTo>
                    <a:pt x="1722014" y="3217685"/>
                    <a:pt x="1704297" y="3220155"/>
                    <a:pt x="1686486" y="3220725"/>
                  </a:cubicBezTo>
                  <a:cubicBezTo>
                    <a:pt x="1662864" y="3221485"/>
                    <a:pt x="1639051" y="3220915"/>
                    <a:pt x="1615239" y="3220915"/>
                  </a:cubicBezTo>
                  <a:close/>
                </a:path>
              </a:pathLst>
            </a:custGeom>
            <a:grpFill/>
            <a:ln w="9525" cap="flat">
              <a:noFill/>
              <a:prstDash val="solid"/>
              <a:miter/>
            </a:ln>
          </p:spPr>
          <p:txBody>
            <a:bodyPr rtlCol="0" anchor="ctr"/>
            <a:lstStyle/>
            <a:p>
              <a:endParaRPr lang="en-RO"/>
            </a:p>
          </p:txBody>
        </p:sp>
        <p:sp>
          <p:nvSpPr>
            <p:cNvPr id="25" name="Freeform 24">
              <a:extLst>
                <a:ext uri="{FF2B5EF4-FFF2-40B4-BE49-F238E27FC236}">
                  <a16:creationId xmlns:a16="http://schemas.microsoft.com/office/drawing/2014/main" id="{7468FAFC-02B3-1946-8E6F-DD71947AE9C6}"/>
                </a:ext>
              </a:extLst>
            </p:cNvPr>
            <p:cNvSpPr/>
            <p:nvPr/>
          </p:nvSpPr>
          <p:spPr>
            <a:xfrm>
              <a:off x="3171443" y="2027269"/>
              <a:ext cx="2801528" cy="2794386"/>
            </a:xfrm>
            <a:custGeom>
              <a:avLst/>
              <a:gdLst>
                <a:gd name="connsiteX0" fmla="*/ 167 w 2801528"/>
                <a:gd name="connsiteY0" fmla="*/ 1424405 h 2794386"/>
                <a:gd name="connsiteX1" fmla="*/ 179904 w 2801528"/>
                <a:gd name="connsiteY1" fmla="*/ 919466 h 2794386"/>
                <a:gd name="connsiteX2" fmla="*/ 198954 w 2801528"/>
                <a:gd name="connsiteY2" fmla="*/ 872535 h 2794386"/>
                <a:gd name="connsiteX3" fmla="*/ 874086 w 2801528"/>
                <a:gd name="connsiteY3" fmla="*/ 198967 h 2794386"/>
                <a:gd name="connsiteX4" fmla="*/ 918663 w 2801528"/>
                <a:gd name="connsiteY4" fmla="*/ 182341 h 2794386"/>
                <a:gd name="connsiteX5" fmla="*/ 1476923 w 2801528"/>
                <a:gd name="connsiteY5" fmla="*/ 2216 h 2794386"/>
                <a:gd name="connsiteX6" fmla="*/ 2377798 w 2801528"/>
                <a:gd name="connsiteY6" fmla="*/ 397332 h 2794386"/>
                <a:gd name="connsiteX7" fmla="*/ 2602207 w 2801528"/>
                <a:gd name="connsiteY7" fmla="*/ 875765 h 2794386"/>
                <a:gd name="connsiteX8" fmla="*/ 2618780 w 2801528"/>
                <a:gd name="connsiteY8" fmla="*/ 916711 h 2794386"/>
                <a:gd name="connsiteX9" fmla="*/ 2618780 w 2801528"/>
                <a:gd name="connsiteY9" fmla="*/ 1877378 h 2794386"/>
                <a:gd name="connsiteX10" fmla="*/ 2601635 w 2801528"/>
                <a:gd name="connsiteY10" fmla="*/ 1921649 h 2794386"/>
                <a:gd name="connsiteX11" fmla="*/ 1926980 w 2801528"/>
                <a:gd name="connsiteY11" fmla="*/ 2595407 h 2794386"/>
                <a:gd name="connsiteX12" fmla="*/ 1879355 w 2801528"/>
                <a:gd name="connsiteY12" fmla="*/ 2614408 h 2794386"/>
                <a:gd name="connsiteX13" fmla="*/ 919616 w 2801528"/>
                <a:gd name="connsiteY13" fmla="*/ 2612508 h 2794386"/>
                <a:gd name="connsiteX14" fmla="*/ 879230 w 2801528"/>
                <a:gd name="connsiteY14" fmla="*/ 2595502 h 2794386"/>
                <a:gd name="connsiteX15" fmla="*/ 419839 w 2801528"/>
                <a:gd name="connsiteY15" fmla="*/ 2392102 h 2794386"/>
                <a:gd name="connsiteX16" fmla="*/ 7025 w 2801528"/>
                <a:gd name="connsiteY16" fmla="*/ 1516273 h 2794386"/>
                <a:gd name="connsiteX17" fmla="*/ 167 w 2801528"/>
                <a:gd name="connsiteY17" fmla="*/ 1424405 h 2794386"/>
                <a:gd name="connsiteX18" fmla="*/ 107419 w 2801528"/>
                <a:gd name="connsiteY18" fmla="*/ 1428015 h 2794386"/>
                <a:gd name="connsiteX19" fmla="*/ 488419 w 2801528"/>
                <a:gd name="connsiteY19" fmla="*/ 2309830 h 2794386"/>
                <a:gd name="connsiteX20" fmla="*/ 896375 w 2801528"/>
                <a:gd name="connsiteY20" fmla="*/ 2488149 h 2794386"/>
                <a:gd name="connsiteX21" fmla="*/ 982100 w 2801528"/>
                <a:gd name="connsiteY21" fmla="*/ 2523300 h 2794386"/>
                <a:gd name="connsiteX22" fmla="*/ 1818871 w 2801528"/>
                <a:gd name="connsiteY22" fmla="*/ 2523300 h 2794386"/>
                <a:gd name="connsiteX23" fmla="*/ 1904596 w 2801528"/>
                <a:gd name="connsiteY23" fmla="*/ 2487769 h 2794386"/>
                <a:gd name="connsiteX24" fmla="*/ 2494574 w 2801528"/>
                <a:gd name="connsiteY24" fmla="*/ 1900463 h 2794386"/>
                <a:gd name="connsiteX25" fmla="*/ 2529341 w 2801528"/>
                <a:gd name="connsiteY25" fmla="*/ 1814961 h 2794386"/>
                <a:gd name="connsiteX26" fmla="*/ 2528293 w 2801528"/>
                <a:gd name="connsiteY26" fmla="*/ 977608 h 2794386"/>
                <a:gd name="connsiteX27" fmla="*/ 2494765 w 2801528"/>
                <a:gd name="connsiteY27" fmla="*/ 898661 h 2794386"/>
                <a:gd name="connsiteX28" fmla="*/ 2304265 w 2801528"/>
                <a:gd name="connsiteY28" fmla="*/ 474854 h 2794386"/>
                <a:gd name="connsiteX29" fmla="*/ 1470542 w 2801528"/>
                <a:gd name="connsiteY29" fmla="*/ 108809 h 2794386"/>
                <a:gd name="connsiteX30" fmla="*/ 1034106 w 2801528"/>
                <a:gd name="connsiteY30" fmla="*/ 229557 h 2794386"/>
                <a:gd name="connsiteX31" fmla="*/ 838558 w 2801528"/>
                <a:gd name="connsiteY31" fmla="*/ 312780 h 2794386"/>
                <a:gd name="connsiteX32" fmla="*/ 304777 w 2801528"/>
                <a:gd name="connsiteY32" fmla="*/ 905786 h 2794386"/>
                <a:gd name="connsiteX33" fmla="*/ 276869 w 2801528"/>
                <a:gd name="connsiteY33" fmla="*/ 971433 h 2794386"/>
                <a:gd name="connsiteX34" fmla="*/ 107705 w 2801528"/>
                <a:gd name="connsiteY34" fmla="*/ 1428015 h 2794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801528" h="2794386">
                  <a:moveTo>
                    <a:pt x="167" y="1424405"/>
                  </a:moveTo>
                  <a:cubicBezTo>
                    <a:pt x="167" y="1224330"/>
                    <a:pt x="58460" y="1060735"/>
                    <a:pt x="179904" y="919466"/>
                  </a:cubicBezTo>
                  <a:cubicBezTo>
                    <a:pt x="190895" y="906121"/>
                    <a:pt x="197541" y="889748"/>
                    <a:pt x="198954" y="872535"/>
                  </a:cubicBezTo>
                  <a:cubicBezTo>
                    <a:pt x="220671" y="515705"/>
                    <a:pt x="517280" y="219487"/>
                    <a:pt x="874086" y="198967"/>
                  </a:cubicBezTo>
                  <a:cubicBezTo>
                    <a:pt x="890293" y="198069"/>
                    <a:pt x="905842" y="192270"/>
                    <a:pt x="918663" y="182341"/>
                  </a:cubicBezTo>
                  <a:cubicBezTo>
                    <a:pt x="1079255" y="43352"/>
                    <a:pt x="1266897" y="-11559"/>
                    <a:pt x="1476923" y="2216"/>
                  </a:cubicBezTo>
                  <a:cubicBezTo>
                    <a:pt x="1825253" y="24922"/>
                    <a:pt x="2126338" y="155265"/>
                    <a:pt x="2377798" y="397332"/>
                  </a:cubicBezTo>
                  <a:cubicBezTo>
                    <a:pt x="2511125" y="522366"/>
                    <a:pt x="2591419" y="693552"/>
                    <a:pt x="2602207" y="875765"/>
                  </a:cubicBezTo>
                  <a:cubicBezTo>
                    <a:pt x="2603547" y="890749"/>
                    <a:pt x="2609315" y="904999"/>
                    <a:pt x="2618780" y="916711"/>
                  </a:cubicBezTo>
                  <a:cubicBezTo>
                    <a:pt x="2862620" y="1206659"/>
                    <a:pt x="2862716" y="1587335"/>
                    <a:pt x="2618780" y="1877378"/>
                  </a:cubicBezTo>
                  <a:cubicBezTo>
                    <a:pt x="2608759" y="1890095"/>
                    <a:pt x="2602787" y="1905515"/>
                    <a:pt x="2601635" y="1921649"/>
                  </a:cubicBezTo>
                  <a:cubicBezTo>
                    <a:pt x="2580395" y="2278574"/>
                    <a:pt x="2283977" y="2574412"/>
                    <a:pt x="1926980" y="2595407"/>
                  </a:cubicBezTo>
                  <a:cubicBezTo>
                    <a:pt x="1909542" y="2596786"/>
                    <a:pt x="1892935" y="2603411"/>
                    <a:pt x="1879355" y="2614408"/>
                  </a:cubicBezTo>
                  <a:cubicBezTo>
                    <a:pt x="1592843" y="2855429"/>
                    <a:pt x="1206413" y="2854384"/>
                    <a:pt x="919616" y="2612508"/>
                  </a:cubicBezTo>
                  <a:cubicBezTo>
                    <a:pt x="908094" y="2603049"/>
                    <a:pt x="894061" y="2597141"/>
                    <a:pt x="879230" y="2595502"/>
                  </a:cubicBezTo>
                  <a:cubicBezTo>
                    <a:pt x="701207" y="2583152"/>
                    <a:pt x="546331" y="2517030"/>
                    <a:pt x="419839" y="2392102"/>
                  </a:cubicBezTo>
                  <a:cubicBezTo>
                    <a:pt x="175523" y="2150795"/>
                    <a:pt x="36838" y="1858757"/>
                    <a:pt x="7025" y="1516273"/>
                  </a:cubicBezTo>
                  <a:cubicBezTo>
                    <a:pt x="3406" y="1480837"/>
                    <a:pt x="1596" y="1445306"/>
                    <a:pt x="167" y="1424405"/>
                  </a:cubicBezTo>
                  <a:close/>
                  <a:moveTo>
                    <a:pt x="107419" y="1428015"/>
                  </a:moveTo>
                  <a:cubicBezTo>
                    <a:pt x="116944" y="1761094"/>
                    <a:pt x="240769" y="2061873"/>
                    <a:pt x="488419" y="2309830"/>
                  </a:cubicBezTo>
                  <a:cubicBezTo>
                    <a:pt x="595779" y="2420211"/>
                    <a:pt x="742237" y="2484229"/>
                    <a:pt x="896375" y="2488149"/>
                  </a:cubicBezTo>
                  <a:cubicBezTo>
                    <a:pt x="928434" y="2488356"/>
                    <a:pt x="959165" y="2500956"/>
                    <a:pt x="982100" y="2523300"/>
                  </a:cubicBezTo>
                  <a:cubicBezTo>
                    <a:pt x="1218152" y="2741437"/>
                    <a:pt x="1582819" y="2741437"/>
                    <a:pt x="1818871" y="2523300"/>
                  </a:cubicBezTo>
                  <a:cubicBezTo>
                    <a:pt x="1841812" y="2500917"/>
                    <a:pt x="1872507" y="2488195"/>
                    <a:pt x="1904596" y="2487769"/>
                  </a:cubicBezTo>
                  <a:cubicBezTo>
                    <a:pt x="2224715" y="2475399"/>
                    <a:pt x="2481551" y="2219726"/>
                    <a:pt x="2494574" y="1900463"/>
                  </a:cubicBezTo>
                  <a:cubicBezTo>
                    <a:pt x="2494722" y="1868567"/>
                    <a:pt x="2507171" y="1837950"/>
                    <a:pt x="2529341" y="1814961"/>
                  </a:cubicBezTo>
                  <a:cubicBezTo>
                    <a:pt x="2749415" y="1578840"/>
                    <a:pt x="2748957" y="1213180"/>
                    <a:pt x="2528293" y="977608"/>
                  </a:cubicBezTo>
                  <a:cubicBezTo>
                    <a:pt x="2507243" y="956646"/>
                    <a:pt x="2495216" y="928325"/>
                    <a:pt x="2494765" y="898661"/>
                  </a:cubicBezTo>
                  <a:cubicBezTo>
                    <a:pt x="2489431" y="731646"/>
                    <a:pt x="2424089" y="590662"/>
                    <a:pt x="2304265" y="474854"/>
                  </a:cubicBezTo>
                  <a:cubicBezTo>
                    <a:pt x="2071760" y="250458"/>
                    <a:pt x="1793058" y="129995"/>
                    <a:pt x="1470542" y="108809"/>
                  </a:cubicBezTo>
                  <a:cubicBezTo>
                    <a:pt x="1310807" y="98264"/>
                    <a:pt x="1160693" y="128855"/>
                    <a:pt x="1034106" y="229557"/>
                  </a:cubicBezTo>
                  <a:cubicBezTo>
                    <a:pt x="978298" y="275468"/>
                    <a:pt x="910405" y="304362"/>
                    <a:pt x="838558" y="312780"/>
                  </a:cubicBezTo>
                  <a:cubicBezTo>
                    <a:pt x="529853" y="355911"/>
                    <a:pt x="321446" y="594367"/>
                    <a:pt x="304777" y="905786"/>
                  </a:cubicBezTo>
                  <a:cubicBezTo>
                    <a:pt x="302751" y="930082"/>
                    <a:pt x="292970" y="953090"/>
                    <a:pt x="276869" y="971433"/>
                  </a:cubicBezTo>
                  <a:cubicBezTo>
                    <a:pt x="162188" y="1096551"/>
                    <a:pt x="106466" y="1243235"/>
                    <a:pt x="107705" y="1428015"/>
                  </a:cubicBezTo>
                  <a:close/>
                </a:path>
              </a:pathLst>
            </a:custGeom>
            <a:grpFill/>
            <a:ln w="9525" cap="flat">
              <a:noFill/>
              <a:prstDash val="solid"/>
              <a:miter/>
            </a:ln>
          </p:spPr>
          <p:txBody>
            <a:bodyPr rtlCol="0" anchor="ctr"/>
            <a:lstStyle/>
            <a:p>
              <a:endParaRPr lang="en-RO"/>
            </a:p>
          </p:txBody>
        </p:sp>
        <p:sp>
          <p:nvSpPr>
            <p:cNvPr id="26" name="Freeform 25">
              <a:extLst>
                <a:ext uri="{FF2B5EF4-FFF2-40B4-BE49-F238E27FC236}">
                  <a16:creationId xmlns:a16="http://schemas.microsoft.com/office/drawing/2014/main" id="{88A9E199-E7E4-AF48-B969-397AE8C3E5D7}"/>
                </a:ext>
              </a:extLst>
            </p:cNvPr>
            <p:cNvSpPr/>
            <p:nvPr/>
          </p:nvSpPr>
          <p:spPr>
            <a:xfrm>
              <a:off x="4519338" y="2241462"/>
              <a:ext cx="105227" cy="106600"/>
            </a:xfrm>
            <a:custGeom>
              <a:avLst/>
              <a:gdLst>
                <a:gd name="connsiteX0" fmla="*/ 51971 w 105227"/>
                <a:gd name="connsiteY0" fmla="*/ 106757 h 106600"/>
                <a:gd name="connsiteX1" fmla="*/ 180 w 105227"/>
                <a:gd name="connsiteY1" fmla="*/ 52796 h 106600"/>
                <a:gd name="connsiteX2" fmla="*/ 251 w 105227"/>
                <a:gd name="connsiteY2" fmla="*/ 50991 h 106600"/>
                <a:gd name="connsiteX3" fmla="*/ 53591 w 105227"/>
                <a:gd name="connsiteY3" fmla="*/ 164 h 106600"/>
                <a:gd name="connsiteX4" fmla="*/ 105384 w 105227"/>
                <a:gd name="connsiteY4" fmla="*/ 53937 h 106600"/>
                <a:gd name="connsiteX5" fmla="*/ 105311 w 105227"/>
                <a:gd name="connsiteY5" fmla="*/ 55836 h 106600"/>
                <a:gd name="connsiteX6" fmla="*/ 51971 w 105227"/>
                <a:gd name="connsiteY6" fmla="*/ 106757 h 10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227" h="106600">
                  <a:moveTo>
                    <a:pt x="51971" y="106757"/>
                  </a:moveTo>
                  <a:cubicBezTo>
                    <a:pt x="22730" y="106121"/>
                    <a:pt x="-458" y="81962"/>
                    <a:pt x="180" y="52796"/>
                  </a:cubicBezTo>
                  <a:cubicBezTo>
                    <a:pt x="193" y="52194"/>
                    <a:pt x="217" y="51592"/>
                    <a:pt x="251" y="50991"/>
                  </a:cubicBezTo>
                  <a:cubicBezTo>
                    <a:pt x="1182" y="22385"/>
                    <a:pt x="24898" y="-213"/>
                    <a:pt x="53591" y="164"/>
                  </a:cubicBezTo>
                  <a:cubicBezTo>
                    <a:pt x="82781" y="748"/>
                    <a:pt x="105969" y="24823"/>
                    <a:pt x="105384" y="53937"/>
                  </a:cubicBezTo>
                  <a:cubicBezTo>
                    <a:pt x="105371" y="54570"/>
                    <a:pt x="105347" y="55203"/>
                    <a:pt x="105311" y="55836"/>
                  </a:cubicBezTo>
                  <a:cubicBezTo>
                    <a:pt x="104331" y="84434"/>
                    <a:pt x="80659" y="107032"/>
                    <a:pt x="51971" y="106757"/>
                  </a:cubicBezTo>
                  <a:close/>
                </a:path>
              </a:pathLst>
            </a:custGeom>
            <a:grpFill/>
            <a:ln w="9525" cap="flat">
              <a:noFill/>
              <a:prstDash val="solid"/>
              <a:miter/>
            </a:ln>
          </p:spPr>
          <p:txBody>
            <a:bodyPr rtlCol="0" anchor="ctr"/>
            <a:lstStyle/>
            <a:p>
              <a:endParaRPr lang="en-RO"/>
            </a:p>
          </p:txBody>
        </p:sp>
        <p:sp>
          <p:nvSpPr>
            <p:cNvPr id="27" name="Freeform 26">
              <a:extLst>
                <a:ext uri="{FF2B5EF4-FFF2-40B4-BE49-F238E27FC236}">
                  <a16:creationId xmlns:a16="http://schemas.microsoft.com/office/drawing/2014/main" id="{58FC4780-AC6F-CE41-AAED-B864FC5F9CF7}"/>
                </a:ext>
              </a:extLst>
            </p:cNvPr>
            <p:cNvSpPr/>
            <p:nvPr/>
          </p:nvSpPr>
          <p:spPr>
            <a:xfrm>
              <a:off x="4304975" y="2455508"/>
              <a:ext cx="105328" cy="106307"/>
            </a:xfrm>
            <a:custGeom>
              <a:avLst/>
              <a:gdLst>
                <a:gd name="connsiteX0" fmla="*/ 105457 w 105328"/>
                <a:gd name="connsiteY0" fmla="*/ 51556 h 106307"/>
                <a:gd name="connsiteX1" fmla="*/ 54442 w 105328"/>
                <a:gd name="connsiteY1" fmla="*/ 106431 h 106307"/>
                <a:gd name="connsiteX2" fmla="*/ 52784 w 105328"/>
                <a:gd name="connsiteY2" fmla="*/ 106467 h 106307"/>
                <a:gd name="connsiteX3" fmla="*/ 206 w 105328"/>
                <a:gd name="connsiteY3" fmla="*/ 54976 h 106307"/>
                <a:gd name="connsiteX4" fmla="*/ 51126 w 105328"/>
                <a:gd name="connsiteY4" fmla="*/ 197 h 106307"/>
                <a:gd name="connsiteX5" fmla="*/ 52879 w 105328"/>
                <a:gd name="connsiteY5" fmla="*/ 160 h 106307"/>
                <a:gd name="connsiteX6" fmla="*/ 105457 w 105328"/>
                <a:gd name="connsiteY6" fmla="*/ 51556 h 106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328" h="106307">
                  <a:moveTo>
                    <a:pt x="105457" y="51556"/>
                  </a:moveTo>
                  <a:cubicBezTo>
                    <a:pt x="106562" y="80760"/>
                    <a:pt x="83722" y="105328"/>
                    <a:pt x="54442" y="106431"/>
                  </a:cubicBezTo>
                  <a:cubicBezTo>
                    <a:pt x="53889" y="106452"/>
                    <a:pt x="53337" y="106464"/>
                    <a:pt x="52784" y="106467"/>
                  </a:cubicBezTo>
                  <a:cubicBezTo>
                    <a:pt x="24196" y="106271"/>
                    <a:pt x="925" y="83481"/>
                    <a:pt x="206" y="54976"/>
                  </a:cubicBezTo>
                  <a:cubicBezTo>
                    <a:pt x="-899" y="25824"/>
                    <a:pt x="21899" y="1299"/>
                    <a:pt x="51126" y="197"/>
                  </a:cubicBezTo>
                  <a:cubicBezTo>
                    <a:pt x="51710" y="175"/>
                    <a:pt x="52295" y="162"/>
                    <a:pt x="52879" y="160"/>
                  </a:cubicBezTo>
                  <a:cubicBezTo>
                    <a:pt x="81451" y="304"/>
                    <a:pt x="104737" y="23067"/>
                    <a:pt x="105457" y="51556"/>
                  </a:cubicBezTo>
                  <a:close/>
                </a:path>
              </a:pathLst>
            </a:custGeom>
            <a:grpFill/>
            <a:ln w="9525" cap="flat">
              <a:noFill/>
              <a:prstDash val="solid"/>
              <a:miter/>
            </a:ln>
          </p:spPr>
          <p:txBody>
            <a:bodyPr rtlCol="0" anchor="ctr"/>
            <a:lstStyle/>
            <a:p>
              <a:endParaRPr lang="en-RO"/>
            </a:p>
          </p:txBody>
        </p:sp>
        <p:sp>
          <p:nvSpPr>
            <p:cNvPr id="28" name="Freeform 27">
              <a:extLst>
                <a:ext uri="{FF2B5EF4-FFF2-40B4-BE49-F238E27FC236}">
                  <a16:creationId xmlns:a16="http://schemas.microsoft.com/office/drawing/2014/main" id="{E0F86F16-4BC4-544B-B7B2-19365D4E16AA}"/>
                </a:ext>
              </a:extLst>
            </p:cNvPr>
            <p:cNvSpPr/>
            <p:nvPr/>
          </p:nvSpPr>
          <p:spPr>
            <a:xfrm>
              <a:off x="3718337" y="2573308"/>
              <a:ext cx="105612" cy="105195"/>
            </a:xfrm>
            <a:custGeom>
              <a:avLst/>
              <a:gdLst>
                <a:gd name="connsiteX0" fmla="*/ 105641 w 105612"/>
                <a:gd name="connsiteY0" fmla="*/ 50704 h 105195"/>
                <a:gd name="connsiteX1" fmla="*/ 58462 w 105612"/>
                <a:gd name="connsiteY1" fmla="*/ 105218 h 105195"/>
                <a:gd name="connsiteX2" fmla="*/ 53158 w 105612"/>
                <a:gd name="connsiteY2" fmla="*/ 105331 h 105195"/>
                <a:gd name="connsiteX3" fmla="*/ 199 w 105612"/>
                <a:gd name="connsiteY3" fmla="*/ 54815 h 105195"/>
                <a:gd name="connsiteX4" fmla="*/ 199 w 105612"/>
                <a:gd name="connsiteY4" fmla="*/ 54789 h 105195"/>
                <a:gd name="connsiteX5" fmla="*/ 51317 w 105612"/>
                <a:gd name="connsiteY5" fmla="*/ 194 h 105195"/>
                <a:gd name="connsiteX6" fmla="*/ 53158 w 105612"/>
                <a:gd name="connsiteY6" fmla="*/ 163 h 105195"/>
                <a:gd name="connsiteX7" fmla="*/ 105641 w 105612"/>
                <a:gd name="connsiteY7" fmla="*/ 50704 h 105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5612" h="105195">
                  <a:moveTo>
                    <a:pt x="105641" y="50704"/>
                  </a:moveTo>
                  <a:cubicBezTo>
                    <a:pt x="107705" y="78752"/>
                    <a:pt x="86583" y="103158"/>
                    <a:pt x="58462" y="105218"/>
                  </a:cubicBezTo>
                  <a:cubicBezTo>
                    <a:pt x="56697" y="105347"/>
                    <a:pt x="54927" y="105385"/>
                    <a:pt x="53158" y="105331"/>
                  </a:cubicBezTo>
                  <a:cubicBezTo>
                    <a:pt x="24548" y="105967"/>
                    <a:pt x="837" y="83350"/>
                    <a:pt x="199" y="54815"/>
                  </a:cubicBezTo>
                  <a:cubicBezTo>
                    <a:pt x="199" y="54806"/>
                    <a:pt x="199" y="54798"/>
                    <a:pt x="199" y="54789"/>
                  </a:cubicBezTo>
                  <a:cubicBezTo>
                    <a:pt x="-801" y="25634"/>
                    <a:pt x="22086" y="1191"/>
                    <a:pt x="51317" y="194"/>
                  </a:cubicBezTo>
                  <a:cubicBezTo>
                    <a:pt x="51930" y="173"/>
                    <a:pt x="52544" y="163"/>
                    <a:pt x="53158" y="163"/>
                  </a:cubicBezTo>
                  <a:cubicBezTo>
                    <a:pt x="81573" y="-157"/>
                    <a:pt x="104965" y="22369"/>
                    <a:pt x="105641" y="50704"/>
                  </a:cubicBezTo>
                  <a:close/>
                </a:path>
              </a:pathLst>
            </a:custGeom>
            <a:grpFill/>
            <a:ln w="9525" cap="flat">
              <a:noFill/>
              <a:prstDash val="solid"/>
              <a:miter/>
            </a:ln>
          </p:spPr>
          <p:txBody>
            <a:bodyPr rtlCol="0" anchor="ctr"/>
            <a:lstStyle/>
            <a:p>
              <a:endParaRPr lang="en-RO"/>
            </a:p>
          </p:txBody>
        </p:sp>
        <p:sp>
          <p:nvSpPr>
            <p:cNvPr id="29" name="Freeform 28">
              <a:extLst>
                <a:ext uri="{FF2B5EF4-FFF2-40B4-BE49-F238E27FC236}">
                  <a16:creationId xmlns:a16="http://schemas.microsoft.com/office/drawing/2014/main" id="{1AA0294C-4677-5046-A10C-8CC9DA225454}"/>
                </a:ext>
              </a:extLst>
            </p:cNvPr>
            <p:cNvSpPr/>
            <p:nvPr/>
          </p:nvSpPr>
          <p:spPr>
            <a:xfrm>
              <a:off x="5650948" y="3371876"/>
              <a:ext cx="106682" cy="106424"/>
            </a:xfrm>
            <a:custGeom>
              <a:avLst/>
              <a:gdLst>
                <a:gd name="connsiteX0" fmla="*/ 106795 w 106682"/>
                <a:gd name="connsiteY0" fmla="*/ 51013 h 106424"/>
                <a:gd name="connsiteX1" fmla="*/ 55883 w 106682"/>
                <a:gd name="connsiteY1" fmla="*/ 106530 h 106424"/>
                <a:gd name="connsiteX2" fmla="*/ 221 w 106682"/>
                <a:gd name="connsiteY2" fmla="*/ 55750 h 106424"/>
                <a:gd name="connsiteX3" fmla="*/ 50217 w 106682"/>
                <a:gd name="connsiteY3" fmla="*/ 281 h 106424"/>
                <a:gd name="connsiteX4" fmla="*/ 106716 w 106682"/>
                <a:gd name="connsiteY4" fmla="*/ 49523 h 106424"/>
                <a:gd name="connsiteX5" fmla="*/ 106795 w 106682"/>
                <a:gd name="connsiteY5" fmla="*/ 51012 h 10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682" h="106424">
                  <a:moveTo>
                    <a:pt x="106795" y="51013"/>
                  </a:moveTo>
                  <a:cubicBezTo>
                    <a:pt x="108107" y="80366"/>
                    <a:pt x="85313" y="105222"/>
                    <a:pt x="55883" y="106530"/>
                  </a:cubicBezTo>
                  <a:cubicBezTo>
                    <a:pt x="26454" y="107838"/>
                    <a:pt x="1533" y="85103"/>
                    <a:pt x="221" y="55750"/>
                  </a:cubicBezTo>
                  <a:cubicBezTo>
                    <a:pt x="-1075" y="26753"/>
                    <a:pt x="21171" y="2072"/>
                    <a:pt x="50217" y="281"/>
                  </a:cubicBezTo>
                  <a:cubicBezTo>
                    <a:pt x="79452" y="-1682"/>
                    <a:pt x="104747" y="20364"/>
                    <a:pt x="106716" y="49523"/>
                  </a:cubicBezTo>
                  <a:cubicBezTo>
                    <a:pt x="106749" y="50019"/>
                    <a:pt x="106776" y="50516"/>
                    <a:pt x="106795" y="51012"/>
                  </a:cubicBezTo>
                  <a:close/>
                </a:path>
              </a:pathLst>
            </a:custGeom>
            <a:grpFill/>
            <a:ln w="9525" cap="flat">
              <a:noFill/>
              <a:prstDash val="solid"/>
              <a:miter/>
            </a:ln>
          </p:spPr>
          <p:txBody>
            <a:bodyPr rtlCol="0" anchor="ctr"/>
            <a:lstStyle/>
            <a:p>
              <a:endParaRPr lang="en-RO"/>
            </a:p>
          </p:txBody>
        </p:sp>
        <p:sp>
          <p:nvSpPr>
            <p:cNvPr id="30" name="Freeform 29">
              <a:extLst>
                <a:ext uri="{FF2B5EF4-FFF2-40B4-BE49-F238E27FC236}">
                  <a16:creationId xmlns:a16="http://schemas.microsoft.com/office/drawing/2014/main" id="{0C12AA94-F92A-564B-8699-5D8F74F32F24}"/>
                </a:ext>
              </a:extLst>
            </p:cNvPr>
            <p:cNvSpPr/>
            <p:nvPr/>
          </p:nvSpPr>
          <p:spPr>
            <a:xfrm>
              <a:off x="4517935" y="4500631"/>
              <a:ext cx="106680" cy="106402"/>
            </a:xfrm>
            <a:custGeom>
              <a:avLst/>
              <a:gdLst>
                <a:gd name="connsiteX0" fmla="*/ 54041 w 106680"/>
                <a:gd name="connsiteY0" fmla="*/ 106560 h 106402"/>
                <a:gd name="connsiteX1" fmla="*/ 170 w 106680"/>
                <a:gd name="connsiteY1" fmla="*/ 53894 h 106402"/>
                <a:gd name="connsiteX2" fmla="*/ 52973 w 106680"/>
                <a:gd name="connsiteY2" fmla="*/ 162 h 106402"/>
                <a:gd name="connsiteX3" fmla="*/ 106845 w 106680"/>
                <a:gd name="connsiteY3" fmla="*/ 52828 h 106402"/>
                <a:gd name="connsiteX4" fmla="*/ 106810 w 106680"/>
                <a:gd name="connsiteY4" fmla="*/ 55353 h 106402"/>
                <a:gd name="connsiteX5" fmla="*/ 54041 w 106680"/>
                <a:gd name="connsiteY5" fmla="*/ 106560 h 106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680" h="106402">
                  <a:moveTo>
                    <a:pt x="54041" y="106560"/>
                  </a:moveTo>
                  <a:cubicBezTo>
                    <a:pt x="24584" y="106854"/>
                    <a:pt x="465" y="83275"/>
                    <a:pt x="170" y="53894"/>
                  </a:cubicBezTo>
                  <a:cubicBezTo>
                    <a:pt x="-125" y="24513"/>
                    <a:pt x="23516" y="456"/>
                    <a:pt x="52973" y="162"/>
                  </a:cubicBezTo>
                  <a:cubicBezTo>
                    <a:pt x="82431" y="-132"/>
                    <a:pt x="106550" y="23447"/>
                    <a:pt x="106845" y="52828"/>
                  </a:cubicBezTo>
                  <a:cubicBezTo>
                    <a:pt x="106853" y="53670"/>
                    <a:pt x="106842" y="54512"/>
                    <a:pt x="106810" y="55353"/>
                  </a:cubicBezTo>
                  <a:cubicBezTo>
                    <a:pt x="105986" y="83841"/>
                    <a:pt x="82615" y="106520"/>
                    <a:pt x="54041" y="106560"/>
                  </a:cubicBezTo>
                  <a:close/>
                </a:path>
              </a:pathLst>
            </a:custGeom>
            <a:grpFill/>
            <a:ln w="9525" cap="flat">
              <a:noFill/>
              <a:prstDash val="solid"/>
              <a:miter/>
            </a:ln>
          </p:spPr>
          <p:txBody>
            <a:bodyPr rtlCol="0" anchor="ctr"/>
            <a:lstStyle/>
            <a:p>
              <a:endParaRPr lang="en-RO"/>
            </a:p>
          </p:txBody>
        </p:sp>
      </p:grpSp>
      <p:grpSp>
        <p:nvGrpSpPr>
          <p:cNvPr id="31" name="Graphic 104">
            <a:extLst>
              <a:ext uri="{FF2B5EF4-FFF2-40B4-BE49-F238E27FC236}">
                <a16:creationId xmlns:a16="http://schemas.microsoft.com/office/drawing/2014/main" id="{4BCE1DEB-B9ED-8C4B-A168-C1E70AE9004D}"/>
              </a:ext>
            </a:extLst>
          </p:cNvPr>
          <p:cNvGrpSpPr>
            <a:grpSpLocks noChangeAspect="1"/>
          </p:cNvGrpSpPr>
          <p:nvPr/>
        </p:nvGrpSpPr>
        <p:grpSpPr>
          <a:xfrm>
            <a:off x="609701" y="1846614"/>
            <a:ext cx="504000" cy="504000"/>
            <a:chOff x="2743200" y="1600200"/>
            <a:chExt cx="3657600" cy="3657600"/>
          </a:xfrm>
          <a:solidFill>
            <a:schemeClr val="bg1"/>
          </a:solidFill>
        </p:grpSpPr>
        <p:sp>
          <p:nvSpPr>
            <p:cNvPr id="32" name="Freeform 31">
              <a:extLst>
                <a:ext uri="{FF2B5EF4-FFF2-40B4-BE49-F238E27FC236}">
                  <a16:creationId xmlns:a16="http://schemas.microsoft.com/office/drawing/2014/main" id="{D701322B-2AEC-5542-9D15-7BC1053A61A2}"/>
                </a:ext>
              </a:extLst>
            </p:cNvPr>
            <p:cNvSpPr/>
            <p:nvPr/>
          </p:nvSpPr>
          <p:spPr>
            <a:xfrm>
              <a:off x="2743104" y="1600200"/>
              <a:ext cx="3657695" cy="3659870"/>
            </a:xfrm>
            <a:custGeom>
              <a:avLst/>
              <a:gdLst>
                <a:gd name="connsiteX0" fmla="*/ 3657863 w 3657695"/>
                <a:gd name="connsiteY0" fmla="*/ 1936116 h 3659870"/>
                <a:gd name="connsiteX1" fmla="*/ 3630240 w 3657695"/>
                <a:gd name="connsiteY1" fmla="*/ 2136998 h 3659870"/>
                <a:gd name="connsiteX2" fmla="*/ 2574394 w 3657695"/>
                <a:gd name="connsiteY2" fmla="*/ 3497263 h 3659870"/>
                <a:gd name="connsiteX3" fmla="*/ 54269 w 3657695"/>
                <a:gd name="connsiteY3" fmla="*/ 2266157 h 3659870"/>
                <a:gd name="connsiteX4" fmla="*/ 6644 w 3657695"/>
                <a:gd name="connsiteY4" fmla="*/ 1974406 h 3659870"/>
                <a:gd name="connsiteX5" fmla="*/ 167 w 3657695"/>
                <a:gd name="connsiteY5" fmla="*/ 1943260 h 3659870"/>
                <a:gd name="connsiteX6" fmla="*/ 167 w 3657695"/>
                <a:gd name="connsiteY6" fmla="*/ 1721803 h 3659870"/>
                <a:gd name="connsiteX7" fmla="*/ 36362 w 3657695"/>
                <a:gd name="connsiteY7" fmla="*/ 1471772 h 3659870"/>
                <a:gd name="connsiteX8" fmla="*/ 365927 w 3657695"/>
                <a:gd name="connsiteY8" fmla="*/ 732156 h 3659870"/>
                <a:gd name="connsiteX9" fmla="*/ 375452 w 3657695"/>
                <a:gd name="connsiteY9" fmla="*/ 723393 h 3659870"/>
                <a:gd name="connsiteX10" fmla="*/ 456986 w 3657695"/>
                <a:gd name="connsiteY10" fmla="*/ 785782 h 3659870"/>
                <a:gd name="connsiteX11" fmla="*/ 146662 w 3657695"/>
                <a:gd name="connsiteY11" fmla="*/ 2182528 h 3659870"/>
                <a:gd name="connsiteX12" fmla="*/ 862275 w 3657695"/>
                <a:gd name="connsiteY12" fmla="*/ 3252757 h 3659870"/>
                <a:gd name="connsiteX13" fmla="*/ 3154562 w 3657695"/>
                <a:gd name="connsiteY13" fmla="*/ 2926906 h 3659870"/>
                <a:gd name="connsiteX14" fmla="*/ 3037214 w 3657695"/>
                <a:gd name="connsiteY14" fmla="*/ 604140 h 3659870"/>
                <a:gd name="connsiteX15" fmla="*/ 1760292 w 3657695"/>
                <a:gd name="connsiteY15" fmla="*/ 109697 h 3659870"/>
                <a:gd name="connsiteX16" fmla="*/ 524614 w 3657695"/>
                <a:gd name="connsiteY16" fmla="*/ 703200 h 3659870"/>
                <a:gd name="connsiteX17" fmla="*/ 509088 w 3657695"/>
                <a:gd name="connsiteY17" fmla="*/ 691960 h 3659870"/>
                <a:gd name="connsiteX18" fmla="*/ 444508 w 3657695"/>
                <a:gd name="connsiteY18" fmla="*/ 636049 h 3659870"/>
                <a:gd name="connsiteX19" fmla="*/ 469559 w 3657695"/>
                <a:gd name="connsiteY19" fmla="*/ 606045 h 3659870"/>
                <a:gd name="connsiteX20" fmla="*/ 1584461 w 3657695"/>
                <a:gd name="connsiteY20" fmla="*/ 16066 h 3659870"/>
                <a:gd name="connsiteX21" fmla="*/ 1714763 w 3657695"/>
                <a:gd name="connsiteY21" fmla="*/ 160 h 3659870"/>
                <a:gd name="connsiteX22" fmla="*/ 1943363 w 3657695"/>
                <a:gd name="connsiteY22" fmla="*/ 160 h 3659870"/>
                <a:gd name="connsiteX23" fmla="*/ 1970604 w 3657695"/>
                <a:gd name="connsiteY23" fmla="*/ 6160 h 3659870"/>
                <a:gd name="connsiteX24" fmla="*/ 3019307 w 3657695"/>
                <a:gd name="connsiteY24" fmla="*/ 441739 h 3659870"/>
                <a:gd name="connsiteX25" fmla="*/ 3629859 w 3657695"/>
                <a:gd name="connsiteY25" fmla="*/ 1517397 h 3659870"/>
                <a:gd name="connsiteX26" fmla="*/ 3657863 w 3657695"/>
                <a:gd name="connsiteY26" fmla="*/ 1721803 h 365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57695" h="3659870">
                  <a:moveTo>
                    <a:pt x="3657863" y="1936116"/>
                  </a:moveTo>
                  <a:cubicBezTo>
                    <a:pt x="3648814" y="2002791"/>
                    <a:pt x="3642813" y="2070704"/>
                    <a:pt x="3630240" y="2136998"/>
                  </a:cubicBezTo>
                  <a:cubicBezTo>
                    <a:pt x="3510416" y="2770315"/>
                    <a:pt x="3159038" y="3231040"/>
                    <a:pt x="2574394" y="3497263"/>
                  </a:cubicBezTo>
                  <a:cubicBezTo>
                    <a:pt x="1538836" y="3968942"/>
                    <a:pt x="325541" y="3372105"/>
                    <a:pt x="54269" y="2266157"/>
                  </a:cubicBezTo>
                  <a:cubicBezTo>
                    <a:pt x="30838" y="2170907"/>
                    <a:pt x="22361" y="2071752"/>
                    <a:pt x="6644" y="1974406"/>
                  </a:cubicBezTo>
                  <a:cubicBezTo>
                    <a:pt x="4930" y="1963929"/>
                    <a:pt x="2358" y="1953642"/>
                    <a:pt x="167" y="1943260"/>
                  </a:cubicBezTo>
                  <a:lnTo>
                    <a:pt x="167" y="1721803"/>
                  </a:lnTo>
                  <a:cubicBezTo>
                    <a:pt x="12169" y="1638460"/>
                    <a:pt x="20360" y="1554354"/>
                    <a:pt x="36362" y="1471772"/>
                  </a:cubicBezTo>
                  <a:cubicBezTo>
                    <a:pt x="88237" y="1203283"/>
                    <a:pt x="200980" y="950262"/>
                    <a:pt x="365927" y="732156"/>
                  </a:cubicBezTo>
                  <a:cubicBezTo>
                    <a:pt x="368885" y="729007"/>
                    <a:pt x="372068" y="726078"/>
                    <a:pt x="375452" y="723393"/>
                  </a:cubicBezTo>
                  <a:lnTo>
                    <a:pt x="456986" y="785782"/>
                  </a:lnTo>
                  <a:cubicBezTo>
                    <a:pt x="150948" y="1208120"/>
                    <a:pt x="41696" y="1673797"/>
                    <a:pt x="146662" y="2182528"/>
                  </a:cubicBezTo>
                  <a:cubicBezTo>
                    <a:pt x="239721" y="2634013"/>
                    <a:pt x="481942" y="2992153"/>
                    <a:pt x="862275" y="3252757"/>
                  </a:cubicBezTo>
                  <a:cubicBezTo>
                    <a:pt x="1573602" y="3739865"/>
                    <a:pt x="2569917" y="3629375"/>
                    <a:pt x="3154562" y="2926906"/>
                  </a:cubicBezTo>
                  <a:cubicBezTo>
                    <a:pt x="3724538" y="2242345"/>
                    <a:pt x="3674531" y="1229075"/>
                    <a:pt x="3037214" y="604140"/>
                  </a:cubicBezTo>
                  <a:cubicBezTo>
                    <a:pt x="2683455" y="257239"/>
                    <a:pt x="2254640" y="90647"/>
                    <a:pt x="1760292" y="109697"/>
                  </a:cubicBezTo>
                  <a:cubicBezTo>
                    <a:pt x="1265945" y="128747"/>
                    <a:pt x="855417" y="334582"/>
                    <a:pt x="524614" y="703200"/>
                  </a:cubicBezTo>
                  <a:cubicBezTo>
                    <a:pt x="518518" y="698818"/>
                    <a:pt x="513469" y="695770"/>
                    <a:pt x="509088" y="691960"/>
                  </a:cubicBezTo>
                  <a:cubicBezTo>
                    <a:pt x="488323" y="674244"/>
                    <a:pt x="467845" y="656242"/>
                    <a:pt x="444508" y="636049"/>
                  </a:cubicBezTo>
                  <a:cubicBezTo>
                    <a:pt x="453462" y="625285"/>
                    <a:pt x="461082" y="615284"/>
                    <a:pt x="469559" y="606045"/>
                  </a:cubicBezTo>
                  <a:cubicBezTo>
                    <a:pt x="770549" y="275845"/>
                    <a:pt x="1142183" y="79185"/>
                    <a:pt x="1584461" y="16066"/>
                  </a:cubicBezTo>
                  <a:cubicBezTo>
                    <a:pt x="1627799" y="9875"/>
                    <a:pt x="1671329" y="5398"/>
                    <a:pt x="1714763" y="160"/>
                  </a:cubicBezTo>
                  <a:lnTo>
                    <a:pt x="1943363" y="160"/>
                  </a:lnTo>
                  <a:cubicBezTo>
                    <a:pt x="1952301" y="2758"/>
                    <a:pt x="1961401" y="4763"/>
                    <a:pt x="1970604" y="6160"/>
                  </a:cubicBezTo>
                  <a:cubicBezTo>
                    <a:pt x="2367511" y="37402"/>
                    <a:pt x="2718317" y="181801"/>
                    <a:pt x="3019307" y="441739"/>
                  </a:cubicBezTo>
                  <a:cubicBezTo>
                    <a:pt x="3349824" y="727489"/>
                    <a:pt x="3554802" y="1086105"/>
                    <a:pt x="3629859" y="1517397"/>
                  </a:cubicBezTo>
                  <a:cubicBezTo>
                    <a:pt x="3641670" y="1585120"/>
                    <a:pt x="3648909" y="1653700"/>
                    <a:pt x="3657863" y="1721803"/>
                  </a:cubicBezTo>
                  <a:close/>
                </a:path>
              </a:pathLst>
            </a:custGeom>
            <a:grpFill/>
            <a:ln w="9525" cap="flat">
              <a:noFill/>
              <a:prstDash val="solid"/>
              <a:miter/>
            </a:ln>
          </p:spPr>
          <p:txBody>
            <a:bodyPr rtlCol="0" anchor="ctr"/>
            <a:lstStyle/>
            <a:p>
              <a:endParaRPr lang="en-RO"/>
            </a:p>
          </p:txBody>
        </p:sp>
        <p:sp>
          <p:nvSpPr>
            <p:cNvPr id="33" name="Freeform 32">
              <a:extLst>
                <a:ext uri="{FF2B5EF4-FFF2-40B4-BE49-F238E27FC236}">
                  <a16:creationId xmlns:a16="http://schemas.microsoft.com/office/drawing/2014/main" id="{2627A874-35F2-0C49-A531-23D6DE1FD05B}"/>
                </a:ext>
              </a:extLst>
            </p:cNvPr>
            <p:cNvSpPr/>
            <p:nvPr/>
          </p:nvSpPr>
          <p:spPr>
            <a:xfrm>
              <a:off x="2957716" y="1815033"/>
              <a:ext cx="3219436" cy="3228028"/>
            </a:xfrm>
            <a:custGeom>
              <a:avLst/>
              <a:gdLst>
                <a:gd name="connsiteX0" fmla="*/ 3113590 w 3219436"/>
                <a:gd name="connsiteY0" fmla="*/ 1778909 h 3228028"/>
                <a:gd name="connsiteX1" fmla="*/ 3213984 w 3219436"/>
                <a:gd name="connsiteY1" fmla="*/ 1790339 h 3228028"/>
                <a:gd name="connsiteX2" fmla="*/ 1773899 w 3219436"/>
                <a:gd name="connsiteY2" fmla="*/ 3220232 h 3228028"/>
                <a:gd name="connsiteX3" fmla="*/ 7773 w 3219436"/>
                <a:gd name="connsiteY3" fmla="*/ 1773194 h 3228028"/>
                <a:gd name="connsiteX4" fmla="*/ 1455573 w 3219436"/>
                <a:gd name="connsiteY4" fmla="*/ 7830 h 3228028"/>
                <a:gd name="connsiteX5" fmla="*/ 3219603 w 3219436"/>
                <a:gd name="connsiteY5" fmla="*/ 1458393 h 3228028"/>
                <a:gd name="connsiteX6" fmla="*/ 3116829 w 3219436"/>
                <a:gd name="connsiteY6" fmla="*/ 1468870 h 3228028"/>
                <a:gd name="connsiteX7" fmla="*/ 2369307 w 3219436"/>
                <a:gd name="connsiteY7" fmla="*/ 310630 h 3228028"/>
                <a:gd name="connsiteX8" fmla="*/ 1386327 w 3219436"/>
                <a:gd name="connsiteY8" fmla="*/ 124512 h 3228028"/>
                <a:gd name="connsiteX9" fmla="*/ 107214 w 3219436"/>
                <a:gd name="connsiteY9" fmla="*/ 1619365 h 3228028"/>
                <a:gd name="connsiteX10" fmla="*/ 1354989 w 3219436"/>
                <a:gd name="connsiteY10" fmla="*/ 3098217 h 3228028"/>
                <a:gd name="connsiteX11" fmla="*/ 2517992 w 3219436"/>
                <a:gd name="connsiteY11" fmla="*/ 2819134 h 3228028"/>
                <a:gd name="connsiteX12" fmla="*/ 3113590 w 3219436"/>
                <a:gd name="connsiteY12" fmla="*/ 1778909 h 3228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19436" h="3228028">
                  <a:moveTo>
                    <a:pt x="3113590" y="1778909"/>
                  </a:moveTo>
                  <a:lnTo>
                    <a:pt x="3213984" y="1790339"/>
                  </a:lnTo>
                  <a:cubicBezTo>
                    <a:pt x="3171312" y="2421275"/>
                    <a:pt x="2632101" y="3136698"/>
                    <a:pt x="1773899" y="3220232"/>
                  </a:cubicBezTo>
                  <a:cubicBezTo>
                    <a:pt x="852546" y="3309957"/>
                    <a:pt x="89117" y="2629015"/>
                    <a:pt x="7773" y="1773194"/>
                  </a:cubicBezTo>
                  <a:cubicBezTo>
                    <a:pt x="-79380" y="855460"/>
                    <a:pt x="593561" y="89936"/>
                    <a:pt x="1455573" y="7830"/>
                  </a:cubicBezTo>
                  <a:cubicBezTo>
                    <a:pt x="2386833" y="-80847"/>
                    <a:pt x="3141499" y="611430"/>
                    <a:pt x="3219603" y="1458393"/>
                  </a:cubicBezTo>
                  <a:lnTo>
                    <a:pt x="3116829" y="1468870"/>
                  </a:lnTo>
                  <a:cubicBezTo>
                    <a:pt x="3052249" y="962902"/>
                    <a:pt x="2808981" y="571139"/>
                    <a:pt x="2369307" y="310630"/>
                  </a:cubicBezTo>
                  <a:cubicBezTo>
                    <a:pt x="2065745" y="130703"/>
                    <a:pt x="1734656" y="71457"/>
                    <a:pt x="1386327" y="124512"/>
                  </a:cubicBezTo>
                  <a:cubicBezTo>
                    <a:pt x="648189" y="236539"/>
                    <a:pt x="103770" y="872783"/>
                    <a:pt x="107214" y="1619365"/>
                  </a:cubicBezTo>
                  <a:cubicBezTo>
                    <a:pt x="108711" y="2349961"/>
                    <a:pt x="635065" y="2973791"/>
                    <a:pt x="1354989" y="3098217"/>
                  </a:cubicBezTo>
                  <a:cubicBezTo>
                    <a:pt x="1780662" y="3170988"/>
                    <a:pt x="2172234" y="3078690"/>
                    <a:pt x="2517992" y="2819134"/>
                  </a:cubicBezTo>
                  <a:cubicBezTo>
                    <a:pt x="2863749" y="2559578"/>
                    <a:pt x="3059298" y="2210296"/>
                    <a:pt x="3113590" y="1778909"/>
                  </a:cubicBezTo>
                  <a:close/>
                </a:path>
              </a:pathLst>
            </a:custGeom>
            <a:grpFill/>
            <a:ln w="9525" cap="flat">
              <a:noFill/>
              <a:prstDash val="solid"/>
              <a:miter/>
            </a:ln>
          </p:spPr>
          <p:txBody>
            <a:bodyPr rtlCol="0" anchor="ctr"/>
            <a:lstStyle/>
            <a:p>
              <a:endParaRPr lang="en-RO"/>
            </a:p>
          </p:txBody>
        </p:sp>
        <p:sp>
          <p:nvSpPr>
            <p:cNvPr id="34" name="Freeform 33">
              <a:extLst>
                <a:ext uri="{FF2B5EF4-FFF2-40B4-BE49-F238E27FC236}">
                  <a16:creationId xmlns:a16="http://schemas.microsoft.com/office/drawing/2014/main" id="{EB3D5791-CDD4-5148-ACDE-1AFA059AA8B4}"/>
                </a:ext>
              </a:extLst>
            </p:cNvPr>
            <p:cNvSpPr/>
            <p:nvPr/>
          </p:nvSpPr>
          <p:spPr>
            <a:xfrm>
              <a:off x="3467481" y="2303335"/>
              <a:ext cx="1338167" cy="1473803"/>
            </a:xfrm>
            <a:custGeom>
              <a:avLst/>
              <a:gdLst>
                <a:gd name="connsiteX0" fmla="*/ 682729 w 1338167"/>
                <a:gd name="connsiteY0" fmla="*/ 160 h 1473803"/>
                <a:gd name="connsiteX1" fmla="*/ 789790 w 1338167"/>
                <a:gd name="connsiteY1" fmla="*/ 160 h 1473803"/>
                <a:gd name="connsiteX2" fmla="*/ 789790 w 1338167"/>
                <a:gd name="connsiteY2" fmla="*/ 357633 h 1473803"/>
                <a:gd name="connsiteX3" fmla="*/ 965717 w 1338167"/>
                <a:gd name="connsiteY3" fmla="*/ 430023 h 1473803"/>
                <a:gd name="connsiteX4" fmla="*/ 1218891 w 1338167"/>
                <a:gd name="connsiteY4" fmla="*/ 175896 h 1473803"/>
                <a:gd name="connsiteX5" fmla="*/ 1290995 w 1338167"/>
                <a:gd name="connsiteY5" fmla="*/ 255049 h 1473803"/>
                <a:gd name="connsiteX6" fmla="*/ 1039250 w 1338167"/>
                <a:gd name="connsiteY6" fmla="*/ 498508 h 1473803"/>
                <a:gd name="connsiteX7" fmla="*/ 1116593 w 1338167"/>
                <a:gd name="connsiteY7" fmla="*/ 681673 h 1473803"/>
                <a:gd name="connsiteX8" fmla="*/ 1338335 w 1338167"/>
                <a:gd name="connsiteY8" fmla="*/ 681673 h 1473803"/>
                <a:gd name="connsiteX9" fmla="*/ 1338335 w 1338167"/>
                <a:gd name="connsiteY9" fmla="*/ 790639 h 1473803"/>
                <a:gd name="connsiteX10" fmla="*/ 1143929 w 1338167"/>
                <a:gd name="connsiteY10" fmla="*/ 790163 h 1473803"/>
                <a:gd name="connsiteX11" fmla="*/ 1100781 w 1338167"/>
                <a:gd name="connsiteY11" fmla="*/ 822262 h 1473803"/>
                <a:gd name="connsiteX12" fmla="*/ 1045631 w 1338167"/>
                <a:gd name="connsiteY12" fmla="*/ 963423 h 1473803"/>
                <a:gd name="connsiteX13" fmla="*/ 1231369 w 1338167"/>
                <a:gd name="connsiteY13" fmla="*/ 1146779 h 1473803"/>
                <a:gd name="connsiteX14" fmla="*/ 1147263 w 1338167"/>
                <a:gd name="connsiteY14" fmla="*/ 1226503 h 1473803"/>
                <a:gd name="connsiteX15" fmla="*/ 968003 w 1338167"/>
                <a:gd name="connsiteY15" fmla="*/ 1045814 h 1473803"/>
                <a:gd name="connsiteX16" fmla="*/ 808554 w 1338167"/>
                <a:gd name="connsiteY16" fmla="*/ 1106107 h 1473803"/>
                <a:gd name="connsiteX17" fmla="*/ 791314 w 1338167"/>
                <a:gd name="connsiteY17" fmla="*/ 1137445 h 1473803"/>
                <a:gd name="connsiteX18" fmla="*/ 790552 w 1338167"/>
                <a:gd name="connsiteY18" fmla="*/ 1433767 h 1473803"/>
                <a:gd name="connsiteX19" fmla="*/ 790552 w 1338167"/>
                <a:gd name="connsiteY19" fmla="*/ 1473963 h 1473803"/>
                <a:gd name="connsiteX20" fmla="*/ 683396 w 1338167"/>
                <a:gd name="connsiteY20" fmla="*/ 1473963 h 1473803"/>
                <a:gd name="connsiteX21" fmla="*/ 683396 w 1338167"/>
                <a:gd name="connsiteY21" fmla="*/ 1436625 h 1473803"/>
                <a:gd name="connsiteX22" fmla="*/ 683396 w 1338167"/>
                <a:gd name="connsiteY22" fmla="*/ 1140302 h 1473803"/>
                <a:gd name="connsiteX23" fmla="*/ 654821 w 1338167"/>
                <a:gd name="connsiteY23" fmla="*/ 1102202 h 1473803"/>
                <a:gd name="connsiteX24" fmla="*/ 509659 w 1338167"/>
                <a:gd name="connsiteY24" fmla="*/ 1045624 h 1473803"/>
                <a:gd name="connsiteX25" fmla="*/ 328018 w 1338167"/>
                <a:gd name="connsiteY25" fmla="*/ 1228027 h 1473803"/>
                <a:gd name="connsiteX26" fmla="*/ 246770 w 1338167"/>
                <a:gd name="connsiteY26" fmla="*/ 1150113 h 1473803"/>
                <a:gd name="connsiteX27" fmla="*/ 431745 w 1338167"/>
                <a:gd name="connsiteY27" fmla="*/ 969805 h 1473803"/>
                <a:gd name="connsiteX28" fmla="*/ 357450 w 1338167"/>
                <a:gd name="connsiteY28" fmla="*/ 790735 h 1473803"/>
                <a:gd name="connsiteX29" fmla="*/ 167 w 1338167"/>
                <a:gd name="connsiteY29" fmla="*/ 790735 h 1473803"/>
                <a:gd name="connsiteX30" fmla="*/ 167 w 1338167"/>
                <a:gd name="connsiteY30" fmla="*/ 684531 h 1473803"/>
                <a:gd name="connsiteX31" fmla="*/ 357259 w 1338167"/>
                <a:gd name="connsiteY31" fmla="*/ 684531 h 1473803"/>
                <a:gd name="connsiteX32" fmla="*/ 430507 w 1338167"/>
                <a:gd name="connsiteY32" fmla="*/ 507461 h 1473803"/>
                <a:gd name="connsiteX33" fmla="*/ 292299 w 1338167"/>
                <a:gd name="connsiteY33" fmla="*/ 378112 h 1473803"/>
                <a:gd name="connsiteX34" fmla="*/ 374976 w 1338167"/>
                <a:gd name="connsiteY34" fmla="*/ 296482 h 1473803"/>
                <a:gd name="connsiteX35" fmla="*/ 503754 w 1338167"/>
                <a:gd name="connsiteY35" fmla="*/ 432595 h 1473803"/>
                <a:gd name="connsiteX36" fmla="*/ 682729 w 1338167"/>
                <a:gd name="connsiteY36" fmla="*/ 358109 h 1473803"/>
                <a:gd name="connsiteX37" fmla="*/ 736640 w 1338167"/>
                <a:gd name="connsiteY37" fmla="*/ 1004857 h 1473803"/>
                <a:gd name="connsiteX38" fmla="*/ 1004674 w 1338167"/>
                <a:gd name="connsiteY38" fmla="*/ 738157 h 1473803"/>
                <a:gd name="connsiteX39" fmla="*/ 737974 w 1338167"/>
                <a:gd name="connsiteY39" fmla="*/ 469456 h 1473803"/>
                <a:gd name="connsiteX40" fmla="*/ 468893 w 1338167"/>
                <a:gd name="connsiteY40" fmla="*/ 736918 h 1473803"/>
                <a:gd name="connsiteX41" fmla="*/ 736640 w 1338167"/>
                <a:gd name="connsiteY41" fmla="*/ 1004857 h 147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38167" h="1473803">
                  <a:moveTo>
                    <a:pt x="682729" y="160"/>
                  </a:moveTo>
                  <a:lnTo>
                    <a:pt x="789790" y="160"/>
                  </a:lnTo>
                  <a:lnTo>
                    <a:pt x="789790" y="357633"/>
                  </a:lnTo>
                  <a:lnTo>
                    <a:pt x="965717" y="430023"/>
                  </a:lnTo>
                  <a:lnTo>
                    <a:pt x="1218891" y="175896"/>
                  </a:lnTo>
                  <a:lnTo>
                    <a:pt x="1290995" y="255049"/>
                  </a:lnTo>
                  <a:lnTo>
                    <a:pt x="1039250" y="498508"/>
                  </a:lnTo>
                  <a:lnTo>
                    <a:pt x="1116593" y="681673"/>
                  </a:lnTo>
                  <a:lnTo>
                    <a:pt x="1338335" y="681673"/>
                  </a:lnTo>
                  <a:lnTo>
                    <a:pt x="1338335" y="790639"/>
                  </a:lnTo>
                  <a:cubicBezTo>
                    <a:pt x="1273946" y="790639"/>
                    <a:pt x="1208890" y="791497"/>
                    <a:pt x="1143929" y="790163"/>
                  </a:cubicBezTo>
                  <a:cubicBezTo>
                    <a:pt x="1119164" y="789592"/>
                    <a:pt x="1108401" y="794830"/>
                    <a:pt x="1100781" y="822262"/>
                  </a:cubicBezTo>
                  <a:cubicBezTo>
                    <a:pt x="1087732" y="869887"/>
                    <a:pt x="1065253" y="914655"/>
                    <a:pt x="1045631" y="963423"/>
                  </a:cubicBezTo>
                  <a:lnTo>
                    <a:pt x="1231369" y="1146779"/>
                  </a:lnTo>
                  <a:lnTo>
                    <a:pt x="1147263" y="1226503"/>
                  </a:lnTo>
                  <a:lnTo>
                    <a:pt x="968003" y="1045814"/>
                  </a:lnTo>
                  <a:cubicBezTo>
                    <a:pt x="911805" y="1066674"/>
                    <a:pt x="859418" y="1084867"/>
                    <a:pt x="808554" y="1106107"/>
                  </a:cubicBezTo>
                  <a:cubicBezTo>
                    <a:pt x="798309" y="1113359"/>
                    <a:pt x="791955" y="1124909"/>
                    <a:pt x="791314" y="1137445"/>
                  </a:cubicBezTo>
                  <a:cubicBezTo>
                    <a:pt x="789980" y="1236219"/>
                    <a:pt x="790552" y="1334993"/>
                    <a:pt x="790552" y="1433767"/>
                  </a:cubicBezTo>
                  <a:lnTo>
                    <a:pt x="790552" y="1473963"/>
                  </a:lnTo>
                  <a:lnTo>
                    <a:pt x="683396" y="1473963"/>
                  </a:lnTo>
                  <a:lnTo>
                    <a:pt x="683396" y="1436625"/>
                  </a:lnTo>
                  <a:cubicBezTo>
                    <a:pt x="683396" y="1337851"/>
                    <a:pt x="682824" y="1239076"/>
                    <a:pt x="683396" y="1140302"/>
                  </a:cubicBezTo>
                  <a:cubicBezTo>
                    <a:pt x="683396" y="1118109"/>
                    <a:pt x="678633" y="1109155"/>
                    <a:pt x="654821" y="1102202"/>
                  </a:cubicBezTo>
                  <a:cubicBezTo>
                    <a:pt x="606338" y="1087915"/>
                    <a:pt x="560142" y="1065817"/>
                    <a:pt x="509659" y="1045624"/>
                  </a:cubicBezTo>
                  <a:lnTo>
                    <a:pt x="328018" y="1228027"/>
                  </a:lnTo>
                  <a:lnTo>
                    <a:pt x="246770" y="1150113"/>
                  </a:lnTo>
                  <a:lnTo>
                    <a:pt x="431745" y="969805"/>
                  </a:lnTo>
                  <a:lnTo>
                    <a:pt x="357450" y="790735"/>
                  </a:lnTo>
                  <a:lnTo>
                    <a:pt x="167" y="790735"/>
                  </a:lnTo>
                  <a:lnTo>
                    <a:pt x="167" y="684531"/>
                  </a:lnTo>
                  <a:lnTo>
                    <a:pt x="357259" y="684531"/>
                  </a:lnTo>
                  <a:cubicBezTo>
                    <a:pt x="382501" y="623666"/>
                    <a:pt x="404884" y="568231"/>
                    <a:pt x="430507" y="507461"/>
                  </a:cubicBezTo>
                  <a:lnTo>
                    <a:pt x="292299" y="378112"/>
                  </a:lnTo>
                  <a:lnTo>
                    <a:pt x="374976" y="296482"/>
                  </a:lnTo>
                  <a:lnTo>
                    <a:pt x="503754" y="432595"/>
                  </a:lnTo>
                  <a:lnTo>
                    <a:pt x="682729" y="358109"/>
                  </a:lnTo>
                  <a:close/>
                  <a:moveTo>
                    <a:pt x="736640" y="1004857"/>
                  </a:moveTo>
                  <a:cubicBezTo>
                    <a:pt x="884281" y="1005173"/>
                    <a:pt x="1004253" y="885797"/>
                    <a:pt x="1004674" y="738157"/>
                  </a:cubicBezTo>
                  <a:cubicBezTo>
                    <a:pt x="1004522" y="590599"/>
                    <a:pt x="885526" y="470710"/>
                    <a:pt x="737974" y="469456"/>
                  </a:cubicBezTo>
                  <a:cubicBezTo>
                    <a:pt x="590187" y="469919"/>
                    <a:pt x="470248" y="589137"/>
                    <a:pt x="468893" y="736918"/>
                  </a:cubicBezTo>
                  <a:cubicBezTo>
                    <a:pt x="469154" y="884714"/>
                    <a:pt x="588845" y="1004490"/>
                    <a:pt x="736640" y="1004857"/>
                  </a:cubicBezTo>
                  <a:close/>
                </a:path>
              </a:pathLst>
            </a:custGeom>
            <a:grpFill/>
            <a:ln w="9525" cap="flat">
              <a:noFill/>
              <a:prstDash val="solid"/>
              <a:miter/>
            </a:ln>
          </p:spPr>
          <p:txBody>
            <a:bodyPr rtlCol="0" anchor="ctr"/>
            <a:lstStyle/>
            <a:p>
              <a:endParaRPr lang="en-RO"/>
            </a:p>
          </p:txBody>
        </p:sp>
        <p:sp>
          <p:nvSpPr>
            <p:cNvPr id="35" name="Freeform 34">
              <a:extLst>
                <a:ext uri="{FF2B5EF4-FFF2-40B4-BE49-F238E27FC236}">
                  <a16:creationId xmlns:a16="http://schemas.microsoft.com/office/drawing/2014/main" id="{0DFF0E37-4026-9446-89D2-91C0C75BCE28}"/>
                </a:ext>
              </a:extLst>
            </p:cNvPr>
            <p:cNvSpPr/>
            <p:nvPr/>
          </p:nvSpPr>
          <p:spPr>
            <a:xfrm>
              <a:off x="4449413" y="3510248"/>
              <a:ext cx="986218" cy="1050131"/>
            </a:xfrm>
            <a:custGeom>
              <a:avLst/>
              <a:gdLst>
                <a:gd name="connsiteX0" fmla="*/ 94370 w 986218"/>
                <a:gd name="connsiteY0" fmla="*/ 863982 h 1050131"/>
                <a:gd name="connsiteX1" fmla="*/ 181714 w 986218"/>
                <a:gd name="connsiteY1" fmla="*/ 782162 h 1050131"/>
                <a:gd name="connsiteX2" fmla="*/ 265153 w 986218"/>
                <a:gd name="connsiteY2" fmla="*/ 700628 h 1050131"/>
                <a:gd name="connsiteX3" fmla="*/ 228958 w 986218"/>
                <a:gd name="connsiteY3" fmla="*/ 609664 h 1050131"/>
                <a:gd name="connsiteX4" fmla="*/ 198287 w 986218"/>
                <a:gd name="connsiteY4" fmla="*/ 595853 h 1050131"/>
                <a:gd name="connsiteX5" fmla="*/ 167 w 986218"/>
                <a:gd name="connsiteY5" fmla="*/ 595186 h 1050131"/>
                <a:gd name="connsiteX6" fmla="*/ 167 w 986218"/>
                <a:gd name="connsiteY6" fmla="*/ 488030 h 1050131"/>
                <a:gd name="connsiteX7" fmla="*/ 177618 w 986218"/>
                <a:gd name="connsiteY7" fmla="*/ 488887 h 1050131"/>
                <a:gd name="connsiteX8" fmla="*/ 240578 w 986218"/>
                <a:gd name="connsiteY8" fmla="*/ 446501 h 1050131"/>
                <a:gd name="connsiteX9" fmla="*/ 218576 w 986218"/>
                <a:gd name="connsiteY9" fmla="*/ 354299 h 1050131"/>
                <a:gd name="connsiteX10" fmla="*/ 96560 w 986218"/>
                <a:gd name="connsiteY10" fmla="*/ 235808 h 1050131"/>
                <a:gd name="connsiteX11" fmla="*/ 179333 w 986218"/>
                <a:gd name="connsiteY11" fmla="*/ 163894 h 1050131"/>
                <a:gd name="connsiteX12" fmla="*/ 327732 w 986218"/>
                <a:gd name="connsiteY12" fmla="*/ 318580 h 1050131"/>
                <a:gd name="connsiteX13" fmla="*/ 387835 w 986218"/>
                <a:gd name="connsiteY13" fmla="*/ 288481 h 1050131"/>
                <a:gd name="connsiteX14" fmla="*/ 436889 w 986218"/>
                <a:gd name="connsiteY14" fmla="*/ 212281 h 1050131"/>
                <a:gd name="connsiteX15" fmla="*/ 436127 w 986218"/>
                <a:gd name="connsiteY15" fmla="*/ 160 h 1050131"/>
                <a:gd name="connsiteX16" fmla="*/ 543283 w 986218"/>
                <a:gd name="connsiteY16" fmla="*/ 160 h 1050131"/>
                <a:gd name="connsiteX17" fmla="*/ 543283 w 986218"/>
                <a:gd name="connsiteY17" fmla="*/ 98553 h 1050131"/>
                <a:gd name="connsiteX18" fmla="*/ 544235 w 986218"/>
                <a:gd name="connsiteY18" fmla="*/ 248572 h 1050131"/>
                <a:gd name="connsiteX19" fmla="*/ 565381 w 986218"/>
                <a:gd name="connsiteY19" fmla="*/ 277147 h 1050131"/>
                <a:gd name="connsiteX20" fmla="*/ 649582 w 986218"/>
                <a:gd name="connsiteY20" fmla="*/ 315818 h 1050131"/>
                <a:gd name="connsiteX21" fmla="*/ 801410 w 986218"/>
                <a:gd name="connsiteY21" fmla="*/ 156846 h 1050131"/>
                <a:gd name="connsiteX22" fmla="*/ 879230 w 986218"/>
                <a:gd name="connsiteY22" fmla="*/ 238475 h 1050131"/>
                <a:gd name="connsiteX23" fmla="*/ 742641 w 986218"/>
                <a:gd name="connsiteY23" fmla="*/ 372587 h 1050131"/>
                <a:gd name="connsiteX24" fmla="*/ 731306 w 986218"/>
                <a:gd name="connsiteY24" fmla="*/ 426975 h 1050131"/>
                <a:gd name="connsiteX25" fmla="*/ 754928 w 986218"/>
                <a:gd name="connsiteY25" fmla="*/ 488125 h 1050131"/>
                <a:gd name="connsiteX26" fmla="*/ 986386 w 986218"/>
                <a:gd name="connsiteY26" fmla="*/ 488125 h 1050131"/>
                <a:gd name="connsiteX27" fmla="*/ 986386 w 986218"/>
                <a:gd name="connsiteY27" fmla="*/ 595186 h 1050131"/>
                <a:gd name="connsiteX28" fmla="*/ 793314 w 986218"/>
                <a:gd name="connsiteY28" fmla="*/ 594615 h 1050131"/>
                <a:gd name="connsiteX29" fmla="*/ 739784 w 986218"/>
                <a:gd name="connsiteY29" fmla="*/ 629762 h 1050131"/>
                <a:gd name="connsiteX30" fmla="*/ 772073 w 986218"/>
                <a:gd name="connsiteY30" fmla="*/ 758826 h 1050131"/>
                <a:gd name="connsiteX31" fmla="*/ 943523 w 986218"/>
                <a:gd name="connsiteY31" fmla="*/ 927514 h 1050131"/>
                <a:gd name="connsiteX32" fmla="*/ 864180 w 986218"/>
                <a:gd name="connsiteY32" fmla="*/ 1001713 h 1050131"/>
                <a:gd name="connsiteX33" fmla="*/ 667489 w 986218"/>
                <a:gd name="connsiteY33" fmla="*/ 802831 h 1050131"/>
                <a:gd name="connsiteX34" fmla="*/ 598814 w 986218"/>
                <a:gd name="connsiteY34" fmla="*/ 788639 h 1050131"/>
                <a:gd name="connsiteX35" fmla="*/ 542807 w 986218"/>
                <a:gd name="connsiteY35" fmla="*/ 879508 h 1050131"/>
                <a:gd name="connsiteX36" fmla="*/ 543759 w 986218"/>
                <a:gd name="connsiteY36" fmla="*/ 1050291 h 1050131"/>
                <a:gd name="connsiteX37" fmla="*/ 436127 w 986218"/>
                <a:gd name="connsiteY37" fmla="*/ 1050291 h 1050131"/>
                <a:gd name="connsiteX38" fmla="*/ 436603 w 986218"/>
                <a:gd name="connsiteY38" fmla="*/ 844170 h 1050131"/>
                <a:gd name="connsiteX39" fmla="*/ 406694 w 986218"/>
                <a:gd name="connsiteY39" fmla="*/ 802260 h 1050131"/>
                <a:gd name="connsiteX40" fmla="*/ 400122 w 986218"/>
                <a:gd name="connsiteY40" fmla="*/ 799593 h 1050131"/>
                <a:gd name="connsiteX41" fmla="*/ 289442 w 986218"/>
                <a:gd name="connsiteY41" fmla="*/ 825120 h 1050131"/>
                <a:gd name="connsiteX42" fmla="*/ 175999 w 986218"/>
                <a:gd name="connsiteY42" fmla="*/ 941706 h 1050131"/>
                <a:gd name="connsiteX43" fmla="*/ 490133 w 986218"/>
                <a:gd name="connsiteY43" fmla="*/ 374683 h 1050131"/>
                <a:gd name="connsiteX44" fmla="*/ 328970 w 986218"/>
                <a:gd name="connsiteY44" fmla="*/ 543085 h 1050131"/>
                <a:gd name="connsiteX45" fmla="*/ 490038 w 986218"/>
                <a:gd name="connsiteY45" fmla="*/ 708343 h 1050131"/>
                <a:gd name="connsiteX46" fmla="*/ 650344 w 986218"/>
                <a:gd name="connsiteY46" fmla="*/ 544894 h 1050131"/>
                <a:gd name="connsiteX47" fmla="*/ 490133 w 986218"/>
                <a:gd name="connsiteY47" fmla="*/ 374683 h 1050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986218" h="1050131">
                  <a:moveTo>
                    <a:pt x="94370" y="863982"/>
                  </a:moveTo>
                  <a:cubicBezTo>
                    <a:pt x="124659" y="835407"/>
                    <a:pt x="153520" y="809213"/>
                    <a:pt x="181714" y="782162"/>
                  </a:cubicBezTo>
                  <a:cubicBezTo>
                    <a:pt x="209908" y="755111"/>
                    <a:pt x="237911" y="727298"/>
                    <a:pt x="265153" y="700628"/>
                  </a:cubicBezTo>
                  <a:cubicBezTo>
                    <a:pt x="252770" y="668338"/>
                    <a:pt x="242959" y="637954"/>
                    <a:pt x="228958" y="609664"/>
                  </a:cubicBezTo>
                  <a:cubicBezTo>
                    <a:pt x="225053" y="601759"/>
                    <a:pt x="208955" y="596044"/>
                    <a:pt x="198287" y="595853"/>
                  </a:cubicBezTo>
                  <a:cubicBezTo>
                    <a:pt x="133041" y="594615"/>
                    <a:pt x="67890" y="595186"/>
                    <a:pt x="167" y="595186"/>
                  </a:cubicBezTo>
                  <a:lnTo>
                    <a:pt x="167" y="488030"/>
                  </a:lnTo>
                  <a:cubicBezTo>
                    <a:pt x="59698" y="488030"/>
                    <a:pt x="118849" y="485839"/>
                    <a:pt x="177618" y="488887"/>
                  </a:cubicBezTo>
                  <a:cubicBezTo>
                    <a:pt x="212479" y="490602"/>
                    <a:pt x="225243" y="479362"/>
                    <a:pt x="240578" y="446501"/>
                  </a:cubicBezTo>
                  <a:cubicBezTo>
                    <a:pt x="259628" y="403924"/>
                    <a:pt x="249341" y="381350"/>
                    <a:pt x="218576" y="354299"/>
                  </a:cubicBezTo>
                  <a:cubicBezTo>
                    <a:pt x="176761" y="317437"/>
                    <a:pt x="138185" y="276861"/>
                    <a:pt x="96560" y="235808"/>
                  </a:cubicBezTo>
                  <a:lnTo>
                    <a:pt x="179333" y="163894"/>
                  </a:lnTo>
                  <a:lnTo>
                    <a:pt x="327732" y="318580"/>
                  </a:lnTo>
                  <a:cubicBezTo>
                    <a:pt x="351830" y="306103"/>
                    <a:pt x="368880" y="291529"/>
                    <a:pt x="387835" y="288481"/>
                  </a:cubicBezTo>
                  <a:cubicBezTo>
                    <a:pt x="435460" y="280766"/>
                    <a:pt x="438508" y="251810"/>
                    <a:pt x="436889" y="212281"/>
                  </a:cubicBezTo>
                  <a:cubicBezTo>
                    <a:pt x="434126" y="142368"/>
                    <a:pt x="436127" y="72264"/>
                    <a:pt x="436127" y="160"/>
                  </a:cubicBezTo>
                  <a:lnTo>
                    <a:pt x="543283" y="160"/>
                  </a:lnTo>
                  <a:lnTo>
                    <a:pt x="543283" y="98553"/>
                  </a:lnTo>
                  <a:cubicBezTo>
                    <a:pt x="543283" y="148559"/>
                    <a:pt x="542140" y="198661"/>
                    <a:pt x="544235" y="248572"/>
                  </a:cubicBezTo>
                  <a:cubicBezTo>
                    <a:pt x="546816" y="260708"/>
                    <a:pt x="554529" y="271131"/>
                    <a:pt x="565381" y="277147"/>
                  </a:cubicBezTo>
                  <a:cubicBezTo>
                    <a:pt x="591194" y="291339"/>
                    <a:pt x="618911" y="302102"/>
                    <a:pt x="649582" y="315818"/>
                  </a:cubicBezTo>
                  <a:lnTo>
                    <a:pt x="801410" y="156846"/>
                  </a:lnTo>
                  <a:lnTo>
                    <a:pt x="879230" y="238475"/>
                  </a:lnTo>
                  <a:cubicBezTo>
                    <a:pt x="835700" y="281433"/>
                    <a:pt x="789790" y="327724"/>
                    <a:pt x="742641" y="372587"/>
                  </a:cubicBezTo>
                  <a:cubicBezTo>
                    <a:pt x="725210" y="389161"/>
                    <a:pt x="716733" y="403162"/>
                    <a:pt x="731306" y="426975"/>
                  </a:cubicBezTo>
                  <a:cubicBezTo>
                    <a:pt x="742165" y="444787"/>
                    <a:pt x="746832" y="466408"/>
                    <a:pt x="754928" y="488125"/>
                  </a:cubicBezTo>
                  <a:lnTo>
                    <a:pt x="986386" y="488125"/>
                  </a:lnTo>
                  <a:lnTo>
                    <a:pt x="986386" y="595186"/>
                  </a:lnTo>
                  <a:cubicBezTo>
                    <a:pt x="921235" y="595186"/>
                    <a:pt x="857227" y="596329"/>
                    <a:pt x="793314" y="594615"/>
                  </a:cubicBezTo>
                  <a:cubicBezTo>
                    <a:pt x="764739" y="593853"/>
                    <a:pt x="755214" y="604711"/>
                    <a:pt x="739784" y="629762"/>
                  </a:cubicBezTo>
                  <a:cubicBezTo>
                    <a:pt x="703303" y="689293"/>
                    <a:pt x="730259" y="721107"/>
                    <a:pt x="772073" y="758826"/>
                  </a:cubicBezTo>
                  <a:cubicBezTo>
                    <a:pt x="831319" y="811880"/>
                    <a:pt x="885802" y="870459"/>
                    <a:pt x="943523" y="927514"/>
                  </a:cubicBezTo>
                  <a:lnTo>
                    <a:pt x="864180" y="1001713"/>
                  </a:lnTo>
                  <a:cubicBezTo>
                    <a:pt x="800744" y="937896"/>
                    <a:pt x="733021" y="871411"/>
                    <a:pt x="667489" y="802831"/>
                  </a:cubicBezTo>
                  <a:cubicBezTo>
                    <a:pt x="645867" y="780162"/>
                    <a:pt x="630437" y="778638"/>
                    <a:pt x="598814" y="788639"/>
                  </a:cubicBezTo>
                  <a:cubicBezTo>
                    <a:pt x="547760" y="804832"/>
                    <a:pt x="539473" y="833026"/>
                    <a:pt x="542807" y="879508"/>
                  </a:cubicBezTo>
                  <a:cubicBezTo>
                    <a:pt x="546807" y="935134"/>
                    <a:pt x="543759" y="991236"/>
                    <a:pt x="543759" y="1050291"/>
                  </a:cubicBezTo>
                  <a:lnTo>
                    <a:pt x="436127" y="1050291"/>
                  </a:lnTo>
                  <a:cubicBezTo>
                    <a:pt x="436127" y="981425"/>
                    <a:pt x="435269" y="912750"/>
                    <a:pt x="436603" y="844170"/>
                  </a:cubicBezTo>
                  <a:cubicBezTo>
                    <a:pt x="437174" y="820643"/>
                    <a:pt x="433364" y="804451"/>
                    <a:pt x="406694" y="802260"/>
                  </a:cubicBezTo>
                  <a:cubicBezTo>
                    <a:pt x="404309" y="801958"/>
                    <a:pt x="402043" y="801039"/>
                    <a:pt x="400122" y="799593"/>
                  </a:cubicBezTo>
                  <a:cubicBezTo>
                    <a:pt x="352497" y="762636"/>
                    <a:pt x="321541" y="788258"/>
                    <a:pt x="289442" y="825120"/>
                  </a:cubicBezTo>
                  <a:cubicBezTo>
                    <a:pt x="253628" y="866173"/>
                    <a:pt x="213242" y="903510"/>
                    <a:pt x="175999" y="941706"/>
                  </a:cubicBezTo>
                  <a:close/>
                  <a:moveTo>
                    <a:pt x="490133" y="374683"/>
                  </a:moveTo>
                  <a:cubicBezTo>
                    <a:pt x="399741" y="374683"/>
                    <a:pt x="328875" y="448311"/>
                    <a:pt x="328970" y="543085"/>
                  </a:cubicBezTo>
                  <a:cubicBezTo>
                    <a:pt x="328970" y="634239"/>
                    <a:pt x="401932" y="709010"/>
                    <a:pt x="490038" y="708343"/>
                  </a:cubicBezTo>
                  <a:cubicBezTo>
                    <a:pt x="576335" y="707677"/>
                    <a:pt x="648725" y="633858"/>
                    <a:pt x="650344" y="544894"/>
                  </a:cubicBezTo>
                  <a:cubicBezTo>
                    <a:pt x="651868" y="452026"/>
                    <a:pt x="579478" y="375064"/>
                    <a:pt x="490133" y="374683"/>
                  </a:cubicBezTo>
                  <a:close/>
                </a:path>
              </a:pathLst>
            </a:custGeom>
            <a:grpFill/>
            <a:ln w="9525" cap="flat">
              <a:noFill/>
              <a:prstDash val="solid"/>
              <a:miter/>
            </a:ln>
          </p:spPr>
          <p:txBody>
            <a:bodyPr rtlCol="0" anchor="ctr"/>
            <a:lstStyle/>
            <a:p>
              <a:endParaRPr lang="en-RO"/>
            </a:p>
          </p:txBody>
        </p:sp>
        <p:sp>
          <p:nvSpPr>
            <p:cNvPr id="36" name="Freeform 35">
              <a:extLst>
                <a:ext uri="{FF2B5EF4-FFF2-40B4-BE49-F238E27FC236}">
                  <a16:creationId xmlns:a16="http://schemas.microsoft.com/office/drawing/2014/main" id="{08873C8D-6C80-8C4A-A722-1A7644168BC1}"/>
                </a:ext>
              </a:extLst>
            </p:cNvPr>
            <p:cNvSpPr/>
            <p:nvPr/>
          </p:nvSpPr>
          <p:spPr>
            <a:xfrm>
              <a:off x="5542965" y="3284543"/>
              <a:ext cx="321100" cy="320955"/>
            </a:xfrm>
            <a:custGeom>
              <a:avLst/>
              <a:gdLst>
                <a:gd name="connsiteX0" fmla="*/ 180 w 321100"/>
                <a:gd name="connsiteY0" fmla="*/ 157952 h 320955"/>
                <a:gd name="connsiteX1" fmla="*/ 160138 w 321100"/>
                <a:gd name="connsiteY1" fmla="*/ 163 h 320955"/>
                <a:gd name="connsiteX2" fmla="*/ 163343 w 321100"/>
                <a:gd name="connsiteY2" fmla="*/ 218 h 320955"/>
                <a:gd name="connsiteX3" fmla="*/ 321268 w 321100"/>
                <a:gd name="connsiteY3" fmla="*/ 160523 h 320955"/>
                <a:gd name="connsiteX4" fmla="*/ 159343 w 321100"/>
                <a:gd name="connsiteY4" fmla="*/ 321115 h 320955"/>
                <a:gd name="connsiteX5" fmla="*/ 180 w 321100"/>
                <a:gd name="connsiteY5" fmla="*/ 157976 h 320955"/>
                <a:gd name="connsiteX6" fmla="*/ 180 w 321100"/>
                <a:gd name="connsiteY6" fmla="*/ 157952 h 320955"/>
                <a:gd name="connsiteX7" fmla="*/ 159724 w 321100"/>
                <a:gd name="connsiteY7" fmla="*/ 107564 h 320955"/>
                <a:gd name="connsiteX8" fmla="*/ 107908 w 321100"/>
                <a:gd name="connsiteY8" fmla="*/ 158904 h 320955"/>
                <a:gd name="connsiteX9" fmla="*/ 159704 w 321100"/>
                <a:gd name="connsiteY9" fmla="*/ 213558 h 320955"/>
                <a:gd name="connsiteX10" fmla="*/ 161248 w 321100"/>
                <a:gd name="connsiteY10" fmla="*/ 213577 h 320955"/>
                <a:gd name="connsiteX11" fmla="*/ 214302 w 321100"/>
                <a:gd name="connsiteY11" fmla="*/ 161380 h 320955"/>
                <a:gd name="connsiteX12" fmla="*/ 160876 w 321100"/>
                <a:gd name="connsiteY12" fmla="*/ 107556 h 320955"/>
                <a:gd name="connsiteX13" fmla="*/ 159724 w 321100"/>
                <a:gd name="connsiteY13" fmla="*/ 107564 h 32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21100" h="320955">
                  <a:moveTo>
                    <a:pt x="180" y="157952"/>
                  </a:moveTo>
                  <a:cubicBezTo>
                    <a:pt x="779" y="70208"/>
                    <a:pt x="72395" y="-436"/>
                    <a:pt x="160138" y="163"/>
                  </a:cubicBezTo>
                  <a:cubicBezTo>
                    <a:pt x="161207" y="171"/>
                    <a:pt x="162275" y="189"/>
                    <a:pt x="163343" y="218"/>
                  </a:cubicBezTo>
                  <a:cubicBezTo>
                    <a:pt x="250859" y="1722"/>
                    <a:pt x="321073" y="72994"/>
                    <a:pt x="321268" y="160523"/>
                  </a:cubicBezTo>
                  <a:cubicBezTo>
                    <a:pt x="319923" y="249172"/>
                    <a:pt x="247999" y="320504"/>
                    <a:pt x="159343" y="321115"/>
                  </a:cubicBezTo>
                  <a:cubicBezTo>
                    <a:pt x="70342" y="320017"/>
                    <a:pt x="-918" y="246977"/>
                    <a:pt x="180" y="157976"/>
                  </a:cubicBezTo>
                  <a:cubicBezTo>
                    <a:pt x="180" y="157968"/>
                    <a:pt x="180" y="157960"/>
                    <a:pt x="180" y="157952"/>
                  </a:cubicBezTo>
                  <a:close/>
                  <a:moveTo>
                    <a:pt x="159724" y="107564"/>
                  </a:moveTo>
                  <a:cubicBezTo>
                    <a:pt x="131249" y="107459"/>
                    <a:pt x="108065" y="130429"/>
                    <a:pt x="107908" y="158904"/>
                  </a:cubicBezTo>
                  <a:cubicBezTo>
                    <a:pt x="107119" y="188300"/>
                    <a:pt x="130309" y="212769"/>
                    <a:pt x="159704" y="213558"/>
                  </a:cubicBezTo>
                  <a:cubicBezTo>
                    <a:pt x="160219" y="213572"/>
                    <a:pt x="160733" y="213579"/>
                    <a:pt x="161248" y="213577"/>
                  </a:cubicBezTo>
                  <a:cubicBezTo>
                    <a:pt x="189682" y="212314"/>
                    <a:pt x="212576" y="189790"/>
                    <a:pt x="214302" y="161380"/>
                  </a:cubicBezTo>
                  <a:cubicBezTo>
                    <a:pt x="214412" y="131764"/>
                    <a:pt x="190492" y="107666"/>
                    <a:pt x="160876" y="107556"/>
                  </a:cubicBezTo>
                  <a:cubicBezTo>
                    <a:pt x="160492" y="107555"/>
                    <a:pt x="160108" y="107557"/>
                    <a:pt x="159724" y="107564"/>
                  </a:cubicBezTo>
                  <a:close/>
                </a:path>
              </a:pathLst>
            </a:custGeom>
            <a:grpFill/>
            <a:ln w="9525" cap="flat">
              <a:noFill/>
              <a:prstDash val="solid"/>
              <a:miter/>
            </a:ln>
          </p:spPr>
          <p:txBody>
            <a:bodyPr rtlCol="0" anchor="ctr"/>
            <a:lstStyle/>
            <a:p>
              <a:endParaRPr lang="en-RO"/>
            </a:p>
          </p:txBody>
        </p:sp>
        <p:sp>
          <p:nvSpPr>
            <p:cNvPr id="37" name="Freeform 36">
              <a:extLst>
                <a:ext uri="{FF2B5EF4-FFF2-40B4-BE49-F238E27FC236}">
                  <a16:creationId xmlns:a16="http://schemas.microsoft.com/office/drawing/2014/main" id="{F837FD43-1C05-6C44-8659-9AB88CC31869}"/>
                </a:ext>
              </a:extLst>
            </p:cNvPr>
            <p:cNvSpPr/>
            <p:nvPr/>
          </p:nvSpPr>
          <p:spPr>
            <a:xfrm>
              <a:off x="4992682" y="2796254"/>
              <a:ext cx="321505" cy="320530"/>
            </a:xfrm>
            <a:custGeom>
              <a:avLst/>
              <a:gdLst>
                <a:gd name="connsiteX0" fmla="*/ 158796 w 321505"/>
                <a:gd name="connsiteY0" fmla="*/ 320676 h 320530"/>
                <a:gd name="connsiteX1" fmla="*/ 167 w 321505"/>
                <a:gd name="connsiteY1" fmla="*/ 162312 h 320530"/>
                <a:gd name="connsiteX2" fmla="*/ 204 w 321505"/>
                <a:gd name="connsiteY2" fmla="*/ 158751 h 320530"/>
                <a:gd name="connsiteX3" fmla="*/ 159748 w 321505"/>
                <a:gd name="connsiteY3" fmla="*/ 160 h 320530"/>
                <a:gd name="connsiteX4" fmla="*/ 321673 w 321505"/>
                <a:gd name="connsiteY4" fmla="*/ 161227 h 320530"/>
                <a:gd name="connsiteX5" fmla="*/ 159577 w 321505"/>
                <a:gd name="connsiteY5" fmla="*/ 320684 h 320530"/>
                <a:gd name="connsiteX6" fmla="*/ 158796 w 321505"/>
                <a:gd name="connsiteY6" fmla="*/ 320676 h 320530"/>
                <a:gd name="connsiteX7" fmla="*/ 213755 w 321505"/>
                <a:gd name="connsiteY7" fmla="*/ 160751 h 320530"/>
                <a:gd name="connsiteX8" fmla="*/ 162034 w 321505"/>
                <a:gd name="connsiteY8" fmla="*/ 107697 h 320530"/>
                <a:gd name="connsiteX9" fmla="*/ 107592 w 321505"/>
                <a:gd name="connsiteY9" fmla="*/ 157747 h 320530"/>
                <a:gd name="connsiteX10" fmla="*/ 107551 w 321505"/>
                <a:gd name="connsiteY10" fmla="*/ 160656 h 320530"/>
                <a:gd name="connsiteX11" fmla="*/ 158042 w 321505"/>
                <a:gd name="connsiteY11" fmla="*/ 213391 h 320530"/>
                <a:gd name="connsiteX12" fmla="*/ 161939 w 321505"/>
                <a:gd name="connsiteY12" fmla="*/ 213329 h 320530"/>
                <a:gd name="connsiteX13" fmla="*/ 213755 w 321505"/>
                <a:gd name="connsiteY13" fmla="*/ 160751 h 320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21505" h="320530">
                  <a:moveTo>
                    <a:pt x="158796" y="320676"/>
                  </a:moveTo>
                  <a:cubicBezTo>
                    <a:pt x="71261" y="320749"/>
                    <a:pt x="240" y="249847"/>
                    <a:pt x="167" y="162312"/>
                  </a:cubicBezTo>
                  <a:cubicBezTo>
                    <a:pt x="166" y="161125"/>
                    <a:pt x="179" y="159938"/>
                    <a:pt x="204" y="158751"/>
                  </a:cubicBezTo>
                  <a:cubicBezTo>
                    <a:pt x="986" y="71118"/>
                    <a:pt x="72112" y="417"/>
                    <a:pt x="159748" y="160"/>
                  </a:cubicBezTo>
                  <a:cubicBezTo>
                    <a:pt x="248843" y="158"/>
                    <a:pt x="321201" y="72134"/>
                    <a:pt x="321673" y="161227"/>
                  </a:cubicBezTo>
                  <a:cubicBezTo>
                    <a:pt x="320944" y="250022"/>
                    <a:pt x="248371" y="321413"/>
                    <a:pt x="159577" y="320684"/>
                  </a:cubicBezTo>
                  <a:cubicBezTo>
                    <a:pt x="159316" y="320682"/>
                    <a:pt x="159056" y="320679"/>
                    <a:pt x="158796" y="320676"/>
                  </a:cubicBezTo>
                  <a:close/>
                  <a:moveTo>
                    <a:pt x="213755" y="160751"/>
                  </a:moveTo>
                  <a:cubicBezTo>
                    <a:pt x="212953" y="132299"/>
                    <a:pt x="190456" y="109223"/>
                    <a:pt x="162034" y="107697"/>
                  </a:cubicBezTo>
                  <a:cubicBezTo>
                    <a:pt x="133179" y="106484"/>
                    <a:pt x="108805" y="128893"/>
                    <a:pt x="107592" y="157747"/>
                  </a:cubicBezTo>
                  <a:cubicBezTo>
                    <a:pt x="107552" y="158716"/>
                    <a:pt x="107538" y="159686"/>
                    <a:pt x="107551" y="160656"/>
                  </a:cubicBezTo>
                  <a:cubicBezTo>
                    <a:pt x="106931" y="189161"/>
                    <a:pt x="129537" y="212772"/>
                    <a:pt x="158042" y="213391"/>
                  </a:cubicBezTo>
                  <a:cubicBezTo>
                    <a:pt x="159341" y="213420"/>
                    <a:pt x="160641" y="213399"/>
                    <a:pt x="161939" y="213329"/>
                  </a:cubicBezTo>
                  <a:cubicBezTo>
                    <a:pt x="190424" y="212324"/>
                    <a:pt x="213166" y="189248"/>
                    <a:pt x="213755" y="160751"/>
                  </a:cubicBezTo>
                  <a:close/>
                </a:path>
              </a:pathLst>
            </a:custGeom>
            <a:grpFill/>
            <a:ln w="9525" cap="flat">
              <a:noFill/>
              <a:prstDash val="solid"/>
              <a:miter/>
            </a:ln>
          </p:spPr>
          <p:txBody>
            <a:bodyPr rtlCol="0" anchor="ctr"/>
            <a:lstStyle/>
            <a:p>
              <a:endParaRPr lang="en-RO"/>
            </a:p>
          </p:txBody>
        </p:sp>
        <p:sp>
          <p:nvSpPr>
            <p:cNvPr id="38" name="Freeform 37">
              <a:extLst>
                <a:ext uri="{FF2B5EF4-FFF2-40B4-BE49-F238E27FC236}">
                  <a16:creationId xmlns:a16="http://schemas.microsoft.com/office/drawing/2014/main" id="{C071663C-A1A4-0441-AB88-D66A9CDED73B}"/>
                </a:ext>
              </a:extLst>
            </p:cNvPr>
            <p:cNvSpPr/>
            <p:nvPr/>
          </p:nvSpPr>
          <p:spPr>
            <a:xfrm>
              <a:off x="3464114" y="3708558"/>
              <a:ext cx="321406" cy="320995"/>
            </a:xfrm>
            <a:custGeom>
              <a:avLst/>
              <a:gdLst>
                <a:gd name="connsiteX0" fmla="*/ 200 w 321406"/>
                <a:gd name="connsiteY0" fmla="*/ 159037 h 320995"/>
                <a:gd name="connsiteX1" fmla="*/ 159649 w 321406"/>
                <a:gd name="connsiteY1" fmla="*/ 160 h 320995"/>
                <a:gd name="connsiteX2" fmla="*/ 321574 w 321406"/>
                <a:gd name="connsiteY2" fmla="*/ 161322 h 320995"/>
                <a:gd name="connsiteX3" fmla="*/ 159649 w 321406"/>
                <a:gd name="connsiteY3" fmla="*/ 321152 h 320995"/>
                <a:gd name="connsiteX4" fmla="*/ 168 w 321406"/>
                <a:gd name="connsiteY4" fmla="*/ 162881 h 320995"/>
                <a:gd name="connsiteX5" fmla="*/ 200 w 321406"/>
                <a:gd name="connsiteY5" fmla="*/ 159037 h 320995"/>
                <a:gd name="connsiteX6" fmla="*/ 160220 w 321406"/>
                <a:gd name="connsiteY6" fmla="*/ 213901 h 320995"/>
                <a:gd name="connsiteX7" fmla="*/ 213759 w 321406"/>
                <a:gd name="connsiteY7" fmla="*/ 160188 h 320995"/>
                <a:gd name="connsiteX8" fmla="*/ 213751 w 321406"/>
                <a:gd name="connsiteY8" fmla="*/ 159322 h 320995"/>
                <a:gd name="connsiteX9" fmla="*/ 160316 w 321406"/>
                <a:gd name="connsiteY9" fmla="*/ 107506 h 320995"/>
                <a:gd name="connsiteX10" fmla="*/ 107524 w 321406"/>
                <a:gd name="connsiteY10" fmla="*/ 161766 h 320995"/>
                <a:gd name="connsiteX11" fmla="*/ 107547 w 321406"/>
                <a:gd name="connsiteY11" fmla="*/ 162751 h 320995"/>
                <a:gd name="connsiteX12" fmla="*/ 160220 w 321406"/>
                <a:gd name="connsiteY12" fmla="*/ 213901 h 320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1406" h="320995">
                  <a:moveTo>
                    <a:pt x="200" y="159037"/>
                  </a:moveTo>
                  <a:cubicBezTo>
                    <a:pt x="1335" y="71543"/>
                    <a:pt x="72152" y="981"/>
                    <a:pt x="159649" y="160"/>
                  </a:cubicBezTo>
                  <a:cubicBezTo>
                    <a:pt x="248609" y="572"/>
                    <a:pt x="320741" y="72365"/>
                    <a:pt x="321574" y="161322"/>
                  </a:cubicBezTo>
                  <a:cubicBezTo>
                    <a:pt x="320945" y="250151"/>
                    <a:pt x="248478" y="321680"/>
                    <a:pt x="159649" y="321152"/>
                  </a:cubicBezTo>
                  <a:cubicBezTo>
                    <a:pt x="71904" y="321486"/>
                    <a:pt x="502" y="250625"/>
                    <a:pt x="168" y="162881"/>
                  </a:cubicBezTo>
                  <a:cubicBezTo>
                    <a:pt x="164" y="161599"/>
                    <a:pt x="174" y="160318"/>
                    <a:pt x="200" y="159037"/>
                  </a:cubicBezTo>
                  <a:close/>
                  <a:moveTo>
                    <a:pt x="160220" y="213901"/>
                  </a:moveTo>
                  <a:cubicBezTo>
                    <a:pt x="189837" y="213853"/>
                    <a:pt x="213807" y="189805"/>
                    <a:pt x="213759" y="160188"/>
                  </a:cubicBezTo>
                  <a:cubicBezTo>
                    <a:pt x="213759" y="159899"/>
                    <a:pt x="213756" y="159611"/>
                    <a:pt x="213751" y="159322"/>
                  </a:cubicBezTo>
                  <a:cubicBezTo>
                    <a:pt x="211821" y="130922"/>
                    <a:pt x="188762" y="108562"/>
                    <a:pt x="160316" y="107506"/>
                  </a:cubicBezTo>
                  <a:cubicBezTo>
                    <a:pt x="130754" y="107912"/>
                    <a:pt x="107119" y="132205"/>
                    <a:pt x="107524" y="161766"/>
                  </a:cubicBezTo>
                  <a:cubicBezTo>
                    <a:pt x="107529" y="162095"/>
                    <a:pt x="107536" y="162423"/>
                    <a:pt x="107547" y="162751"/>
                  </a:cubicBezTo>
                  <a:cubicBezTo>
                    <a:pt x="108120" y="191355"/>
                    <a:pt x="131612" y="214167"/>
                    <a:pt x="160220" y="213901"/>
                  </a:cubicBezTo>
                  <a:close/>
                </a:path>
              </a:pathLst>
            </a:custGeom>
            <a:grpFill/>
            <a:ln w="9525" cap="flat">
              <a:noFill/>
              <a:prstDash val="solid"/>
              <a:miter/>
            </a:ln>
          </p:spPr>
          <p:txBody>
            <a:bodyPr rtlCol="0" anchor="ctr"/>
            <a:lstStyle/>
            <a:p>
              <a:endParaRPr lang="en-RO"/>
            </a:p>
          </p:txBody>
        </p:sp>
        <p:sp>
          <p:nvSpPr>
            <p:cNvPr id="39" name="Freeform 38">
              <a:extLst>
                <a:ext uri="{FF2B5EF4-FFF2-40B4-BE49-F238E27FC236}">
                  <a16:creationId xmlns:a16="http://schemas.microsoft.com/office/drawing/2014/main" id="{46573DE4-230F-6743-8490-600D28600F02}"/>
                </a:ext>
              </a:extLst>
            </p:cNvPr>
            <p:cNvSpPr/>
            <p:nvPr/>
          </p:nvSpPr>
          <p:spPr>
            <a:xfrm>
              <a:off x="3800760" y="4243373"/>
              <a:ext cx="321183" cy="321006"/>
            </a:xfrm>
            <a:custGeom>
              <a:avLst/>
              <a:gdLst>
                <a:gd name="connsiteX0" fmla="*/ 321350 w 321183"/>
                <a:gd name="connsiteY0" fmla="*/ 159241 h 321006"/>
                <a:gd name="connsiteX1" fmla="*/ 161235 w 321183"/>
                <a:gd name="connsiteY1" fmla="*/ 321166 h 321006"/>
                <a:gd name="connsiteX2" fmla="*/ 167 w 321183"/>
                <a:gd name="connsiteY2" fmla="*/ 159908 h 321006"/>
                <a:gd name="connsiteX3" fmla="*/ 158568 w 321183"/>
                <a:gd name="connsiteY3" fmla="*/ 174 h 321006"/>
                <a:gd name="connsiteX4" fmla="*/ 321345 w 321183"/>
                <a:gd name="connsiteY4" fmla="*/ 158743 h 321006"/>
                <a:gd name="connsiteX5" fmla="*/ 321350 w 321183"/>
                <a:gd name="connsiteY5" fmla="*/ 159241 h 321006"/>
                <a:gd name="connsiteX6" fmla="*/ 162378 w 321183"/>
                <a:gd name="connsiteY6" fmla="*/ 107520 h 321006"/>
                <a:gd name="connsiteX7" fmla="*/ 107429 w 321183"/>
                <a:gd name="connsiteY7" fmla="*/ 160179 h 321006"/>
                <a:gd name="connsiteX8" fmla="*/ 107419 w 321183"/>
                <a:gd name="connsiteY8" fmla="*/ 160860 h 321006"/>
                <a:gd name="connsiteX9" fmla="*/ 159235 w 321183"/>
                <a:gd name="connsiteY9" fmla="*/ 214010 h 321006"/>
                <a:gd name="connsiteX10" fmla="*/ 214093 w 321183"/>
                <a:gd name="connsiteY10" fmla="*/ 160868 h 321006"/>
                <a:gd name="connsiteX11" fmla="*/ 214099 w 321183"/>
                <a:gd name="connsiteY11" fmla="*/ 160384 h 321006"/>
                <a:gd name="connsiteX12" fmla="*/ 162378 w 321183"/>
                <a:gd name="connsiteY12" fmla="*/ 107520 h 321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1183" h="321006">
                  <a:moveTo>
                    <a:pt x="321350" y="159241"/>
                  </a:moveTo>
                  <a:cubicBezTo>
                    <a:pt x="321356" y="247968"/>
                    <a:pt x="249956" y="320174"/>
                    <a:pt x="161235" y="321166"/>
                  </a:cubicBezTo>
                  <a:cubicBezTo>
                    <a:pt x="72401" y="320696"/>
                    <a:pt x="532" y="248742"/>
                    <a:pt x="167" y="159908"/>
                  </a:cubicBezTo>
                  <a:cubicBezTo>
                    <a:pt x="879" y="72503"/>
                    <a:pt x="71172" y="1618"/>
                    <a:pt x="158568" y="174"/>
                  </a:cubicBezTo>
                  <a:cubicBezTo>
                    <a:pt x="247305" y="-988"/>
                    <a:pt x="320183" y="70006"/>
                    <a:pt x="321345" y="158743"/>
                  </a:cubicBezTo>
                  <a:cubicBezTo>
                    <a:pt x="321347" y="158909"/>
                    <a:pt x="321349" y="159075"/>
                    <a:pt x="321350" y="159241"/>
                  </a:cubicBezTo>
                  <a:close/>
                  <a:moveTo>
                    <a:pt x="162378" y="107520"/>
                  </a:moveTo>
                  <a:cubicBezTo>
                    <a:pt x="132663" y="106888"/>
                    <a:pt x="108061" y="130464"/>
                    <a:pt x="107429" y="160179"/>
                  </a:cubicBezTo>
                  <a:cubicBezTo>
                    <a:pt x="107424" y="160406"/>
                    <a:pt x="107421" y="160633"/>
                    <a:pt x="107419" y="160860"/>
                  </a:cubicBezTo>
                  <a:cubicBezTo>
                    <a:pt x="107991" y="189461"/>
                    <a:pt x="130658" y="212711"/>
                    <a:pt x="159235" y="214010"/>
                  </a:cubicBezTo>
                  <a:cubicBezTo>
                    <a:pt x="189058" y="214484"/>
                    <a:pt x="213619" y="190692"/>
                    <a:pt x="214093" y="160868"/>
                  </a:cubicBezTo>
                  <a:cubicBezTo>
                    <a:pt x="214096" y="160707"/>
                    <a:pt x="214098" y="160545"/>
                    <a:pt x="214099" y="160384"/>
                  </a:cubicBezTo>
                  <a:cubicBezTo>
                    <a:pt x="213710" y="131791"/>
                    <a:pt x="190955" y="108533"/>
                    <a:pt x="162378" y="107520"/>
                  </a:cubicBezTo>
                  <a:close/>
                </a:path>
              </a:pathLst>
            </a:custGeom>
            <a:grpFill/>
            <a:ln w="9525" cap="flat">
              <a:noFill/>
              <a:prstDash val="solid"/>
              <a:miter/>
            </a:ln>
          </p:spPr>
          <p:txBody>
            <a:bodyPr rtlCol="0" anchor="ctr"/>
            <a:lstStyle/>
            <a:p>
              <a:endParaRPr lang="en-RO"/>
            </a:p>
          </p:txBody>
        </p:sp>
        <p:sp>
          <p:nvSpPr>
            <p:cNvPr id="40" name="Freeform 39">
              <a:extLst>
                <a:ext uri="{FF2B5EF4-FFF2-40B4-BE49-F238E27FC236}">
                  <a16:creationId xmlns:a16="http://schemas.microsoft.com/office/drawing/2014/main" id="{1F1AA386-9F9F-114D-BCB6-15C07498F67A}"/>
                </a:ext>
              </a:extLst>
            </p:cNvPr>
            <p:cNvSpPr/>
            <p:nvPr/>
          </p:nvSpPr>
          <p:spPr>
            <a:xfrm>
              <a:off x="5021177" y="2264378"/>
              <a:ext cx="321204" cy="321087"/>
            </a:xfrm>
            <a:custGeom>
              <a:avLst/>
              <a:gdLst>
                <a:gd name="connsiteX0" fmla="*/ 159446 w 321204"/>
                <a:gd name="connsiteY0" fmla="*/ 160 h 321087"/>
                <a:gd name="connsiteX1" fmla="*/ 321371 w 321204"/>
                <a:gd name="connsiteY1" fmla="*/ 160561 h 321087"/>
                <a:gd name="connsiteX2" fmla="*/ 159446 w 321204"/>
                <a:gd name="connsiteY2" fmla="*/ 321247 h 321087"/>
                <a:gd name="connsiteX3" fmla="*/ 188 w 321204"/>
                <a:gd name="connsiteY3" fmla="*/ 161989 h 321087"/>
                <a:gd name="connsiteX4" fmla="*/ 156854 w 321204"/>
                <a:gd name="connsiteY4" fmla="*/ 180 h 321087"/>
                <a:gd name="connsiteX5" fmla="*/ 159446 w 321204"/>
                <a:gd name="connsiteY5" fmla="*/ 160 h 321087"/>
                <a:gd name="connsiteX6" fmla="*/ 161447 w 321204"/>
                <a:gd name="connsiteY6" fmla="*/ 107411 h 321087"/>
                <a:gd name="connsiteX7" fmla="*/ 107630 w 321204"/>
                <a:gd name="connsiteY7" fmla="*/ 157417 h 321087"/>
                <a:gd name="connsiteX8" fmla="*/ 157891 w 321204"/>
                <a:gd name="connsiteY8" fmla="*/ 213849 h 321087"/>
                <a:gd name="connsiteX9" fmla="*/ 158970 w 321204"/>
                <a:gd name="connsiteY9" fmla="*/ 213901 h 321087"/>
                <a:gd name="connsiteX10" fmla="*/ 213834 w 321204"/>
                <a:gd name="connsiteY10" fmla="*/ 159894 h 321087"/>
                <a:gd name="connsiteX11" fmla="*/ 161447 w 321204"/>
                <a:gd name="connsiteY11" fmla="*/ 107411 h 321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1204" h="321087">
                  <a:moveTo>
                    <a:pt x="159446" y="160"/>
                  </a:moveTo>
                  <a:cubicBezTo>
                    <a:pt x="248283" y="156"/>
                    <a:pt x="320535" y="71728"/>
                    <a:pt x="321371" y="160561"/>
                  </a:cubicBezTo>
                  <a:cubicBezTo>
                    <a:pt x="320230" y="249310"/>
                    <a:pt x="248203" y="320787"/>
                    <a:pt x="159446" y="321247"/>
                  </a:cubicBezTo>
                  <a:cubicBezTo>
                    <a:pt x="71835" y="320421"/>
                    <a:pt x="1015" y="249600"/>
                    <a:pt x="188" y="161989"/>
                  </a:cubicBezTo>
                  <a:cubicBezTo>
                    <a:pt x="-1232" y="74045"/>
                    <a:pt x="68910" y="1601"/>
                    <a:pt x="156854" y="180"/>
                  </a:cubicBezTo>
                  <a:cubicBezTo>
                    <a:pt x="157718" y="166"/>
                    <a:pt x="158582" y="159"/>
                    <a:pt x="159446" y="160"/>
                  </a:cubicBezTo>
                  <a:close/>
                  <a:moveTo>
                    <a:pt x="161447" y="107411"/>
                  </a:moveTo>
                  <a:cubicBezTo>
                    <a:pt x="132848" y="106550"/>
                    <a:pt x="108868" y="128833"/>
                    <a:pt x="107630" y="157417"/>
                  </a:cubicBezTo>
                  <a:cubicBezTo>
                    <a:pt x="105926" y="186880"/>
                    <a:pt x="128429" y="212145"/>
                    <a:pt x="157891" y="213849"/>
                  </a:cubicBezTo>
                  <a:cubicBezTo>
                    <a:pt x="158250" y="213870"/>
                    <a:pt x="158610" y="213887"/>
                    <a:pt x="158970" y="213901"/>
                  </a:cubicBezTo>
                  <a:cubicBezTo>
                    <a:pt x="188835" y="213652"/>
                    <a:pt x="213116" y="189751"/>
                    <a:pt x="213834" y="159894"/>
                  </a:cubicBezTo>
                  <a:cubicBezTo>
                    <a:pt x="212853" y="131361"/>
                    <a:pt x="189977" y="108444"/>
                    <a:pt x="161447" y="107411"/>
                  </a:cubicBezTo>
                  <a:close/>
                </a:path>
              </a:pathLst>
            </a:custGeom>
            <a:grpFill/>
            <a:ln w="9525" cap="flat">
              <a:noFill/>
              <a:prstDash val="solid"/>
              <a:miter/>
            </a:ln>
          </p:spPr>
          <p:txBody>
            <a:bodyPr rtlCol="0" anchor="ctr"/>
            <a:lstStyle/>
            <a:p>
              <a:endParaRPr lang="en-RO"/>
            </a:p>
          </p:txBody>
        </p:sp>
        <p:sp>
          <p:nvSpPr>
            <p:cNvPr id="41" name="Freeform 40">
              <a:extLst>
                <a:ext uri="{FF2B5EF4-FFF2-40B4-BE49-F238E27FC236}">
                  <a16:creationId xmlns:a16="http://schemas.microsoft.com/office/drawing/2014/main" id="{6DB04DC9-8546-454E-8EB8-BEA75F0554F9}"/>
                </a:ext>
              </a:extLst>
            </p:cNvPr>
            <p:cNvSpPr/>
            <p:nvPr/>
          </p:nvSpPr>
          <p:spPr>
            <a:xfrm>
              <a:off x="6081236" y="3388614"/>
              <a:ext cx="101727" cy="110871"/>
            </a:xfrm>
            <a:custGeom>
              <a:avLst/>
              <a:gdLst>
                <a:gd name="connsiteX0" fmla="*/ 101894 w 101727"/>
                <a:gd name="connsiteY0" fmla="*/ 111031 h 110871"/>
                <a:gd name="connsiteX1" fmla="*/ 167 w 101727"/>
                <a:gd name="connsiteY1" fmla="*/ 104934 h 110871"/>
                <a:gd name="connsiteX2" fmla="*/ 167 w 101727"/>
                <a:gd name="connsiteY2" fmla="*/ 160 h 110871"/>
                <a:gd name="connsiteX3" fmla="*/ 101894 w 101727"/>
                <a:gd name="connsiteY3" fmla="*/ 160 h 110871"/>
              </a:gdLst>
              <a:ahLst/>
              <a:cxnLst>
                <a:cxn ang="0">
                  <a:pos x="connsiteX0" y="connsiteY0"/>
                </a:cxn>
                <a:cxn ang="0">
                  <a:pos x="connsiteX1" y="connsiteY1"/>
                </a:cxn>
                <a:cxn ang="0">
                  <a:pos x="connsiteX2" y="connsiteY2"/>
                </a:cxn>
                <a:cxn ang="0">
                  <a:pos x="connsiteX3" y="connsiteY3"/>
                </a:cxn>
              </a:cxnLst>
              <a:rect l="l" t="t" r="r" b="b"/>
              <a:pathLst>
                <a:path w="101727" h="110871">
                  <a:moveTo>
                    <a:pt x="101894" y="111031"/>
                  </a:moveTo>
                  <a:lnTo>
                    <a:pt x="167" y="104934"/>
                  </a:lnTo>
                  <a:lnTo>
                    <a:pt x="167" y="160"/>
                  </a:lnTo>
                  <a:lnTo>
                    <a:pt x="101894" y="160"/>
                  </a:lnTo>
                  <a:close/>
                </a:path>
              </a:pathLst>
            </a:custGeom>
            <a:grpFill/>
            <a:ln w="9525" cap="flat">
              <a:noFill/>
              <a:prstDash val="solid"/>
              <a:miter/>
            </a:ln>
          </p:spPr>
          <p:txBody>
            <a:bodyPr rtlCol="0" anchor="ctr"/>
            <a:lstStyle/>
            <a:p>
              <a:endParaRPr lang="en-RO"/>
            </a:p>
          </p:txBody>
        </p:sp>
      </p:grpSp>
      <p:grpSp>
        <p:nvGrpSpPr>
          <p:cNvPr id="42" name="Graphic 7">
            <a:extLst>
              <a:ext uri="{FF2B5EF4-FFF2-40B4-BE49-F238E27FC236}">
                <a16:creationId xmlns:a16="http://schemas.microsoft.com/office/drawing/2014/main" id="{51BD0AC5-9DE6-9C4E-8CED-C023D1245B78}"/>
              </a:ext>
            </a:extLst>
          </p:cNvPr>
          <p:cNvGrpSpPr>
            <a:grpSpLocks noChangeAspect="1"/>
          </p:cNvGrpSpPr>
          <p:nvPr/>
        </p:nvGrpSpPr>
        <p:grpSpPr>
          <a:xfrm>
            <a:off x="693705" y="4125700"/>
            <a:ext cx="287000" cy="504000"/>
            <a:chOff x="3530600" y="1600200"/>
            <a:chExt cx="2082800" cy="3657600"/>
          </a:xfrm>
          <a:solidFill>
            <a:schemeClr val="bg1"/>
          </a:solidFill>
        </p:grpSpPr>
        <p:sp>
          <p:nvSpPr>
            <p:cNvPr id="44" name="Freeform 43">
              <a:extLst>
                <a:ext uri="{FF2B5EF4-FFF2-40B4-BE49-F238E27FC236}">
                  <a16:creationId xmlns:a16="http://schemas.microsoft.com/office/drawing/2014/main" id="{9FA6B95A-AD5F-724D-8B47-919448CD72E4}"/>
                </a:ext>
              </a:extLst>
            </p:cNvPr>
            <p:cNvSpPr/>
            <p:nvPr/>
          </p:nvSpPr>
          <p:spPr>
            <a:xfrm>
              <a:off x="4066421" y="1600104"/>
              <a:ext cx="1545636" cy="3657890"/>
            </a:xfrm>
            <a:custGeom>
              <a:avLst/>
              <a:gdLst>
                <a:gd name="connsiteX0" fmla="*/ 1319530 w 1545636"/>
                <a:gd name="connsiteY0" fmla="*/ 255 h 3657890"/>
                <a:gd name="connsiteX1" fmla="*/ 1395614 w 1545636"/>
                <a:gd name="connsiteY1" fmla="*/ 28258 h 3657890"/>
                <a:gd name="connsiteX2" fmla="*/ 1545309 w 1545636"/>
                <a:gd name="connsiteY2" fmla="*/ 276956 h 3657890"/>
                <a:gd name="connsiteX3" fmla="*/ 1545309 w 1545636"/>
                <a:gd name="connsiteY3" fmla="*/ 651955 h 3657890"/>
                <a:gd name="connsiteX4" fmla="*/ 1545309 w 1545636"/>
                <a:gd name="connsiteY4" fmla="*/ 3366580 h 3657890"/>
                <a:gd name="connsiteX5" fmla="*/ 1355955 w 1545636"/>
                <a:gd name="connsiteY5" fmla="*/ 3645091 h 3657890"/>
                <a:gd name="connsiteX6" fmla="*/ 1268268 w 1545636"/>
                <a:gd name="connsiteY6" fmla="*/ 3657283 h 3657890"/>
                <a:gd name="connsiteX7" fmla="*/ 276799 w 1545636"/>
                <a:gd name="connsiteY7" fmla="*/ 3657760 h 3657890"/>
                <a:gd name="connsiteX8" fmla="*/ 423 w 1545636"/>
                <a:gd name="connsiteY8" fmla="*/ 3380487 h 3657890"/>
                <a:gd name="connsiteX9" fmla="*/ 423 w 1545636"/>
                <a:gd name="connsiteY9" fmla="*/ 751587 h 3657890"/>
                <a:gd name="connsiteX10" fmla="*/ 2040 w 1545636"/>
                <a:gd name="connsiteY10" fmla="*/ 723012 h 3657890"/>
                <a:gd name="connsiteX11" fmla="*/ 59103 w 1545636"/>
                <a:gd name="connsiteY11" fmla="*/ 679578 h 3657890"/>
                <a:gd name="connsiteX12" fmla="*/ 107226 w 1545636"/>
                <a:gd name="connsiteY12" fmla="*/ 728060 h 3657890"/>
                <a:gd name="connsiteX13" fmla="*/ 107892 w 1545636"/>
                <a:gd name="connsiteY13" fmla="*/ 767398 h 3657890"/>
                <a:gd name="connsiteX14" fmla="*/ 107892 w 1545636"/>
                <a:gd name="connsiteY14" fmla="*/ 3371438 h 3657890"/>
                <a:gd name="connsiteX15" fmla="*/ 237045 w 1545636"/>
                <a:gd name="connsiteY15" fmla="*/ 3547270 h 3657890"/>
                <a:gd name="connsiteX16" fmla="*/ 290303 w 1545636"/>
                <a:gd name="connsiteY16" fmla="*/ 3550603 h 3657890"/>
                <a:gd name="connsiteX17" fmla="*/ 1256761 w 1545636"/>
                <a:gd name="connsiteY17" fmla="*/ 3550603 h 3657890"/>
                <a:gd name="connsiteX18" fmla="*/ 1438982 w 1545636"/>
                <a:gd name="connsiteY18" fmla="*/ 3367438 h 3657890"/>
                <a:gd name="connsiteX19" fmla="*/ 1438982 w 1545636"/>
                <a:gd name="connsiteY19" fmla="*/ 292101 h 3657890"/>
                <a:gd name="connsiteX20" fmla="*/ 1438982 w 1545636"/>
                <a:gd name="connsiteY20" fmla="*/ 274194 h 3657890"/>
                <a:gd name="connsiteX21" fmla="*/ 1269124 w 1545636"/>
                <a:gd name="connsiteY21" fmla="*/ 107411 h 3657890"/>
                <a:gd name="connsiteX22" fmla="*/ 277750 w 1545636"/>
                <a:gd name="connsiteY22" fmla="*/ 107411 h 3657890"/>
                <a:gd name="connsiteX23" fmla="*/ 107987 w 1545636"/>
                <a:gd name="connsiteY23" fmla="*/ 277718 h 3657890"/>
                <a:gd name="connsiteX24" fmla="*/ 107987 w 1545636"/>
                <a:gd name="connsiteY24" fmla="*/ 470599 h 3657890"/>
                <a:gd name="connsiteX25" fmla="*/ 53872 w 1545636"/>
                <a:gd name="connsiteY25" fmla="*/ 535750 h 3657890"/>
                <a:gd name="connsiteX26" fmla="*/ 1279 w 1545636"/>
                <a:gd name="connsiteY26" fmla="*/ 472028 h 3657890"/>
                <a:gd name="connsiteX27" fmla="*/ 1279 w 1545636"/>
                <a:gd name="connsiteY27" fmla="*/ 264859 h 3657890"/>
                <a:gd name="connsiteX28" fmla="*/ 208608 w 1545636"/>
                <a:gd name="connsiteY28" fmla="*/ 7017 h 3657890"/>
                <a:gd name="connsiteX29" fmla="*/ 228485 w 1545636"/>
                <a:gd name="connsiteY29" fmla="*/ 160 h 3657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545636" h="3657890">
                  <a:moveTo>
                    <a:pt x="1319530" y="255"/>
                  </a:moveTo>
                  <a:cubicBezTo>
                    <a:pt x="1345481" y="7898"/>
                    <a:pt x="1370897" y="17253"/>
                    <a:pt x="1395614" y="28258"/>
                  </a:cubicBezTo>
                  <a:cubicBezTo>
                    <a:pt x="1496045" y="80074"/>
                    <a:pt x="1544358" y="165037"/>
                    <a:pt x="1545309" y="276956"/>
                  </a:cubicBezTo>
                  <a:cubicBezTo>
                    <a:pt x="1546356" y="401924"/>
                    <a:pt x="1545309" y="526987"/>
                    <a:pt x="1545309" y="651955"/>
                  </a:cubicBezTo>
                  <a:cubicBezTo>
                    <a:pt x="1545309" y="1556830"/>
                    <a:pt x="1545309" y="2461705"/>
                    <a:pt x="1545309" y="3366580"/>
                  </a:cubicBezTo>
                  <a:cubicBezTo>
                    <a:pt x="1545309" y="3506884"/>
                    <a:pt x="1476358" y="3609373"/>
                    <a:pt x="1355955" y="3645091"/>
                  </a:cubicBezTo>
                  <a:cubicBezTo>
                    <a:pt x="1327448" y="3653284"/>
                    <a:pt x="1297926" y="3657389"/>
                    <a:pt x="1268268" y="3657283"/>
                  </a:cubicBezTo>
                  <a:cubicBezTo>
                    <a:pt x="937810" y="3658109"/>
                    <a:pt x="607320" y="3658268"/>
                    <a:pt x="276799" y="3657760"/>
                  </a:cubicBezTo>
                  <a:cubicBezTo>
                    <a:pt x="115120" y="3657760"/>
                    <a:pt x="423" y="3542412"/>
                    <a:pt x="423" y="3380487"/>
                  </a:cubicBezTo>
                  <a:cubicBezTo>
                    <a:pt x="43" y="2504187"/>
                    <a:pt x="43" y="1627887"/>
                    <a:pt x="423" y="751587"/>
                  </a:cubicBezTo>
                  <a:cubicBezTo>
                    <a:pt x="-207" y="742031"/>
                    <a:pt x="336" y="732435"/>
                    <a:pt x="2040" y="723012"/>
                  </a:cubicBezTo>
                  <a:cubicBezTo>
                    <a:pt x="9363" y="694437"/>
                    <a:pt x="28194" y="677006"/>
                    <a:pt x="59103" y="679578"/>
                  </a:cubicBezTo>
                  <a:cubicBezTo>
                    <a:pt x="85473" y="680332"/>
                    <a:pt x="106629" y="701646"/>
                    <a:pt x="107226" y="728060"/>
                  </a:cubicBezTo>
                  <a:cubicBezTo>
                    <a:pt x="108162" y="741151"/>
                    <a:pt x="108384" y="754283"/>
                    <a:pt x="107892" y="767398"/>
                  </a:cubicBezTo>
                  <a:lnTo>
                    <a:pt x="107892" y="3371438"/>
                  </a:lnTo>
                  <a:cubicBezTo>
                    <a:pt x="107892" y="3466021"/>
                    <a:pt x="154874" y="3530315"/>
                    <a:pt x="237045" y="3547270"/>
                  </a:cubicBezTo>
                  <a:cubicBezTo>
                    <a:pt x="254643" y="3550148"/>
                    <a:pt x="272484" y="3551265"/>
                    <a:pt x="290303" y="3550603"/>
                  </a:cubicBezTo>
                  <a:cubicBezTo>
                    <a:pt x="612456" y="3550603"/>
                    <a:pt x="934608" y="3550603"/>
                    <a:pt x="1256761" y="3550603"/>
                  </a:cubicBezTo>
                  <a:cubicBezTo>
                    <a:pt x="1376118" y="3550603"/>
                    <a:pt x="1438982" y="3487548"/>
                    <a:pt x="1438982" y="3367438"/>
                  </a:cubicBezTo>
                  <a:cubicBezTo>
                    <a:pt x="1438982" y="2342357"/>
                    <a:pt x="1438982" y="1317245"/>
                    <a:pt x="1438982" y="292101"/>
                  </a:cubicBezTo>
                  <a:cubicBezTo>
                    <a:pt x="1438982" y="286100"/>
                    <a:pt x="1438982" y="280194"/>
                    <a:pt x="1438982" y="274194"/>
                  </a:cubicBezTo>
                  <a:cubicBezTo>
                    <a:pt x="1436224" y="172848"/>
                    <a:pt x="1370316" y="107506"/>
                    <a:pt x="1269124" y="107411"/>
                  </a:cubicBezTo>
                  <a:cubicBezTo>
                    <a:pt x="938666" y="107411"/>
                    <a:pt x="608208" y="107411"/>
                    <a:pt x="277750" y="107411"/>
                  </a:cubicBezTo>
                  <a:cubicBezTo>
                    <a:pt x="175036" y="107411"/>
                    <a:pt x="108653" y="174086"/>
                    <a:pt x="107987" y="277718"/>
                  </a:cubicBezTo>
                  <a:cubicBezTo>
                    <a:pt x="107987" y="341916"/>
                    <a:pt x="107987" y="406305"/>
                    <a:pt x="107987" y="470599"/>
                  </a:cubicBezTo>
                  <a:cubicBezTo>
                    <a:pt x="107987" y="511652"/>
                    <a:pt x="86684" y="536417"/>
                    <a:pt x="53872" y="535750"/>
                  </a:cubicBezTo>
                  <a:cubicBezTo>
                    <a:pt x="21061" y="535083"/>
                    <a:pt x="1565" y="510985"/>
                    <a:pt x="1279" y="472028"/>
                  </a:cubicBezTo>
                  <a:cubicBezTo>
                    <a:pt x="709" y="402972"/>
                    <a:pt x="43" y="333915"/>
                    <a:pt x="1279" y="264859"/>
                  </a:cubicBezTo>
                  <a:cubicBezTo>
                    <a:pt x="2317" y="141156"/>
                    <a:pt x="88154" y="34406"/>
                    <a:pt x="208608" y="7017"/>
                  </a:cubicBezTo>
                  <a:cubicBezTo>
                    <a:pt x="215361" y="5398"/>
                    <a:pt x="221828" y="2445"/>
                    <a:pt x="228485" y="160"/>
                  </a:cubicBezTo>
                  <a:close/>
                </a:path>
              </a:pathLst>
            </a:custGeom>
            <a:grpFill/>
            <a:ln w="9482" cap="flat">
              <a:noFill/>
              <a:prstDash val="solid"/>
              <a:miter/>
            </a:ln>
          </p:spPr>
          <p:txBody>
            <a:bodyPr rtlCol="0" anchor="ctr"/>
            <a:lstStyle/>
            <a:p>
              <a:endParaRPr lang="en-RO"/>
            </a:p>
          </p:txBody>
        </p:sp>
        <p:sp>
          <p:nvSpPr>
            <p:cNvPr id="45" name="Freeform 44">
              <a:extLst>
                <a:ext uri="{FF2B5EF4-FFF2-40B4-BE49-F238E27FC236}">
                  <a16:creationId xmlns:a16="http://schemas.microsoft.com/office/drawing/2014/main" id="{F0381CFB-ACD0-1141-B84F-1668520CE596}"/>
                </a:ext>
              </a:extLst>
            </p:cNvPr>
            <p:cNvSpPr/>
            <p:nvPr/>
          </p:nvSpPr>
          <p:spPr>
            <a:xfrm>
              <a:off x="3530397" y="2688050"/>
              <a:ext cx="321721" cy="2570046"/>
            </a:xfrm>
            <a:custGeom>
              <a:avLst/>
              <a:gdLst>
                <a:gd name="connsiteX0" fmla="*/ 216229 w 321721"/>
                <a:gd name="connsiteY0" fmla="*/ 822072 h 2570046"/>
                <a:gd name="connsiteX1" fmla="*/ 216229 w 321721"/>
                <a:gd name="connsiteY1" fmla="*/ 1182307 h 2570046"/>
                <a:gd name="connsiteX2" fmla="*/ 321700 w 321721"/>
                <a:gd name="connsiteY2" fmla="*/ 1306132 h 2570046"/>
                <a:gd name="connsiteX3" fmla="*/ 321700 w 321721"/>
                <a:gd name="connsiteY3" fmla="*/ 2452371 h 2570046"/>
                <a:gd name="connsiteX4" fmla="*/ 203865 w 321721"/>
                <a:gd name="connsiteY4" fmla="*/ 2569909 h 2570046"/>
                <a:gd name="connsiteX5" fmla="*/ 93353 w 321721"/>
                <a:gd name="connsiteY5" fmla="*/ 2569909 h 2570046"/>
                <a:gd name="connsiteX6" fmla="*/ 1006 w 321721"/>
                <a:gd name="connsiteY6" fmla="*/ 2477803 h 2570046"/>
                <a:gd name="connsiteX7" fmla="*/ 1006 w 321721"/>
                <a:gd name="connsiteY7" fmla="*/ 2006410 h 2570046"/>
                <a:gd name="connsiteX8" fmla="*/ 52173 w 321721"/>
                <a:gd name="connsiteY8" fmla="*/ 1946022 h 2570046"/>
                <a:gd name="connsiteX9" fmla="*/ 107524 w 321721"/>
                <a:gd name="connsiteY9" fmla="*/ 2006220 h 2570046"/>
                <a:gd name="connsiteX10" fmla="*/ 107524 w 321721"/>
                <a:gd name="connsiteY10" fmla="*/ 2420558 h 2570046"/>
                <a:gd name="connsiteX11" fmla="*/ 107524 w 321721"/>
                <a:gd name="connsiteY11" fmla="*/ 2460372 h 2570046"/>
                <a:gd name="connsiteX12" fmla="*/ 212139 w 321721"/>
                <a:gd name="connsiteY12" fmla="*/ 2460372 h 2570046"/>
                <a:gd name="connsiteX13" fmla="*/ 212139 w 321721"/>
                <a:gd name="connsiteY13" fmla="*/ 1294417 h 2570046"/>
                <a:gd name="connsiteX14" fmla="*/ 107524 w 321721"/>
                <a:gd name="connsiteY14" fmla="*/ 1294417 h 2570046"/>
                <a:gd name="connsiteX15" fmla="*/ 107524 w 321721"/>
                <a:gd name="connsiteY15" fmla="*/ 1333374 h 2570046"/>
                <a:gd name="connsiteX16" fmla="*/ 106478 w 321721"/>
                <a:gd name="connsiteY16" fmla="*/ 1733424 h 2570046"/>
                <a:gd name="connsiteX17" fmla="*/ 83938 w 321721"/>
                <a:gd name="connsiteY17" fmla="*/ 1789050 h 2570046"/>
                <a:gd name="connsiteX18" fmla="*/ 32296 w 321721"/>
                <a:gd name="connsiteY18" fmla="*/ 1794670 h 2570046"/>
                <a:gd name="connsiteX19" fmla="*/ 1957 w 321721"/>
                <a:gd name="connsiteY19" fmla="*/ 1744187 h 2570046"/>
                <a:gd name="connsiteX20" fmla="*/ 531 w 321721"/>
                <a:gd name="connsiteY20" fmla="*/ 1469200 h 2570046"/>
                <a:gd name="connsiteX21" fmla="*/ 531 w 321721"/>
                <a:gd name="connsiteY21" fmla="*/ 1308514 h 2570046"/>
                <a:gd name="connsiteX22" fmla="*/ 107429 w 321721"/>
                <a:gd name="connsiteY22" fmla="*/ 1181545 h 2570046"/>
                <a:gd name="connsiteX23" fmla="*/ 106668 w 321721"/>
                <a:gd name="connsiteY23" fmla="*/ 836169 h 2570046"/>
                <a:gd name="connsiteX24" fmla="*/ 89264 w 321721"/>
                <a:gd name="connsiteY24" fmla="*/ 813880 h 2570046"/>
                <a:gd name="connsiteX25" fmla="*/ 340 w 321721"/>
                <a:gd name="connsiteY25" fmla="*/ 658813 h 2570046"/>
                <a:gd name="connsiteX26" fmla="*/ 340 w 321721"/>
                <a:gd name="connsiteY26" fmla="*/ 169514 h 2570046"/>
                <a:gd name="connsiteX27" fmla="*/ 160497 w 321721"/>
                <a:gd name="connsiteY27" fmla="*/ 160 h 2570046"/>
                <a:gd name="connsiteX28" fmla="*/ 321035 w 321721"/>
                <a:gd name="connsiteY28" fmla="*/ 169609 h 2570046"/>
                <a:gd name="connsiteX29" fmla="*/ 321796 w 321721"/>
                <a:gd name="connsiteY29" fmla="*/ 641097 h 2570046"/>
                <a:gd name="connsiteX30" fmla="*/ 216229 w 321721"/>
                <a:gd name="connsiteY30" fmla="*/ 822072 h 2570046"/>
                <a:gd name="connsiteX31" fmla="*/ 107714 w 321721"/>
                <a:gd name="connsiteY31" fmla="*/ 412497 h 2570046"/>
                <a:gd name="connsiteX32" fmla="*/ 107714 w 321721"/>
                <a:gd name="connsiteY32" fmla="*/ 655003 h 2570046"/>
                <a:gd name="connsiteX33" fmla="*/ 162209 w 321721"/>
                <a:gd name="connsiteY33" fmla="*/ 723393 h 2570046"/>
                <a:gd name="connsiteX34" fmla="*/ 214612 w 321721"/>
                <a:gd name="connsiteY34" fmla="*/ 656051 h 2570046"/>
                <a:gd name="connsiteX35" fmla="*/ 214612 w 321721"/>
                <a:gd name="connsiteY35" fmla="*/ 174562 h 2570046"/>
                <a:gd name="connsiteX36" fmla="*/ 161448 w 321721"/>
                <a:gd name="connsiteY36" fmla="*/ 107887 h 2570046"/>
                <a:gd name="connsiteX37" fmla="*/ 107809 w 321721"/>
                <a:gd name="connsiteY37" fmla="*/ 173705 h 2570046"/>
                <a:gd name="connsiteX38" fmla="*/ 107714 w 321721"/>
                <a:gd name="connsiteY38" fmla="*/ 412497 h 2570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21721" h="2570046">
                  <a:moveTo>
                    <a:pt x="216229" y="822072"/>
                  </a:moveTo>
                  <a:lnTo>
                    <a:pt x="216229" y="1182307"/>
                  </a:lnTo>
                  <a:cubicBezTo>
                    <a:pt x="301253" y="1196500"/>
                    <a:pt x="321700" y="1220407"/>
                    <a:pt x="321700" y="1306132"/>
                  </a:cubicBezTo>
                  <a:lnTo>
                    <a:pt x="321700" y="2452371"/>
                  </a:lnTo>
                  <a:cubicBezTo>
                    <a:pt x="321700" y="2539906"/>
                    <a:pt x="291647" y="2569909"/>
                    <a:pt x="203865" y="2569909"/>
                  </a:cubicBezTo>
                  <a:cubicBezTo>
                    <a:pt x="167060" y="2569909"/>
                    <a:pt x="130159" y="2570576"/>
                    <a:pt x="93353" y="2569909"/>
                  </a:cubicBezTo>
                  <a:cubicBezTo>
                    <a:pt x="37907" y="2568481"/>
                    <a:pt x="1292" y="2532952"/>
                    <a:pt x="1006" y="2477803"/>
                  </a:cubicBezTo>
                  <a:cubicBezTo>
                    <a:pt x="245" y="2320640"/>
                    <a:pt x="531" y="2163478"/>
                    <a:pt x="1006" y="2006410"/>
                  </a:cubicBezTo>
                  <a:cubicBezTo>
                    <a:pt x="1006" y="1968977"/>
                    <a:pt x="20693" y="1947070"/>
                    <a:pt x="52173" y="1946022"/>
                  </a:cubicBezTo>
                  <a:cubicBezTo>
                    <a:pt x="83653" y="1944974"/>
                    <a:pt x="107429" y="1968025"/>
                    <a:pt x="107524" y="2006220"/>
                  </a:cubicBezTo>
                  <a:cubicBezTo>
                    <a:pt x="108094" y="2144333"/>
                    <a:pt x="107524" y="2282445"/>
                    <a:pt x="107524" y="2420558"/>
                  </a:cubicBezTo>
                  <a:lnTo>
                    <a:pt x="107524" y="2460372"/>
                  </a:lnTo>
                  <a:lnTo>
                    <a:pt x="212139" y="2460372"/>
                  </a:lnTo>
                  <a:lnTo>
                    <a:pt x="212139" y="1294417"/>
                  </a:lnTo>
                  <a:lnTo>
                    <a:pt x="107524" y="1294417"/>
                  </a:lnTo>
                  <a:lnTo>
                    <a:pt x="107524" y="1333374"/>
                  </a:lnTo>
                  <a:cubicBezTo>
                    <a:pt x="107524" y="1466724"/>
                    <a:pt x="108380" y="1600074"/>
                    <a:pt x="106478" y="1733424"/>
                  </a:cubicBezTo>
                  <a:cubicBezTo>
                    <a:pt x="106115" y="1754124"/>
                    <a:pt x="98082" y="1773951"/>
                    <a:pt x="83938" y="1789050"/>
                  </a:cubicBezTo>
                  <a:cubicBezTo>
                    <a:pt x="68793" y="1799582"/>
                    <a:pt x="49346" y="1801698"/>
                    <a:pt x="32296" y="1794670"/>
                  </a:cubicBezTo>
                  <a:cubicBezTo>
                    <a:pt x="15439" y="1782963"/>
                    <a:pt x="4395" y="1764586"/>
                    <a:pt x="1957" y="1744187"/>
                  </a:cubicBezTo>
                  <a:cubicBezTo>
                    <a:pt x="-991" y="1652652"/>
                    <a:pt x="531" y="1560926"/>
                    <a:pt x="531" y="1469200"/>
                  </a:cubicBezTo>
                  <a:lnTo>
                    <a:pt x="531" y="1308514"/>
                  </a:lnTo>
                  <a:cubicBezTo>
                    <a:pt x="531" y="1219169"/>
                    <a:pt x="18125" y="1197928"/>
                    <a:pt x="107429" y="1181545"/>
                  </a:cubicBezTo>
                  <a:cubicBezTo>
                    <a:pt x="107429" y="1067245"/>
                    <a:pt x="107429" y="951421"/>
                    <a:pt x="106668" y="836169"/>
                  </a:cubicBezTo>
                  <a:cubicBezTo>
                    <a:pt x="104340" y="826577"/>
                    <a:pt x="97998" y="818455"/>
                    <a:pt x="89264" y="813880"/>
                  </a:cubicBezTo>
                  <a:cubicBezTo>
                    <a:pt x="27921" y="780067"/>
                    <a:pt x="150" y="728155"/>
                    <a:pt x="340" y="658813"/>
                  </a:cubicBezTo>
                  <a:cubicBezTo>
                    <a:pt x="816" y="495745"/>
                    <a:pt x="340" y="332582"/>
                    <a:pt x="340" y="169514"/>
                  </a:cubicBezTo>
                  <a:cubicBezTo>
                    <a:pt x="340" y="72550"/>
                    <a:pt x="69767" y="64"/>
                    <a:pt x="160497" y="160"/>
                  </a:cubicBezTo>
                  <a:cubicBezTo>
                    <a:pt x="251228" y="255"/>
                    <a:pt x="320749" y="72740"/>
                    <a:pt x="321035" y="169609"/>
                  </a:cubicBezTo>
                  <a:cubicBezTo>
                    <a:pt x="321605" y="326772"/>
                    <a:pt x="319703" y="483934"/>
                    <a:pt x="321796" y="641097"/>
                  </a:cubicBezTo>
                  <a:cubicBezTo>
                    <a:pt x="323412" y="724536"/>
                    <a:pt x="294500" y="786925"/>
                    <a:pt x="216229" y="822072"/>
                  </a:cubicBezTo>
                  <a:close/>
                  <a:moveTo>
                    <a:pt x="107714" y="412497"/>
                  </a:moveTo>
                  <a:cubicBezTo>
                    <a:pt x="107714" y="493364"/>
                    <a:pt x="107714" y="574422"/>
                    <a:pt x="107714" y="655003"/>
                  </a:cubicBezTo>
                  <a:cubicBezTo>
                    <a:pt x="107714" y="699390"/>
                    <a:pt x="127971" y="724250"/>
                    <a:pt x="162209" y="723393"/>
                  </a:cubicBezTo>
                  <a:cubicBezTo>
                    <a:pt x="194830" y="722536"/>
                    <a:pt x="214517" y="697961"/>
                    <a:pt x="214612" y="656051"/>
                  </a:cubicBezTo>
                  <a:cubicBezTo>
                    <a:pt x="214612" y="495587"/>
                    <a:pt x="214612" y="335090"/>
                    <a:pt x="214612" y="174562"/>
                  </a:cubicBezTo>
                  <a:cubicBezTo>
                    <a:pt x="214612" y="133224"/>
                    <a:pt x="193879" y="107887"/>
                    <a:pt x="161448" y="107887"/>
                  </a:cubicBezTo>
                  <a:cubicBezTo>
                    <a:pt x="129018" y="107887"/>
                    <a:pt x="107999" y="132271"/>
                    <a:pt x="107809" y="173705"/>
                  </a:cubicBezTo>
                  <a:cubicBezTo>
                    <a:pt x="107524" y="253144"/>
                    <a:pt x="107714" y="332773"/>
                    <a:pt x="107714" y="412497"/>
                  </a:cubicBezTo>
                  <a:close/>
                </a:path>
              </a:pathLst>
            </a:custGeom>
            <a:grpFill/>
            <a:ln w="9482" cap="flat">
              <a:noFill/>
              <a:prstDash val="solid"/>
              <a:miter/>
            </a:ln>
          </p:spPr>
          <p:txBody>
            <a:bodyPr rtlCol="0" anchor="ctr"/>
            <a:lstStyle/>
            <a:p>
              <a:endParaRPr lang="en-RO"/>
            </a:p>
          </p:txBody>
        </p:sp>
        <p:sp>
          <p:nvSpPr>
            <p:cNvPr id="46" name="Freeform 45">
              <a:extLst>
                <a:ext uri="{FF2B5EF4-FFF2-40B4-BE49-F238E27FC236}">
                  <a16:creationId xmlns:a16="http://schemas.microsoft.com/office/drawing/2014/main" id="{0504E55A-91FC-454E-A7C3-2F7405310130}"/>
                </a:ext>
              </a:extLst>
            </p:cNvPr>
            <p:cNvSpPr/>
            <p:nvPr/>
          </p:nvSpPr>
          <p:spPr>
            <a:xfrm>
              <a:off x="4583555" y="2681001"/>
              <a:ext cx="511149" cy="1035796"/>
            </a:xfrm>
            <a:custGeom>
              <a:avLst/>
              <a:gdLst>
                <a:gd name="connsiteX0" fmla="*/ 511185 w 511149"/>
                <a:gd name="connsiteY0" fmla="*/ 518891 h 1035796"/>
                <a:gd name="connsiteX1" fmla="*/ 511185 w 511149"/>
                <a:gd name="connsiteY1" fmla="*/ 897415 h 1035796"/>
                <a:gd name="connsiteX2" fmla="*/ 375565 w 511149"/>
                <a:gd name="connsiteY2" fmla="*/ 1035622 h 1035796"/>
                <a:gd name="connsiteX3" fmla="*/ 133142 w 511149"/>
                <a:gd name="connsiteY3" fmla="*/ 1035622 h 1035796"/>
                <a:gd name="connsiteX4" fmla="*/ 851 w 511149"/>
                <a:gd name="connsiteY4" fmla="*/ 904558 h 1035796"/>
                <a:gd name="connsiteX5" fmla="*/ 851 w 511149"/>
                <a:gd name="connsiteY5" fmla="*/ 133033 h 1035796"/>
                <a:gd name="connsiteX6" fmla="*/ 129433 w 511149"/>
                <a:gd name="connsiteY6" fmla="*/ 1683 h 1035796"/>
                <a:gd name="connsiteX7" fmla="*/ 382603 w 511149"/>
                <a:gd name="connsiteY7" fmla="*/ 1683 h 1035796"/>
                <a:gd name="connsiteX8" fmla="*/ 511090 w 511149"/>
                <a:gd name="connsiteY8" fmla="*/ 136653 h 1035796"/>
                <a:gd name="connsiteX9" fmla="*/ 511185 w 511149"/>
                <a:gd name="connsiteY9" fmla="*/ 518891 h 1035796"/>
                <a:gd name="connsiteX10" fmla="*/ 107464 w 511149"/>
                <a:gd name="connsiteY10" fmla="*/ 441453 h 1035796"/>
                <a:gd name="connsiteX11" fmla="*/ 107464 w 511149"/>
                <a:gd name="connsiteY11" fmla="*/ 898653 h 1035796"/>
                <a:gd name="connsiteX12" fmla="*/ 140751 w 511149"/>
                <a:gd name="connsiteY12" fmla="*/ 928561 h 1035796"/>
                <a:gd name="connsiteX13" fmla="*/ 358161 w 511149"/>
                <a:gd name="connsiteY13" fmla="*/ 928561 h 1035796"/>
                <a:gd name="connsiteX14" fmla="*/ 405713 w 511149"/>
                <a:gd name="connsiteY14" fmla="*/ 883127 h 1035796"/>
                <a:gd name="connsiteX15" fmla="*/ 404097 w 511149"/>
                <a:gd name="connsiteY15" fmla="*/ 476695 h 1035796"/>
                <a:gd name="connsiteX16" fmla="*/ 402290 w 511149"/>
                <a:gd name="connsiteY16" fmla="*/ 441453 h 1035796"/>
                <a:gd name="connsiteX17" fmla="*/ 404002 w 511149"/>
                <a:gd name="connsiteY17" fmla="*/ 330487 h 1035796"/>
                <a:gd name="connsiteX18" fmla="*/ 402955 w 511149"/>
                <a:gd name="connsiteY18" fmla="*/ 132462 h 1035796"/>
                <a:gd name="connsiteX19" fmla="*/ 379655 w 511149"/>
                <a:gd name="connsiteY19" fmla="*/ 109697 h 1035796"/>
                <a:gd name="connsiteX20" fmla="*/ 134474 w 511149"/>
                <a:gd name="connsiteY20" fmla="*/ 109697 h 1035796"/>
                <a:gd name="connsiteX21" fmla="*/ 109081 w 511149"/>
                <a:gd name="connsiteY21" fmla="*/ 130462 h 1035796"/>
                <a:gd name="connsiteX22" fmla="*/ 107940 w 511149"/>
                <a:gd name="connsiteY22" fmla="*/ 330487 h 1035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11149" h="1035796">
                  <a:moveTo>
                    <a:pt x="511185" y="518891"/>
                  </a:moveTo>
                  <a:cubicBezTo>
                    <a:pt x="511185" y="645002"/>
                    <a:pt x="511185" y="771208"/>
                    <a:pt x="511185" y="897415"/>
                  </a:cubicBezTo>
                  <a:cubicBezTo>
                    <a:pt x="511185" y="986188"/>
                    <a:pt x="463062" y="1035051"/>
                    <a:pt x="375565" y="1035622"/>
                  </a:cubicBezTo>
                  <a:cubicBezTo>
                    <a:pt x="294726" y="1036067"/>
                    <a:pt x="213918" y="1036067"/>
                    <a:pt x="133142" y="1035622"/>
                  </a:cubicBezTo>
                  <a:cubicBezTo>
                    <a:pt x="51067" y="1034860"/>
                    <a:pt x="1042" y="986283"/>
                    <a:pt x="851" y="904558"/>
                  </a:cubicBezTo>
                  <a:cubicBezTo>
                    <a:pt x="-100" y="647510"/>
                    <a:pt x="-100" y="390335"/>
                    <a:pt x="851" y="133033"/>
                  </a:cubicBezTo>
                  <a:cubicBezTo>
                    <a:pt x="851" y="53118"/>
                    <a:pt x="49640" y="3493"/>
                    <a:pt x="129433" y="1683"/>
                  </a:cubicBezTo>
                  <a:cubicBezTo>
                    <a:pt x="213823" y="-348"/>
                    <a:pt x="298213" y="-348"/>
                    <a:pt x="382603" y="1683"/>
                  </a:cubicBezTo>
                  <a:cubicBezTo>
                    <a:pt x="463728" y="3684"/>
                    <a:pt x="510805" y="54357"/>
                    <a:pt x="511090" y="136653"/>
                  </a:cubicBezTo>
                  <a:cubicBezTo>
                    <a:pt x="511470" y="264097"/>
                    <a:pt x="511185" y="391447"/>
                    <a:pt x="511185" y="518891"/>
                  </a:cubicBezTo>
                  <a:close/>
                  <a:moveTo>
                    <a:pt x="107464" y="441453"/>
                  </a:moveTo>
                  <a:cubicBezTo>
                    <a:pt x="107464" y="596710"/>
                    <a:pt x="107464" y="747777"/>
                    <a:pt x="107464" y="898653"/>
                  </a:cubicBezTo>
                  <a:cubicBezTo>
                    <a:pt x="107464" y="922656"/>
                    <a:pt x="119067" y="928847"/>
                    <a:pt x="140751" y="928561"/>
                  </a:cubicBezTo>
                  <a:cubicBezTo>
                    <a:pt x="213221" y="927895"/>
                    <a:pt x="285786" y="926656"/>
                    <a:pt x="358161" y="928561"/>
                  </a:cubicBezTo>
                  <a:cubicBezTo>
                    <a:pt x="393255" y="929800"/>
                    <a:pt x="405713" y="920465"/>
                    <a:pt x="405713" y="883127"/>
                  </a:cubicBezTo>
                  <a:cubicBezTo>
                    <a:pt x="402955" y="748158"/>
                    <a:pt x="404192" y="612427"/>
                    <a:pt x="404097" y="476695"/>
                  </a:cubicBezTo>
                  <a:cubicBezTo>
                    <a:pt x="404097" y="465265"/>
                    <a:pt x="402955" y="453835"/>
                    <a:pt x="402290" y="441453"/>
                  </a:cubicBezTo>
                  <a:close/>
                  <a:moveTo>
                    <a:pt x="404002" y="330487"/>
                  </a:moveTo>
                  <a:cubicBezTo>
                    <a:pt x="404002" y="262573"/>
                    <a:pt x="404858" y="197136"/>
                    <a:pt x="402955" y="132462"/>
                  </a:cubicBezTo>
                  <a:cubicBezTo>
                    <a:pt x="399659" y="121338"/>
                    <a:pt x="390840" y="112722"/>
                    <a:pt x="379655" y="109697"/>
                  </a:cubicBezTo>
                  <a:cubicBezTo>
                    <a:pt x="297991" y="107919"/>
                    <a:pt x="216264" y="107919"/>
                    <a:pt x="134474" y="109697"/>
                  </a:cubicBezTo>
                  <a:cubicBezTo>
                    <a:pt x="125534" y="109697"/>
                    <a:pt x="109366" y="123032"/>
                    <a:pt x="109081" y="130462"/>
                  </a:cubicBezTo>
                  <a:cubicBezTo>
                    <a:pt x="107084" y="196470"/>
                    <a:pt x="107940" y="262573"/>
                    <a:pt x="107940" y="330487"/>
                  </a:cubicBezTo>
                  <a:close/>
                </a:path>
              </a:pathLst>
            </a:custGeom>
            <a:grpFill/>
            <a:ln w="9482" cap="flat">
              <a:noFill/>
              <a:prstDash val="solid"/>
              <a:miter/>
            </a:ln>
          </p:spPr>
          <p:txBody>
            <a:bodyPr rtlCol="0" anchor="ctr"/>
            <a:lstStyle/>
            <a:p>
              <a:endParaRPr lang="en-RO"/>
            </a:p>
          </p:txBody>
        </p:sp>
        <p:sp>
          <p:nvSpPr>
            <p:cNvPr id="47" name="Freeform 46">
              <a:extLst>
                <a:ext uri="{FF2B5EF4-FFF2-40B4-BE49-F238E27FC236}">
                  <a16:creationId xmlns:a16="http://schemas.microsoft.com/office/drawing/2014/main" id="{8924A5ED-7403-D64D-8698-08416EF461F3}"/>
                </a:ext>
              </a:extLst>
            </p:cNvPr>
            <p:cNvSpPr/>
            <p:nvPr/>
          </p:nvSpPr>
          <p:spPr>
            <a:xfrm>
              <a:off x="4386735" y="1920716"/>
              <a:ext cx="906541" cy="559233"/>
            </a:xfrm>
            <a:custGeom>
              <a:avLst/>
              <a:gdLst>
                <a:gd name="connsiteX0" fmla="*/ 453218 w 906541"/>
                <a:gd name="connsiteY0" fmla="*/ 559182 h 559233"/>
                <a:gd name="connsiteX1" fmla="*/ 136138 w 906541"/>
                <a:gd name="connsiteY1" fmla="*/ 559182 h 559233"/>
                <a:gd name="connsiteX2" fmla="*/ 423 w 906541"/>
                <a:gd name="connsiteY2" fmla="*/ 424689 h 559233"/>
                <a:gd name="connsiteX3" fmla="*/ 423 w 906541"/>
                <a:gd name="connsiteY3" fmla="*/ 132081 h 559233"/>
                <a:gd name="connsiteX4" fmla="*/ 131668 w 906541"/>
                <a:gd name="connsiteY4" fmla="*/ 445 h 559233"/>
                <a:gd name="connsiteX5" fmla="*/ 772962 w 906541"/>
                <a:gd name="connsiteY5" fmla="*/ 445 h 559233"/>
                <a:gd name="connsiteX6" fmla="*/ 906109 w 906541"/>
                <a:gd name="connsiteY6" fmla="*/ 131224 h 559233"/>
                <a:gd name="connsiteX7" fmla="*/ 906109 w 906541"/>
                <a:gd name="connsiteY7" fmla="*/ 427356 h 559233"/>
                <a:gd name="connsiteX8" fmla="*/ 774198 w 906541"/>
                <a:gd name="connsiteY8" fmla="*/ 559182 h 559233"/>
                <a:gd name="connsiteX9" fmla="*/ 453218 w 906541"/>
                <a:gd name="connsiteY9" fmla="*/ 559182 h 559233"/>
                <a:gd name="connsiteX10" fmla="*/ 457118 w 906541"/>
                <a:gd name="connsiteY10" fmla="*/ 107411 h 559233"/>
                <a:gd name="connsiteX11" fmla="*/ 143271 w 906541"/>
                <a:gd name="connsiteY11" fmla="*/ 106839 h 559233"/>
                <a:gd name="connsiteX12" fmla="*/ 106656 w 906541"/>
                <a:gd name="connsiteY12" fmla="*/ 144177 h 559233"/>
                <a:gd name="connsiteX13" fmla="*/ 106656 w 906541"/>
                <a:gd name="connsiteY13" fmla="*/ 415545 h 559233"/>
                <a:gd name="connsiteX14" fmla="*/ 143556 w 906541"/>
                <a:gd name="connsiteY14" fmla="*/ 452502 h 559233"/>
                <a:gd name="connsiteX15" fmla="*/ 760313 w 906541"/>
                <a:gd name="connsiteY15" fmla="*/ 452502 h 559233"/>
                <a:gd name="connsiteX16" fmla="*/ 799211 w 906541"/>
                <a:gd name="connsiteY16" fmla="*/ 413259 h 559233"/>
                <a:gd name="connsiteX17" fmla="*/ 799211 w 906541"/>
                <a:gd name="connsiteY17" fmla="*/ 145511 h 559233"/>
                <a:gd name="connsiteX18" fmla="*/ 759932 w 906541"/>
                <a:gd name="connsiteY18" fmla="*/ 106744 h 559233"/>
                <a:gd name="connsiteX19" fmla="*/ 457118 w 906541"/>
                <a:gd name="connsiteY19" fmla="*/ 107411 h 55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06541" h="559233">
                  <a:moveTo>
                    <a:pt x="453218" y="559182"/>
                  </a:moveTo>
                  <a:cubicBezTo>
                    <a:pt x="347557" y="559182"/>
                    <a:pt x="241895" y="559182"/>
                    <a:pt x="136138" y="559182"/>
                  </a:cubicBezTo>
                  <a:cubicBezTo>
                    <a:pt x="50544" y="559182"/>
                    <a:pt x="709" y="509366"/>
                    <a:pt x="423" y="424689"/>
                  </a:cubicBezTo>
                  <a:cubicBezTo>
                    <a:pt x="43" y="327153"/>
                    <a:pt x="43" y="229617"/>
                    <a:pt x="423" y="132081"/>
                  </a:cubicBezTo>
                  <a:cubicBezTo>
                    <a:pt x="423" y="51499"/>
                    <a:pt x="51400" y="541"/>
                    <a:pt x="131668" y="445"/>
                  </a:cubicBezTo>
                  <a:cubicBezTo>
                    <a:pt x="345464" y="64"/>
                    <a:pt x="559229" y="64"/>
                    <a:pt x="772962" y="445"/>
                  </a:cubicBezTo>
                  <a:cubicBezTo>
                    <a:pt x="853230" y="445"/>
                    <a:pt x="905062" y="51404"/>
                    <a:pt x="906109" y="131224"/>
                  </a:cubicBezTo>
                  <a:cubicBezTo>
                    <a:pt x="906869" y="229903"/>
                    <a:pt x="906869" y="328613"/>
                    <a:pt x="906109" y="427356"/>
                  </a:cubicBezTo>
                  <a:cubicBezTo>
                    <a:pt x="905538" y="507366"/>
                    <a:pt x="853991" y="558706"/>
                    <a:pt x="774198" y="559182"/>
                  </a:cubicBezTo>
                  <a:cubicBezTo>
                    <a:pt x="667015" y="559658"/>
                    <a:pt x="560116" y="559182"/>
                    <a:pt x="453218" y="559182"/>
                  </a:cubicBezTo>
                  <a:close/>
                  <a:moveTo>
                    <a:pt x="457118" y="107411"/>
                  </a:moveTo>
                  <a:cubicBezTo>
                    <a:pt x="352502" y="107411"/>
                    <a:pt x="247887" y="108173"/>
                    <a:pt x="143271" y="106839"/>
                  </a:cubicBezTo>
                  <a:cubicBezTo>
                    <a:pt x="114740" y="106839"/>
                    <a:pt x="106180" y="116364"/>
                    <a:pt x="106656" y="144177"/>
                  </a:cubicBezTo>
                  <a:cubicBezTo>
                    <a:pt x="107987" y="234601"/>
                    <a:pt x="107987" y="325057"/>
                    <a:pt x="106656" y="415545"/>
                  </a:cubicBezTo>
                  <a:cubicBezTo>
                    <a:pt x="106180" y="443644"/>
                    <a:pt x="115596" y="452692"/>
                    <a:pt x="143556" y="452502"/>
                  </a:cubicBezTo>
                  <a:cubicBezTo>
                    <a:pt x="349174" y="451613"/>
                    <a:pt x="554759" y="451613"/>
                    <a:pt x="760313" y="452502"/>
                  </a:cubicBezTo>
                  <a:cubicBezTo>
                    <a:pt x="790176" y="452502"/>
                    <a:pt x="799686" y="442977"/>
                    <a:pt x="799211" y="413259"/>
                  </a:cubicBezTo>
                  <a:cubicBezTo>
                    <a:pt x="797879" y="323978"/>
                    <a:pt x="797879" y="234728"/>
                    <a:pt x="799211" y="145511"/>
                  </a:cubicBezTo>
                  <a:cubicBezTo>
                    <a:pt x="799211" y="115698"/>
                    <a:pt x="789700" y="106363"/>
                    <a:pt x="759932" y="106744"/>
                  </a:cubicBezTo>
                  <a:cubicBezTo>
                    <a:pt x="659216" y="108268"/>
                    <a:pt x="558119" y="107411"/>
                    <a:pt x="457118" y="107411"/>
                  </a:cubicBezTo>
                  <a:close/>
                </a:path>
              </a:pathLst>
            </a:custGeom>
            <a:grpFill/>
            <a:ln w="9482" cap="flat">
              <a:noFill/>
              <a:prstDash val="solid"/>
              <a:miter/>
            </a:ln>
          </p:spPr>
          <p:txBody>
            <a:bodyPr rtlCol="0" anchor="ctr"/>
            <a:lstStyle/>
            <a:p>
              <a:endParaRPr lang="en-RO"/>
            </a:p>
          </p:txBody>
        </p:sp>
        <p:sp>
          <p:nvSpPr>
            <p:cNvPr id="48" name="Freeform 47">
              <a:extLst>
                <a:ext uri="{FF2B5EF4-FFF2-40B4-BE49-F238E27FC236}">
                  <a16:creationId xmlns:a16="http://schemas.microsoft.com/office/drawing/2014/main" id="{CBFE9C4D-F2B2-2C49-BD3D-380124EB902D}"/>
                </a:ext>
              </a:extLst>
            </p:cNvPr>
            <p:cNvSpPr/>
            <p:nvPr/>
          </p:nvSpPr>
          <p:spPr>
            <a:xfrm>
              <a:off x="4466338" y="4090320"/>
              <a:ext cx="746194" cy="745904"/>
            </a:xfrm>
            <a:custGeom>
              <a:avLst/>
              <a:gdLst>
                <a:gd name="connsiteX0" fmla="*/ 372760 w 746194"/>
                <a:gd name="connsiteY0" fmla="*/ 160 h 745904"/>
                <a:gd name="connsiteX1" fmla="*/ 746332 w 746194"/>
                <a:gd name="connsiteY1" fmla="*/ 371635 h 745904"/>
                <a:gd name="connsiteX2" fmla="*/ 375422 w 746194"/>
                <a:gd name="connsiteY2" fmla="*/ 746062 h 745904"/>
                <a:gd name="connsiteX3" fmla="*/ 138 w 746194"/>
                <a:gd name="connsiteY3" fmla="*/ 372301 h 745904"/>
                <a:gd name="connsiteX4" fmla="*/ 372760 w 746194"/>
                <a:gd name="connsiteY4" fmla="*/ 160 h 745904"/>
                <a:gd name="connsiteX5" fmla="*/ 373520 w 746194"/>
                <a:gd name="connsiteY5" fmla="*/ 107316 h 745904"/>
                <a:gd name="connsiteX6" fmla="*/ 107226 w 746194"/>
                <a:gd name="connsiteY6" fmla="*/ 371730 h 745904"/>
                <a:gd name="connsiteX7" fmla="*/ 371048 w 746194"/>
                <a:gd name="connsiteY7" fmla="*/ 639001 h 745904"/>
                <a:gd name="connsiteX8" fmla="*/ 639337 w 746194"/>
                <a:gd name="connsiteY8" fmla="*/ 372782 h 745904"/>
                <a:gd name="connsiteX9" fmla="*/ 639339 w 746194"/>
                <a:gd name="connsiteY9" fmla="*/ 372301 h 745904"/>
                <a:gd name="connsiteX10" fmla="*/ 373520 w 746194"/>
                <a:gd name="connsiteY10" fmla="*/ 107316 h 745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6194" h="745904">
                  <a:moveTo>
                    <a:pt x="372760" y="160"/>
                  </a:moveTo>
                  <a:cubicBezTo>
                    <a:pt x="578064" y="102"/>
                    <a:pt x="744921" y="166022"/>
                    <a:pt x="746332" y="371635"/>
                  </a:cubicBezTo>
                  <a:cubicBezTo>
                    <a:pt x="745977" y="577128"/>
                    <a:pt x="580594" y="744080"/>
                    <a:pt x="375422" y="746062"/>
                  </a:cubicBezTo>
                  <a:cubicBezTo>
                    <a:pt x="168758" y="746589"/>
                    <a:pt x="767" y="579281"/>
                    <a:pt x="138" y="372301"/>
                  </a:cubicBezTo>
                  <a:cubicBezTo>
                    <a:pt x="1234" y="166821"/>
                    <a:pt x="167590" y="680"/>
                    <a:pt x="372760" y="160"/>
                  </a:cubicBezTo>
                  <a:close/>
                  <a:moveTo>
                    <a:pt x="373520" y="107316"/>
                  </a:moveTo>
                  <a:cubicBezTo>
                    <a:pt x="227337" y="107311"/>
                    <a:pt x="108479" y="225329"/>
                    <a:pt x="107226" y="371730"/>
                  </a:cubicBezTo>
                  <a:cubicBezTo>
                    <a:pt x="107217" y="518158"/>
                    <a:pt x="224852" y="637332"/>
                    <a:pt x="371048" y="639001"/>
                  </a:cubicBezTo>
                  <a:cubicBezTo>
                    <a:pt x="518536" y="639686"/>
                    <a:pt x="638654" y="520495"/>
                    <a:pt x="639337" y="372782"/>
                  </a:cubicBezTo>
                  <a:cubicBezTo>
                    <a:pt x="639338" y="372622"/>
                    <a:pt x="639339" y="372461"/>
                    <a:pt x="639339" y="372301"/>
                  </a:cubicBezTo>
                  <a:cubicBezTo>
                    <a:pt x="638399" y="225863"/>
                    <a:pt x="519739" y="107574"/>
                    <a:pt x="373520" y="107316"/>
                  </a:cubicBezTo>
                  <a:close/>
                </a:path>
              </a:pathLst>
            </a:custGeom>
            <a:grpFill/>
            <a:ln w="9482" cap="flat">
              <a:noFill/>
              <a:prstDash val="solid"/>
              <a:miter/>
            </a:ln>
          </p:spPr>
          <p:txBody>
            <a:bodyPr rtlCol="0" anchor="ctr"/>
            <a:lstStyle/>
            <a:p>
              <a:endParaRPr lang="en-RO"/>
            </a:p>
          </p:txBody>
        </p:sp>
      </p:grpSp>
      <p:sp>
        <p:nvSpPr>
          <p:cNvPr id="5" name="Graphic 3">
            <a:extLst>
              <a:ext uri="{FF2B5EF4-FFF2-40B4-BE49-F238E27FC236}">
                <a16:creationId xmlns:a16="http://schemas.microsoft.com/office/drawing/2014/main" id="{9A0A460A-AF07-C545-B223-28593857ADD2}"/>
              </a:ext>
            </a:extLst>
          </p:cNvPr>
          <p:cNvSpPr>
            <a:spLocks noChangeAspect="1"/>
          </p:cNvSpPr>
          <p:nvPr/>
        </p:nvSpPr>
        <p:spPr>
          <a:xfrm>
            <a:off x="660155" y="5312800"/>
            <a:ext cx="432000" cy="388798"/>
          </a:xfrm>
          <a:custGeom>
            <a:avLst/>
            <a:gdLst>
              <a:gd name="connsiteX0" fmla="*/ 105013 w 190501"/>
              <a:gd name="connsiteY0" fmla="*/ 171450 h 171450"/>
              <a:gd name="connsiteX1" fmla="*/ 72225 w 190501"/>
              <a:gd name="connsiteY1" fmla="*/ 167979 h 171450"/>
              <a:gd name="connsiteX2" fmla="*/ 40683 w 190501"/>
              <a:gd name="connsiteY2" fmla="*/ 155661 h 171450"/>
              <a:gd name="connsiteX3" fmla="*/ 26871 w 190501"/>
              <a:gd name="connsiteY3" fmla="*/ 139706 h 171450"/>
              <a:gd name="connsiteX4" fmla="*/ 13656 w 190501"/>
              <a:gd name="connsiteY4" fmla="*/ 116242 h 171450"/>
              <a:gd name="connsiteX5" fmla="*/ 3828 w 190501"/>
              <a:gd name="connsiteY5" fmla="*/ 91000 h 171450"/>
              <a:gd name="connsiteX6" fmla="*/ 0 w 190501"/>
              <a:gd name="connsiteY6" fmla="*/ 69533 h 171450"/>
              <a:gd name="connsiteX7" fmla="*/ 12712 w 190501"/>
              <a:gd name="connsiteY7" fmla="*/ 41406 h 171450"/>
              <a:gd name="connsiteX8" fmla="*/ 39126 w 190501"/>
              <a:gd name="connsiteY8" fmla="*/ 21450 h 171450"/>
              <a:gd name="connsiteX9" fmla="*/ 68415 w 190501"/>
              <a:gd name="connsiteY9" fmla="*/ 6448 h 171450"/>
              <a:gd name="connsiteX10" fmla="*/ 101441 w 190501"/>
              <a:gd name="connsiteY10" fmla="*/ 0 h 171450"/>
              <a:gd name="connsiteX11" fmla="*/ 132114 w 190501"/>
              <a:gd name="connsiteY11" fmla="*/ 6777 h 171450"/>
              <a:gd name="connsiteX12" fmla="*/ 159947 w 190501"/>
              <a:gd name="connsiteY12" fmla="*/ 22878 h 171450"/>
              <a:gd name="connsiteX13" fmla="*/ 168318 w 190501"/>
              <a:gd name="connsiteY13" fmla="*/ 29472 h 171450"/>
              <a:gd name="connsiteX14" fmla="*/ 178438 w 190501"/>
              <a:gd name="connsiteY14" fmla="*/ 40371 h 171450"/>
              <a:gd name="connsiteX15" fmla="*/ 186919 w 190501"/>
              <a:gd name="connsiteY15" fmla="*/ 55236 h 171450"/>
              <a:gd name="connsiteX16" fmla="*/ 190500 w 190501"/>
              <a:gd name="connsiteY16" fmla="*/ 73782 h 171450"/>
              <a:gd name="connsiteX17" fmla="*/ 183420 w 190501"/>
              <a:gd name="connsiteY17" fmla="*/ 106817 h 171450"/>
              <a:gd name="connsiteX18" fmla="*/ 164389 w 190501"/>
              <a:gd name="connsiteY18" fmla="*/ 138433 h 171450"/>
              <a:gd name="connsiteX19" fmla="*/ 137087 w 190501"/>
              <a:gd name="connsiteY19" fmla="*/ 162126 h 171450"/>
              <a:gd name="connsiteX20" fmla="*/ 105013 w 190501"/>
              <a:gd name="connsiteY20" fmla="*/ 171450 h 171450"/>
              <a:gd name="connsiteX21" fmla="*/ 104775 w 190501"/>
              <a:gd name="connsiteY21" fmla="*/ 161925 h 171450"/>
              <a:gd name="connsiteX22" fmla="*/ 132919 w 190501"/>
              <a:gd name="connsiteY22" fmla="*/ 153353 h 171450"/>
              <a:gd name="connsiteX23" fmla="*/ 157291 w 190501"/>
              <a:gd name="connsiteY23" fmla="*/ 131747 h 171450"/>
              <a:gd name="connsiteX24" fmla="*/ 174408 w 190501"/>
              <a:gd name="connsiteY24" fmla="*/ 103117 h 171450"/>
              <a:gd name="connsiteX25" fmla="*/ 180975 w 190501"/>
              <a:gd name="connsiteY25" fmla="*/ 73709 h 171450"/>
              <a:gd name="connsiteX26" fmla="*/ 172769 w 190501"/>
              <a:gd name="connsiteY26" fmla="*/ 48633 h 171450"/>
              <a:gd name="connsiteX27" fmla="*/ 154543 w 190501"/>
              <a:gd name="connsiteY27" fmla="*/ 30956 h 171450"/>
              <a:gd name="connsiteX28" fmla="*/ 129357 w 190501"/>
              <a:gd name="connsiteY28" fmla="*/ 16073 h 171450"/>
              <a:gd name="connsiteX29" fmla="*/ 101441 w 190501"/>
              <a:gd name="connsiteY29" fmla="*/ 9525 h 171450"/>
              <a:gd name="connsiteX30" fmla="*/ 70577 w 190501"/>
              <a:gd name="connsiteY30" fmla="*/ 15808 h 171450"/>
              <a:gd name="connsiteX31" fmla="*/ 42863 w 190501"/>
              <a:gd name="connsiteY31" fmla="*/ 30242 h 171450"/>
              <a:gd name="connsiteX32" fmla="*/ 21248 w 190501"/>
              <a:gd name="connsiteY32" fmla="*/ 46718 h 171450"/>
              <a:gd name="connsiteX33" fmla="*/ 9287 w 190501"/>
              <a:gd name="connsiteY33" fmla="*/ 68580 h 171450"/>
              <a:gd name="connsiteX34" fmla="*/ 12978 w 190501"/>
              <a:gd name="connsiteY34" fmla="*/ 87923 h 171450"/>
              <a:gd name="connsiteX35" fmla="*/ 22265 w 190501"/>
              <a:gd name="connsiteY35" fmla="*/ 111644 h 171450"/>
              <a:gd name="connsiteX36" fmla="*/ 34290 w 190501"/>
              <a:gd name="connsiteY36" fmla="*/ 133762 h 171450"/>
              <a:gd name="connsiteX37" fmla="*/ 46196 w 190501"/>
              <a:gd name="connsiteY37" fmla="*/ 148114 h 171450"/>
              <a:gd name="connsiteX38" fmla="*/ 72628 w 190501"/>
              <a:gd name="connsiteY38" fmla="*/ 158142 h 171450"/>
              <a:gd name="connsiteX39" fmla="*/ 104775 w 190501"/>
              <a:gd name="connsiteY39" fmla="*/ 161925 h 171450"/>
              <a:gd name="connsiteX40" fmla="*/ 79534 w 190501"/>
              <a:gd name="connsiteY40" fmla="*/ 138113 h 171450"/>
              <a:gd name="connsiteX41" fmla="*/ 97247 w 190501"/>
              <a:gd name="connsiteY41" fmla="*/ 130529 h 171450"/>
              <a:gd name="connsiteX42" fmla="*/ 104299 w 190501"/>
              <a:gd name="connsiteY42" fmla="*/ 113348 h 171450"/>
              <a:gd name="connsiteX43" fmla="*/ 102614 w 190501"/>
              <a:gd name="connsiteY43" fmla="*/ 104821 h 171450"/>
              <a:gd name="connsiteX44" fmla="*/ 96899 w 190501"/>
              <a:gd name="connsiteY44" fmla="*/ 97063 h 171450"/>
              <a:gd name="connsiteX45" fmla="*/ 87410 w 190501"/>
              <a:gd name="connsiteY45" fmla="*/ 85487 h 171450"/>
              <a:gd name="connsiteX46" fmla="*/ 81860 w 190501"/>
              <a:gd name="connsiteY46" fmla="*/ 71584 h 171450"/>
              <a:gd name="connsiteX47" fmla="*/ 73059 w 190501"/>
              <a:gd name="connsiteY47" fmla="*/ 57571 h 171450"/>
              <a:gd name="connsiteX48" fmla="*/ 58103 w 190501"/>
              <a:gd name="connsiteY48" fmla="*/ 52388 h 171450"/>
              <a:gd name="connsiteX49" fmla="*/ 40893 w 190501"/>
              <a:gd name="connsiteY49" fmla="*/ 59943 h 171450"/>
              <a:gd name="connsiteX50" fmla="*/ 33338 w 190501"/>
              <a:gd name="connsiteY50" fmla="*/ 77153 h 171450"/>
              <a:gd name="connsiteX51" fmla="*/ 36809 w 190501"/>
              <a:gd name="connsiteY51" fmla="*/ 96129 h 171450"/>
              <a:gd name="connsiteX52" fmla="*/ 46544 w 190501"/>
              <a:gd name="connsiteY52" fmla="*/ 116004 h 171450"/>
              <a:gd name="connsiteX53" fmla="*/ 61271 w 190501"/>
              <a:gd name="connsiteY53" fmla="*/ 131692 h 171450"/>
              <a:gd name="connsiteX54" fmla="*/ 79534 w 190501"/>
              <a:gd name="connsiteY54" fmla="*/ 138113 h 171450"/>
              <a:gd name="connsiteX55" fmla="*/ 79534 w 190501"/>
              <a:gd name="connsiteY55" fmla="*/ 128588 h 171450"/>
              <a:gd name="connsiteX56" fmla="*/ 66016 w 190501"/>
              <a:gd name="connsiteY56" fmla="*/ 122772 h 171450"/>
              <a:gd name="connsiteX57" fmla="*/ 54338 w 190501"/>
              <a:gd name="connsiteY57" fmla="*/ 108841 h 171450"/>
              <a:gd name="connsiteX58" fmla="*/ 46031 w 190501"/>
              <a:gd name="connsiteY58" fmla="*/ 91925 h 171450"/>
              <a:gd name="connsiteX59" fmla="*/ 42863 w 190501"/>
              <a:gd name="connsiteY59" fmla="*/ 77153 h 171450"/>
              <a:gd name="connsiteX60" fmla="*/ 47634 w 190501"/>
              <a:gd name="connsiteY60" fmla="*/ 66684 h 171450"/>
              <a:gd name="connsiteX61" fmla="*/ 58103 w 190501"/>
              <a:gd name="connsiteY61" fmla="*/ 61913 h 171450"/>
              <a:gd name="connsiteX62" fmla="*/ 66684 w 190501"/>
              <a:gd name="connsiteY62" fmla="*/ 64761 h 171450"/>
              <a:gd name="connsiteX63" fmla="*/ 72683 w 190501"/>
              <a:gd name="connsiteY63" fmla="*/ 73672 h 171450"/>
              <a:gd name="connsiteX64" fmla="*/ 79067 w 190501"/>
              <a:gd name="connsiteY64" fmla="*/ 90277 h 171450"/>
              <a:gd name="connsiteX65" fmla="*/ 90268 w 190501"/>
              <a:gd name="connsiteY65" fmla="*/ 104152 h 171450"/>
              <a:gd name="connsiteX66" fmla="*/ 93693 w 190501"/>
              <a:gd name="connsiteY66" fmla="*/ 108750 h 171450"/>
              <a:gd name="connsiteX67" fmla="*/ 94774 w 190501"/>
              <a:gd name="connsiteY67" fmla="*/ 113824 h 171450"/>
              <a:gd name="connsiteX68" fmla="*/ 90634 w 190501"/>
              <a:gd name="connsiteY68" fmla="*/ 123935 h 171450"/>
              <a:gd name="connsiteX69" fmla="*/ 79534 w 190501"/>
              <a:gd name="connsiteY69" fmla="*/ 128588 h 171450"/>
              <a:gd name="connsiteX70" fmla="*/ 135731 w 190501"/>
              <a:gd name="connsiteY70" fmla="*/ 90488 h 171450"/>
              <a:gd name="connsiteX71" fmla="*/ 139129 w 190501"/>
              <a:gd name="connsiteY71" fmla="*/ 89123 h 171450"/>
              <a:gd name="connsiteX72" fmla="*/ 140494 w 190501"/>
              <a:gd name="connsiteY72" fmla="*/ 85725 h 171450"/>
              <a:gd name="connsiteX73" fmla="*/ 140494 w 190501"/>
              <a:gd name="connsiteY73" fmla="*/ 75651 h 171450"/>
              <a:gd name="connsiteX74" fmla="*/ 149836 w 190501"/>
              <a:gd name="connsiteY74" fmla="*/ 80321 h 171450"/>
              <a:gd name="connsiteX75" fmla="*/ 153527 w 190501"/>
              <a:gd name="connsiteY75" fmla="*/ 80788 h 171450"/>
              <a:gd name="connsiteX76" fmla="*/ 156466 w 190501"/>
              <a:gd name="connsiteY76" fmla="*/ 78581 h 171450"/>
              <a:gd name="connsiteX77" fmla="*/ 157107 w 190501"/>
              <a:gd name="connsiteY77" fmla="*/ 74890 h 171450"/>
              <a:gd name="connsiteX78" fmla="*/ 154964 w 190501"/>
              <a:gd name="connsiteY78" fmla="*/ 72079 h 171450"/>
              <a:gd name="connsiteX79" fmla="*/ 144157 w 190501"/>
              <a:gd name="connsiteY79" fmla="*/ 66675 h 171450"/>
              <a:gd name="connsiteX80" fmla="*/ 154964 w 190501"/>
              <a:gd name="connsiteY80" fmla="*/ 61271 h 171450"/>
              <a:gd name="connsiteX81" fmla="*/ 156897 w 190501"/>
              <a:gd name="connsiteY81" fmla="*/ 58396 h 171450"/>
              <a:gd name="connsiteX82" fmla="*/ 156283 w 190501"/>
              <a:gd name="connsiteY82" fmla="*/ 54769 h 171450"/>
              <a:gd name="connsiteX83" fmla="*/ 153435 w 190501"/>
              <a:gd name="connsiteY83" fmla="*/ 52772 h 171450"/>
              <a:gd name="connsiteX84" fmla="*/ 149836 w 190501"/>
              <a:gd name="connsiteY84" fmla="*/ 53267 h 171450"/>
              <a:gd name="connsiteX85" fmla="*/ 140494 w 190501"/>
              <a:gd name="connsiteY85" fmla="*/ 57937 h 171450"/>
              <a:gd name="connsiteX86" fmla="*/ 140494 w 190501"/>
              <a:gd name="connsiteY86" fmla="*/ 47625 h 171450"/>
              <a:gd name="connsiteX87" fmla="*/ 139129 w 190501"/>
              <a:gd name="connsiteY87" fmla="*/ 44227 h 171450"/>
              <a:gd name="connsiteX88" fmla="*/ 135731 w 190501"/>
              <a:gd name="connsiteY88" fmla="*/ 42863 h 171450"/>
              <a:gd name="connsiteX89" fmla="*/ 132333 w 190501"/>
              <a:gd name="connsiteY89" fmla="*/ 44227 h 171450"/>
              <a:gd name="connsiteX90" fmla="*/ 130969 w 190501"/>
              <a:gd name="connsiteY90" fmla="*/ 47625 h 171450"/>
              <a:gd name="connsiteX91" fmla="*/ 130969 w 190501"/>
              <a:gd name="connsiteY91" fmla="*/ 58304 h 171450"/>
              <a:gd name="connsiteX92" fmla="*/ 121682 w 190501"/>
              <a:gd name="connsiteY92" fmla="*/ 53267 h 171450"/>
              <a:gd name="connsiteX93" fmla="*/ 118018 w 190501"/>
              <a:gd name="connsiteY93" fmla="*/ 52800 h 171450"/>
              <a:gd name="connsiteX94" fmla="*/ 114996 w 190501"/>
              <a:gd name="connsiteY94" fmla="*/ 55007 h 171450"/>
              <a:gd name="connsiteX95" fmla="*/ 114474 w 190501"/>
              <a:gd name="connsiteY95" fmla="*/ 58542 h 171450"/>
              <a:gd name="connsiteX96" fmla="*/ 116553 w 190501"/>
              <a:gd name="connsiteY96" fmla="*/ 61326 h 171450"/>
              <a:gd name="connsiteX97" fmla="*/ 126572 w 190501"/>
              <a:gd name="connsiteY97" fmla="*/ 65759 h 171450"/>
              <a:gd name="connsiteX98" fmla="*/ 117102 w 190501"/>
              <a:gd name="connsiteY98" fmla="*/ 72134 h 171450"/>
              <a:gd name="connsiteX99" fmla="*/ 114804 w 190501"/>
              <a:gd name="connsiteY99" fmla="*/ 75037 h 171450"/>
              <a:gd name="connsiteX100" fmla="*/ 115179 w 190501"/>
              <a:gd name="connsiteY100" fmla="*/ 78581 h 171450"/>
              <a:gd name="connsiteX101" fmla="*/ 118083 w 190501"/>
              <a:gd name="connsiteY101" fmla="*/ 80816 h 171450"/>
              <a:gd name="connsiteX102" fmla="*/ 121682 w 190501"/>
              <a:gd name="connsiteY102" fmla="*/ 80321 h 171450"/>
              <a:gd name="connsiteX103" fmla="*/ 130969 w 190501"/>
              <a:gd name="connsiteY103" fmla="*/ 75284 h 171450"/>
              <a:gd name="connsiteX104" fmla="*/ 130969 w 190501"/>
              <a:gd name="connsiteY104" fmla="*/ 85725 h 171450"/>
              <a:gd name="connsiteX105" fmla="*/ 132333 w 190501"/>
              <a:gd name="connsiteY105" fmla="*/ 89123 h 171450"/>
              <a:gd name="connsiteX106" fmla="*/ 135731 w 190501"/>
              <a:gd name="connsiteY106" fmla="*/ 90488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190501" h="171450">
                <a:moveTo>
                  <a:pt x="105013" y="171450"/>
                </a:moveTo>
                <a:cubicBezTo>
                  <a:pt x="96465" y="171450"/>
                  <a:pt x="85536" y="170293"/>
                  <a:pt x="72225" y="167979"/>
                </a:cubicBezTo>
                <a:cubicBezTo>
                  <a:pt x="58915" y="165665"/>
                  <a:pt x="48400" y="161559"/>
                  <a:pt x="40683" y="155661"/>
                </a:cubicBezTo>
                <a:cubicBezTo>
                  <a:pt x="36287" y="152254"/>
                  <a:pt x="31683" y="146935"/>
                  <a:pt x="26871" y="139706"/>
                </a:cubicBezTo>
                <a:cubicBezTo>
                  <a:pt x="22060" y="132477"/>
                  <a:pt x="17655" y="124655"/>
                  <a:pt x="13656" y="116242"/>
                </a:cubicBezTo>
                <a:cubicBezTo>
                  <a:pt x="9656" y="107828"/>
                  <a:pt x="6380" y="99414"/>
                  <a:pt x="3828" y="91000"/>
                </a:cubicBezTo>
                <a:cubicBezTo>
                  <a:pt x="1276" y="82587"/>
                  <a:pt x="0" y="75431"/>
                  <a:pt x="0" y="69533"/>
                </a:cubicBezTo>
                <a:cubicBezTo>
                  <a:pt x="0" y="58115"/>
                  <a:pt x="4237" y="48739"/>
                  <a:pt x="12712" y="41406"/>
                </a:cubicBezTo>
                <a:cubicBezTo>
                  <a:pt x="21187" y="34073"/>
                  <a:pt x="29992" y="27421"/>
                  <a:pt x="39126" y="21450"/>
                </a:cubicBezTo>
                <a:cubicBezTo>
                  <a:pt x="47918" y="15747"/>
                  <a:pt x="57681" y="10746"/>
                  <a:pt x="68415" y="6448"/>
                </a:cubicBezTo>
                <a:cubicBezTo>
                  <a:pt x="79149" y="2149"/>
                  <a:pt x="90158" y="0"/>
                  <a:pt x="101441" y="0"/>
                </a:cubicBezTo>
                <a:cubicBezTo>
                  <a:pt x="112358" y="0"/>
                  <a:pt x="122582" y="2259"/>
                  <a:pt x="132114" y="6777"/>
                </a:cubicBezTo>
                <a:cubicBezTo>
                  <a:pt x="141645" y="11296"/>
                  <a:pt x="150922" y="16663"/>
                  <a:pt x="159947" y="22878"/>
                </a:cubicBezTo>
                <a:cubicBezTo>
                  <a:pt x="162084" y="24344"/>
                  <a:pt x="164874" y="26542"/>
                  <a:pt x="168318" y="29472"/>
                </a:cubicBezTo>
                <a:cubicBezTo>
                  <a:pt x="171761" y="32403"/>
                  <a:pt x="175135" y="36036"/>
                  <a:pt x="178438" y="40371"/>
                </a:cubicBezTo>
                <a:cubicBezTo>
                  <a:pt x="181741" y="44706"/>
                  <a:pt x="184568" y="49661"/>
                  <a:pt x="186919" y="55236"/>
                </a:cubicBezTo>
                <a:cubicBezTo>
                  <a:pt x="189270" y="60810"/>
                  <a:pt x="190463" y="66992"/>
                  <a:pt x="190500" y="73782"/>
                </a:cubicBezTo>
                <a:cubicBezTo>
                  <a:pt x="190573" y="84308"/>
                  <a:pt x="188213" y="95320"/>
                  <a:pt x="183420" y="106817"/>
                </a:cubicBezTo>
                <a:cubicBezTo>
                  <a:pt x="178627" y="118315"/>
                  <a:pt x="172283" y="128853"/>
                  <a:pt x="164389" y="138433"/>
                </a:cubicBezTo>
                <a:cubicBezTo>
                  <a:pt x="156494" y="148013"/>
                  <a:pt x="147393" y="155911"/>
                  <a:pt x="137087" y="162126"/>
                </a:cubicBezTo>
                <a:cubicBezTo>
                  <a:pt x="126780" y="168342"/>
                  <a:pt x="116089" y="171450"/>
                  <a:pt x="105013" y="171450"/>
                </a:cubicBezTo>
                <a:close/>
                <a:moveTo>
                  <a:pt x="104775" y="161925"/>
                </a:moveTo>
                <a:cubicBezTo>
                  <a:pt x="114373" y="161925"/>
                  <a:pt x="123755" y="159068"/>
                  <a:pt x="132919" y="153353"/>
                </a:cubicBezTo>
                <a:cubicBezTo>
                  <a:pt x="142084" y="147638"/>
                  <a:pt x="150208" y="140436"/>
                  <a:pt x="157291" y="131747"/>
                </a:cubicBezTo>
                <a:cubicBezTo>
                  <a:pt x="164373" y="123059"/>
                  <a:pt x="170079" y="113515"/>
                  <a:pt x="174408" y="103117"/>
                </a:cubicBezTo>
                <a:cubicBezTo>
                  <a:pt x="178737" y="92719"/>
                  <a:pt x="180926" y="82916"/>
                  <a:pt x="180975" y="73709"/>
                </a:cubicBezTo>
                <a:cubicBezTo>
                  <a:pt x="181024" y="64220"/>
                  <a:pt x="178288" y="55862"/>
                  <a:pt x="172769" y="48633"/>
                </a:cubicBezTo>
                <a:cubicBezTo>
                  <a:pt x="167249" y="41403"/>
                  <a:pt x="161174" y="35511"/>
                  <a:pt x="154543" y="30956"/>
                </a:cubicBezTo>
                <a:cubicBezTo>
                  <a:pt x="146447" y="25400"/>
                  <a:pt x="138051" y="20439"/>
                  <a:pt x="129357" y="16073"/>
                </a:cubicBezTo>
                <a:cubicBezTo>
                  <a:pt x="120662" y="11708"/>
                  <a:pt x="111357" y="9525"/>
                  <a:pt x="101441" y="9525"/>
                </a:cubicBezTo>
                <a:cubicBezTo>
                  <a:pt x="91086" y="9525"/>
                  <a:pt x="80798" y="11619"/>
                  <a:pt x="70577" y="15808"/>
                </a:cubicBezTo>
                <a:cubicBezTo>
                  <a:pt x="60356" y="19996"/>
                  <a:pt x="51117" y="24808"/>
                  <a:pt x="42863" y="30242"/>
                </a:cubicBezTo>
                <a:cubicBezTo>
                  <a:pt x="36427" y="34491"/>
                  <a:pt x="29222" y="39984"/>
                  <a:pt x="21248" y="46718"/>
                </a:cubicBezTo>
                <a:cubicBezTo>
                  <a:pt x="13274" y="53453"/>
                  <a:pt x="9287" y="60740"/>
                  <a:pt x="9287" y="68580"/>
                </a:cubicBezTo>
                <a:cubicBezTo>
                  <a:pt x="9287" y="73660"/>
                  <a:pt x="10517" y="80108"/>
                  <a:pt x="12978" y="87923"/>
                </a:cubicBezTo>
                <a:cubicBezTo>
                  <a:pt x="15438" y="95739"/>
                  <a:pt x="18534" y="103645"/>
                  <a:pt x="22265" y="111644"/>
                </a:cubicBezTo>
                <a:cubicBezTo>
                  <a:pt x="25995" y="119643"/>
                  <a:pt x="30004" y="127015"/>
                  <a:pt x="34290" y="133762"/>
                </a:cubicBezTo>
                <a:cubicBezTo>
                  <a:pt x="38576" y="140509"/>
                  <a:pt x="42545" y="145293"/>
                  <a:pt x="46196" y="148114"/>
                </a:cubicBezTo>
                <a:cubicBezTo>
                  <a:pt x="51911" y="152278"/>
                  <a:pt x="60722" y="155621"/>
                  <a:pt x="72628" y="158142"/>
                </a:cubicBezTo>
                <a:cubicBezTo>
                  <a:pt x="84534" y="160664"/>
                  <a:pt x="95250" y="161925"/>
                  <a:pt x="104775" y="161925"/>
                </a:cubicBezTo>
                <a:close/>
                <a:moveTo>
                  <a:pt x="79534" y="138113"/>
                </a:moveTo>
                <a:cubicBezTo>
                  <a:pt x="86641" y="138113"/>
                  <a:pt x="92545" y="135585"/>
                  <a:pt x="97247" y="130529"/>
                </a:cubicBezTo>
                <a:cubicBezTo>
                  <a:pt x="101948" y="125474"/>
                  <a:pt x="104299" y="119746"/>
                  <a:pt x="104299" y="113348"/>
                </a:cubicBezTo>
                <a:cubicBezTo>
                  <a:pt x="104299" y="110466"/>
                  <a:pt x="103737" y="107623"/>
                  <a:pt x="102614" y="104821"/>
                </a:cubicBezTo>
                <a:cubicBezTo>
                  <a:pt x="101490" y="102018"/>
                  <a:pt x="99585" y="99432"/>
                  <a:pt x="96899" y="97063"/>
                </a:cubicBezTo>
                <a:cubicBezTo>
                  <a:pt x="93040" y="93522"/>
                  <a:pt x="89877" y="89663"/>
                  <a:pt x="87410" y="85487"/>
                </a:cubicBezTo>
                <a:cubicBezTo>
                  <a:pt x="84944" y="81310"/>
                  <a:pt x="83093" y="76676"/>
                  <a:pt x="81860" y="71584"/>
                </a:cubicBezTo>
                <a:cubicBezTo>
                  <a:pt x="80517" y="65698"/>
                  <a:pt x="77583" y="61027"/>
                  <a:pt x="73059" y="57571"/>
                </a:cubicBezTo>
                <a:cubicBezTo>
                  <a:pt x="68534" y="54115"/>
                  <a:pt x="63549" y="52388"/>
                  <a:pt x="58103" y="52388"/>
                </a:cubicBezTo>
                <a:cubicBezTo>
                  <a:pt x="51667" y="52388"/>
                  <a:pt x="45931" y="54906"/>
                  <a:pt x="40893" y="59943"/>
                </a:cubicBezTo>
                <a:cubicBezTo>
                  <a:pt x="35856" y="64981"/>
                  <a:pt x="33338" y="70717"/>
                  <a:pt x="33338" y="77153"/>
                </a:cubicBezTo>
                <a:cubicBezTo>
                  <a:pt x="33338" y="82733"/>
                  <a:pt x="34495" y="89059"/>
                  <a:pt x="36809" y="96129"/>
                </a:cubicBezTo>
                <a:cubicBezTo>
                  <a:pt x="39123" y="103200"/>
                  <a:pt x="42368" y="109825"/>
                  <a:pt x="46544" y="116004"/>
                </a:cubicBezTo>
                <a:cubicBezTo>
                  <a:pt x="50721" y="122183"/>
                  <a:pt x="55630" y="127412"/>
                  <a:pt x="61271" y="131692"/>
                </a:cubicBezTo>
                <a:cubicBezTo>
                  <a:pt x="66913" y="135972"/>
                  <a:pt x="73001" y="138113"/>
                  <a:pt x="79534" y="138113"/>
                </a:cubicBezTo>
                <a:close/>
                <a:moveTo>
                  <a:pt x="79534" y="128588"/>
                </a:moveTo>
                <a:cubicBezTo>
                  <a:pt x="74881" y="128588"/>
                  <a:pt x="70375" y="126649"/>
                  <a:pt x="66016" y="122772"/>
                </a:cubicBezTo>
                <a:cubicBezTo>
                  <a:pt x="61656" y="118895"/>
                  <a:pt x="57764" y="114251"/>
                  <a:pt x="54338" y="108841"/>
                </a:cubicBezTo>
                <a:cubicBezTo>
                  <a:pt x="50913" y="103432"/>
                  <a:pt x="48144" y="97793"/>
                  <a:pt x="46031" y="91925"/>
                </a:cubicBezTo>
                <a:cubicBezTo>
                  <a:pt x="43919" y="86058"/>
                  <a:pt x="42863" y="81133"/>
                  <a:pt x="42863" y="77153"/>
                </a:cubicBezTo>
                <a:cubicBezTo>
                  <a:pt x="42863" y="73355"/>
                  <a:pt x="44453" y="69865"/>
                  <a:pt x="47634" y="66684"/>
                </a:cubicBezTo>
                <a:cubicBezTo>
                  <a:pt x="50815" y="63503"/>
                  <a:pt x="54305" y="61913"/>
                  <a:pt x="58103" y="61913"/>
                </a:cubicBezTo>
                <a:cubicBezTo>
                  <a:pt x="60862" y="61913"/>
                  <a:pt x="63723" y="62862"/>
                  <a:pt x="66684" y="64761"/>
                </a:cubicBezTo>
                <a:cubicBezTo>
                  <a:pt x="69645" y="66660"/>
                  <a:pt x="71645" y="69630"/>
                  <a:pt x="72683" y="73672"/>
                </a:cubicBezTo>
                <a:cubicBezTo>
                  <a:pt x="74185" y="79851"/>
                  <a:pt x="76313" y="85386"/>
                  <a:pt x="79067" y="90277"/>
                </a:cubicBezTo>
                <a:cubicBezTo>
                  <a:pt x="81820" y="95168"/>
                  <a:pt x="85554" y="99793"/>
                  <a:pt x="90268" y="104152"/>
                </a:cubicBezTo>
                <a:cubicBezTo>
                  <a:pt x="91831" y="105557"/>
                  <a:pt x="92972" y="107089"/>
                  <a:pt x="93693" y="108750"/>
                </a:cubicBezTo>
                <a:cubicBezTo>
                  <a:pt x="94413" y="110411"/>
                  <a:pt x="94774" y="112102"/>
                  <a:pt x="94774" y="113824"/>
                </a:cubicBezTo>
                <a:cubicBezTo>
                  <a:pt x="94774" y="117463"/>
                  <a:pt x="93394" y="120833"/>
                  <a:pt x="90634" y="123935"/>
                </a:cubicBezTo>
                <a:cubicBezTo>
                  <a:pt x="87874" y="127037"/>
                  <a:pt x="84174" y="128588"/>
                  <a:pt x="79534" y="128588"/>
                </a:cubicBezTo>
                <a:close/>
                <a:moveTo>
                  <a:pt x="135731" y="90488"/>
                </a:moveTo>
                <a:cubicBezTo>
                  <a:pt x="137087" y="90488"/>
                  <a:pt x="138219" y="90033"/>
                  <a:pt x="139129" y="89123"/>
                </a:cubicBezTo>
                <a:cubicBezTo>
                  <a:pt x="140039" y="88213"/>
                  <a:pt x="140494" y="87081"/>
                  <a:pt x="140494" y="85725"/>
                </a:cubicBezTo>
                <a:lnTo>
                  <a:pt x="140494" y="75651"/>
                </a:lnTo>
                <a:lnTo>
                  <a:pt x="149836" y="80321"/>
                </a:lnTo>
                <a:cubicBezTo>
                  <a:pt x="150996" y="80981"/>
                  <a:pt x="152226" y="81137"/>
                  <a:pt x="153527" y="80788"/>
                </a:cubicBezTo>
                <a:cubicBezTo>
                  <a:pt x="154827" y="80440"/>
                  <a:pt x="155807" y="79705"/>
                  <a:pt x="156466" y="78581"/>
                </a:cubicBezTo>
                <a:cubicBezTo>
                  <a:pt x="157163" y="77458"/>
                  <a:pt x="157376" y="76227"/>
                  <a:pt x="157107" y="74890"/>
                </a:cubicBezTo>
                <a:cubicBezTo>
                  <a:pt x="156839" y="73553"/>
                  <a:pt x="156125" y="72616"/>
                  <a:pt x="154964" y="72079"/>
                </a:cubicBezTo>
                <a:lnTo>
                  <a:pt x="144157" y="66675"/>
                </a:lnTo>
                <a:lnTo>
                  <a:pt x="154964" y="61271"/>
                </a:lnTo>
                <a:cubicBezTo>
                  <a:pt x="156125" y="60612"/>
                  <a:pt x="156769" y="59653"/>
                  <a:pt x="156897" y="58396"/>
                </a:cubicBezTo>
                <a:cubicBezTo>
                  <a:pt x="157025" y="57138"/>
                  <a:pt x="156821" y="55929"/>
                  <a:pt x="156283" y="54769"/>
                </a:cubicBezTo>
                <a:cubicBezTo>
                  <a:pt x="155624" y="53645"/>
                  <a:pt x="154674" y="52980"/>
                  <a:pt x="153435" y="52772"/>
                </a:cubicBezTo>
                <a:cubicBezTo>
                  <a:pt x="152195" y="52565"/>
                  <a:pt x="150996" y="52729"/>
                  <a:pt x="149836" y="53267"/>
                </a:cubicBezTo>
                <a:lnTo>
                  <a:pt x="140494" y="57937"/>
                </a:lnTo>
                <a:lnTo>
                  <a:pt x="140494" y="47625"/>
                </a:lnTo>
                <a:cubicBezTo>
                  <a:pt x="140494" y="46269"/>
                  <a:pt x="140039" y="45137"/>
                  <a:pt x="139129" y="44227"/>
                </a:cubicBezTo>
                <a:cubicBezTo>
                  <a:pt x="138219" y="43317"/>
                  <a:pt x="137087" y="42863"/>
                  <a:pt x="135731" y="42863"/>
                </a:cubicBezTo>
                <a:cubicBezTo>
                  <a:pt x="134376" y="42863"/>
                  <a:pt x="133243" y="43317"/>
                  <a:pt x="132333" y="44227"/>
                </a:cubicBezTo>
                <a:cubicBezTo>
                  <a:pt x="131424" y="45137"/>
                  <a:pt x="130969" y="46269"/>
                  <a:pt x="130969" y="47625"/>
                </a:cubicBezTo>
                <a:lnTo>
                  <a:pt x="130969" y="58304"/>
                </a:lnTo>
                <a:lnTo>
                  <a:pt x="121682" y="53267"/>
                </a:lnTo>
                <a:cubicBezTo>
                  <a:pt x="120558" y="52607"/>
                  <a:pt x="119337" y="52452"/>
                  <a:pt x="118018" y="52800"/>
                </a:cubicBezTo>
                <a:cubicBezTo>
                  <a:pt x="116700" y="53148"/>
                  <a:pt x="115692" y="53883"/>
                  <a:pt x="114996" y="55007"/>
                </a:cubicBezTo>
                <a:cubicBezTo>
                  <a:pt x="114459" y="56008"/>
                  <a:pt x="114285" y="57187"/>
                  <a:pt x="114474" y="58542"/>
                </a:cubicBezTo>
                <a:cubicBezTo>
                  <a:pt x="114663" y="59898"/>
                  <a:pt x="115356" y="60826"/>
                  <a:pt x="116553" y="61326"/>
                </a:cubicBezTo>
                <a:lnTo>
                  <a:pt x="126572" y="65759"/>
                </a:lnTo>
                <a:lnTo>
                  <a:pt x="117102" y="72134"/>
                </a:lnTo>
                <a:cubicBezTo>
                  <a:pt x="115979" y="72830"/>
                  <a:pt x="115213" y="73797"/>
                  <a:pt x="114804" y="75037"/>
                </a:cubicBezTo>
                <a:cubicBezTo>
                  <a:pt x="114395" y="76276"/>
                  <a:pt x="114520" y="77458"/>
                  <a:pt x="115179" y="78581"/>
                </a:cubicBezTo>
                <a:cubicBezTo>
                  <a:pt x="115839" y="79741"/>
                  <a:pt x="116806" y="80486"/>
                  <a:pt x="118083" y="80816"/>
                </a:cubicBezTo>
                <a:cubicBezTo>
                  <a:pt x="119359" y="81146"/>
                  <a:pt x="120558" y="80981"/>
                  <a:pt x="121682" y="80321"/>
                </a:cubicBezTo>
                <a:lnTo>
                  <a:pt x="130969" y="75284"/>
                </a:lnTo>
                <a:lnTo>
                  <a:pt x="130969" y="85725"/>
                </a:lnTo>
                <a:cubicBezTo>
                  <a:pt x="130969" y="87081"/>
                  <a:pt x="131424" y="88213"/>
                  <a:pt x="132333" y="89123"/>
                </a:cubicBezTo>
                <a:cubicBezTo>
                  <a:pt x="133243" y="90033"/>
                  <a:pt x="134376" y="90488"/>
                  <a:pt x="135731" y="90488"/>
                </a:cubicBezTo>
                <a:close/>
              </a:path>
            </a:pathLst>
          </a:custGeom>
          <a:solidFill>
            <a:schemeClr val="bg1"/>
          </a:solidFill>
          <a:ln w="238" cap="flat">
            <a:noFill/>
            <a:prstDash val="solid"/>
            <a:miter/>
          </a:ln>
        </p:spPr>
        <p:txBody>
          <a:bodyPr rtlCol="0" anchor="ctr"/>
          <a:lstStyle/>
          <a:p>
            <a:endParaRPr lang="en-RO"/>
          </a:p>
        </p:txBody>
      </p:sp>
      <p:grpSp>
        <p:nvGrpSpPr>
          <p:cNvPr id="43" name="Graphic 72">
            <a:extLst>
              <a:ext uri="{FF2B5EF4-FFF2-40B4-BE49-F238E27FC236}">
                <a16:creationId xmlns:a16="http://schemas.microsoft.com/office/drawing/2014/main" id="{8B0CDC99-E55B-ED47-8A33-77D4195B3283}"/>
              </a:ext>
            </a:extLst>
          </p:cNvPr>
          <p:cNvGrpSpPr>
            <a:grpSpLocks noChangeAspect="1"/>
          </p:cNvGrpSpPr>
          <p:nvPr/>
        </p:nvGrpSpPr>
        <p:grpSpPr>
          <a:xfrm>
            <a:off x="7018225" y="1669839"/>
            <a:ext cx="1440000" cy="1160000"/>
            <a:chOff x="2743200" y="1955800"/>
            <a:chExt cx="3657600" cy="2946400"/>
          </a:xfrm>
          <a:solidFill>
            <a:schemeClr val="bg1"/>
          </a:solidFill>
        </p:grpSpPr>
        <p:sp>
          <p:nvSpPr>
            <p:cNvPr id="49" name="Freeform 48">
              <a:extLst>
                <a:ext uri="{FF2B5EF4-FFF2-40B4-BE49-F238E27FC236}">
                  <a16:creationId xmlns:a16="http://schemas.microsoft.com/office/drawing/2014/main" id="{8DC0EB21-F746-A04B-B291-484C08E0B88F}"/>
                </a:ext>
              </a:extLst>
            </p:cNvPr>
            <p:cNvSpPr/>
            <p:nvPr/>
          </p:nvSpPr>
          <p:spPr>
            <a:xfrm>
              <a:off x="2743580" y="1955546"/>
              <a:ext cx="3657219" cy="2947836"/>
            </a:xfrm>
            <a:custGeom>
              <a:avLst/>
              <a:gdLst>
                <a:gd name="connsiteX0" fmla="*/ 3657386 w 3657219"/>
                <a:gd name="connsiteY0" fmla="*/ 1402958 h 2947836"/>
                <a:gd name="connsiteX1" fmla="*/ 3632050 w 3657219"/>
                <a:gd name="connsiteY1" fmla="*/ 1509504 h 2947836"/>
                <a:gd name="connsiteX2" fmla="*/ 3513559 w 3657219"/>
                <a:gd name="connsiteY2" fmla="*/ 1729533 h 2947836"/>
                <a:gd name="connsiteX3" fmla="*/ 3584520 w 3657219"/>
                <a:gd name="connsiteY3" fmla="*/ 1895577 h 2947836"/>
                <a:gd name="connsiteX4" fmla="*/ 3496700 w 3657219"/>
                <a:gd name="connsiteY4" fmla="*/ 2282791 h 2947836"/>
                <a:gd name="connsiteX5" fmla="*/ 2949298 w 3657219"/>
                <a:gd name="connsiteY5" fmla="*/ 2657174 h 2947836"/>
                <a:gd name="connsiteX6" fmla="*/ 2877575 w 3657219"/>
                <a:gd name="connsiteY6" fmla="*/ 2676183 h 2947836"/>
                <a:gd name="connsiteX7" fmla="*/ 2904911 w 3657219"/>
                <a:gd name="connsiteY7" fmla="*/ 2790902 h 2947836"/>
                <a:gd name="connsiteX8" fmla="*/ 2783087 w 3657219"/>
                <a:gd name="connsiteY8" fmla="*/ 2947537 h 2947836"/>
                <a:gd name="connsiteX9" fmla="*/ 2568965 w 3657219"/>
                <a:gd name="connsiteY9" fmla="*/ 2947537 h 2947836"/>
                <a:gd name="connsiteX10" fmla="*/ 2459618 w 3657219"/>
                <a:gd name="connsiteY10" fmla="*/ 2898018 h 2947836"/>
                <a:gd name="connsiteX11" fmla="*/ 2156913 w 3657219"/>
                <a:gd name="connsiteY11" fmla="*/ 2561273 h 2947836"/>
                <a:gd name="connsiteX12" fmla="*/ 2087666 w 3657219"/>
                <a:gd name="connsiteY12" fmla="*/ 2527342 h 2947836"/>
                <a:gd name="connsiteX13" fmla="*/ 1875449 w 3657219"/>
                <a:gd name="connsiteY13" fmla="*/ 2485332 h 2947836"/>
                <a:gd name="connsiteX14" fmla="*/ 1775532 w 3657219"/>
                <a:gd name="connsiteY14" fmla="*/ 2426499 h 2947836"/>
                <a:gd name="connsiteX15" fmla="*/ 1655993 w 3657219"/>
                <a:gd name="connsiteY15" fmla="*/ 2395420 h 2947836"/>
                <a:gd name="connsiteX16" fmla="*/ 1344050 w 3657219"/>
                <a:gd name="connsiteY16" fmla="*/ 2395420 h 2947836"/>
                <a:gd name="connsiteX17" fmla="*/ 984671 w 3657219"/>
                <a:gd name="connsiteY17" fmla="*/ 2142029 h 2947836"/>
                <a:gd name="connsiteX18" fmla="*/ 965621 w 3657219"/>
                <a:gd name="connsiteY18" fmla="*/ 2111139 h 2947836"/>
                <a:gd name="connsiteX19" fmla="*/ 758929 w 3657219"/>
                <a:gd name="connsiteY19" fmla="*/ 2168167 h 2947836"/>
                <a:gd name="connsiteX20" fmla="*/ 266105 w 3657219"/>
                <a:gd name="connsiteY20" fmla="*/ 1979027 h 2947836"/>
                <a:gd name="connsiteX21" fmla="*/ 141518 w 3657219"/>
                <a:gd name="connsiteY21" fmla="*/ 1805664 h 2947836"/>
                <a:gd name="connsiteX22" fmla="*/ 6073 w 3657219"/>
                <a:gd name="connsiteY22" fmla="*/ 1473006 h 2947836"/>
                <a:gd name="connsiteX23" fmla="*/ 167 w 3657219"/>
                <a:gd name="connsiteY23" fmla="*/ 1452857 h 2947836"/>
                <a:gd name="connsiteX24" fmla="*/ 167 w 3657219"/>
                <a:gd name="connsiteY24" fmla="*/ 1324546 h 2947836"/>
                <a:gd name="connsiteX25" fmla="*/ 11216 w 3657219"/>
                <a:gd name="connsiteY25" fmla="*/ 1269229 h 2947836"/>
                <a:gd name="connsiteX26" fmla="*/ 225529 w 3657219"/>
                <a:gd name="connsiteY26" fmla="*/ 832022 h 2947836"/>
                <a:gd name="connsiteX27" fmla="*/ 283917 w 3657219"/>
                <a:gd name="connsiteY27" fmla="*/ 751803 h 2947836"/>
                <a:gd name="connsiteX28" fmla="*/ 882087 w 3657219"/>
                <a:gd name="connsiteY28" fmla="*/ 254242 h 2947836"/>
                <a:gd name="connsiteX29" fmla="*/ 1087922 w 3657219"/>
                <a:gd name="connsiteY29" fmla="*/ 198355 h 2947836"/>
                <a:gd name="connsiteX30" fmla="*/ 1484829 w 3657219"/>
                <a:gd name="connsiteY30" fmla="*/ 61300 h 2947836"/>
                <a:gd name="connsiteX31" fmla="*/ 2272547 w 3657219"/>
                <a:gd name="connsiteY31" fmla="*/ 38394 h 2947836"/>
                <a:gd name="connsiteX32" fmla="*/ 3095697 w 3657219"/>
                <a:gd name="connsiteY32" fmla="*/ 491760 h 2947836"/>
                <a:gd name="connsiteX33" fmla="*/ 3498986 w 3657219"/>
                <a:gd name="connsiteY33" fmla="*/ 928968 h 2947836"/>
                <a:gd name="connsiteX34" fmla="*/ 3639289 w 3657219"/>
                <a:gd name="connsiteY34" fmla="*/ 1202603 h 2947836"/>
                <a:gd name="connsiteX35" fmla="*/ 3657386 w 3657219"/>
                <a:gd name="connsiteY35" fmla="*/ 1281775 h 2947836"/>
                <a:gd name="connsiteX36" fmla="*/ 1172600 w 3657219"/>
                <a:gd name="connsiteY36" fmla="*/ 2008491 h 2947836"/>
                <a:gd name="connsiteX37" fmla="*/ 1451111 w 3657219"/>
                <a:gd name="connsiteY37" fmla="*/ 2179572 h 2947836"/>
                <a:gd name="connsiteX38" fmla="*/ 1750672 w 3657219"/>
                <a:gd name="connsiteY38" fmla="*/ 2141554 h 2947836"/>
                <a:gd name="connsiteX39" fmla="*/ 1892213 w 3657219"/>
                <a:gd name="connsiteY39" fmla="*/ 2206090 h 2947836"/>
                <a:gd name="connsiteX40" fmla="*/ 1977938 w 3657219"/>
                <a:gd name="connsiteY40" fmla="*/ 2279179 h 2947836"/>
                <a:gd name="connsiteX41" fmla="*/ 2147293 w 3657219"/>
                <a:gd name="connsiteY41" fmla="*/ 2298759 h 2947836"/>
                <a:gd name="connsiteX42" fmla="*/ 2286929 w 3657219"/>
                <a:gd name="connsiteY42" fmla="*/ 2361964 h 2947836"/>
                <a:gd name="connsiteX43" fmla="*/ 2584776 w 3657219"/>
                <a:gd name="connsiteY43" fmla="*/ 2693766 h 2947836"/>
                <a:gd name="connsiteX44" fmla="*/ 2648784 w 3657219"/>
                <a:gd name="connsiteY44" fmla="*/ 2712205 h 2947836"/>
                <a:gd name="connsiteX45" fmla="*/ 2628115 w 3657219"/>
                <a:gd name="connsiteY45" fmla="*/ 2622768 h 2947836"/>
                <a:gd name="connsiteX46" fmla="*/ 2740510 w 3657219"/>
                <a:gd name="connsiteY46" fmla="*/ 2464137 h 2947836"/>
                <a:gd name="connsiteX47" fmla="*/ 3201139 w 3657219"/>
                <a:gd name="connsiteY47" fmla="*/ 2271576 h 2947836"/>
                <a:gd name="connsiteX48" fmla="*/ 3353539 w 3657219"/>
                <a:gd name="connsiteY48" fmla="*/ 2064472 h 2947836"/>
                <a:gd name="connsiteX49" fmla="*/ 3285816 w 3657219"/>
                <a:gd name="connsiteY49" fmla="*/ 1848720 h 2947836"/>
                <a:gd name="connsiteX50" fmla="*/ 3271148 w 3657219"/>
                <a:gd name="connsiteY50" fmla="*/ 1651501 h 2947836"/>
                <a:gd name="connsiteX51" fmla="*/ 3291722 w 3657219"/>
                <a:gd name="connsiteY51" fmla="*/ 1631732 h 2947836"/>
                <a:gd name="connsiteX52" fmla="*/ 3421738 w 3657219"/>
                <a:gd name="connsiteY52" fmla="*/ 1399251 h 2947836"/>
                <a:gd name="connsiteX53" fmla="*/ 3311534 w 3657219"/>
                <a:gd name="connsiteY53" fmla="*/ 1062221 h 2947836"/>
                <a:gd name="connsiteX54" fmla="*/ 3181803 w 3657219"/>
                <a:gd name="connsiteY54" fmla="*/ 910149 h 2947836"/>
                <a:gd name="connsiteX55" fmla="*/ 3000828 w 3657219"/>
                <a:gd name="connsiteY55" fmla="*/ 707227 h 2947836"/>
                <a:gd name="connsiteX56" fmla="*/ 2992256 w 3657219"/>
                <a:gd name="connsiteY56" fmla="*/ 711599 h 2947836"/>
                <a:gd name="connsiteX57" fmla="*/ 2977301 w 3657219"/>
                <a:gd name="connsiteY57" fmla="*/ 735646 h 2947836"/>
                <a:gd name="connsiteX58" fmla="*/ 2794707 w 3657219"/>
                <a:gd name="connsiteY58" fmla="*/ 901119 h 2947836"/>
                <a:gd name="connsiteX59" fmla="*/ 2676312 w 3657219"/>
                <a:gd name="connsiteY59" fmla="*/ 892185 h 2947836"/>
                <a:gd name="connsiteX60" fmla="*/ 2628687 w 3657219"/>
                <a:gd name="connsiteY60" fmla="*/ 783739 h 2947836"/>
                <a:gd name="connsiteX61" fmla="*/ 2696028 w 3657219"/>
                <a:gd name="connsiteY61" fmla="*/ 693351 h 2947836"/>
                <a:gd name="connsiteX62" fmla="*/ 2800803 w 3657219"/>
                <a:gd name="connsiteY62" fmla="*/ 564945 h 2947836"/>
                <a:gd name="connsiteX63" fmla="*/ 2790040 w 3657219"/>
                <a:gd name="connsiteY63" fmla="*/ 530538 h 2947836"/>
                <a:gd name="connsiteX64" fmla="*/ 2461427 w 3657219"/>
                <a:gd name="connsiteY64" fmla="*/ 339878 h 2947836"/>
                <a:gd name="connsiteX65" fmla="*/ 2423327 w 3657219"/>
                <a:gd name="connsiteY65" fmla="*/ 342824 h 2947836"/>
                <a:gd name="connsiteX66" fmla="*/ 2215206 w 3657219"/>
                <a:gd name="connsiteY66" fmla="*/ 643832 h 2947836"/>
                <a:gd name="connsiteX67" fmla="*/ 2208920 w 3657219"/>
                <a:gd name="connsiteY67" fmla="*/ 863767 h 2947836"/>
                <a:gd name="connsiteX68" fmla="*/ 2111193 w 3657219"/>
                <a:gd name="connsiteY68" fmla="*/ 977156 h 2947836"/>
                <a:gd name="connsiteX69" fmla="*/ 1984606 w 3657219"/>
                <a:gd name="connsiteY69" fmla="*/ 892565 h 2947836"/>
                <a:gd name="connsiteX70" fmla="*/ 1975081 w 3657219"/>
                <a:gd name="connsiteY70" fmla="*/ 811397 h 2947836"/>
                <a:gd name="connsiteX71" fmla="*/ 2152151 w 3657219"/>
                <a:gd name="connsiteY71" fmla="*/ 271920 h 2947836"/>
                <a:gd name="connsiteX72" fmla="*/ 2167105 w 3657219"/>
                <a:gd name="connsiteY72" fmla="*/ 251771 h 2947836"/>
                <a:gd name="connsiteX73" fmla="*/ 1390341 w 3657219"/>
                <a:gd name="connsiteY73" fmla="*/ 327807 h 2947836"/>
                <a:gd name="connsiteX74" fmla="*/ 1467208 w 3657219"/>
                <a:gd name="connsiteY74" fmla="*/ 435588 h 2947836"/>
                <a:gd name="connsiteX75" fmla="*/ 1433585 w 3657219"/>
                <a:gd name="connsiteY75" fmla="*/ 587185 h 2947836"/>
                <a:gd name="connsiteX76" fmla="*/ 1279184 w 3657219"/>
                <a:gd name="connsiteY76" fmla="*/ 564850 h 2947836"/>
                <a:gd name="connsiteX77" fmla="*/ 1243751 w 3657219"/>
                <a:gd name="connsiteY77" fmla="*/ 515806 h 2947836"/>
                <a:gd name="connsiteX78" fmla="*/ 1111544 w 3657219"/>
                <a:gd name="connsiteY78" fmla="*/ 442717 h 2947836"/>
                <a:gd name="connsiteX79" fmla="*/ 1020200 w 3657219"/>
                <a:gd name="connsiteY79" fmla="*/ 455738 h 2947836"/>
                <a:gd name="connsiteX80" fmla="*/ 484514 w 3657219"/>
                <a:gd name="connsiteY80" fmla="*/ 867188 h 2947836"/>
                <a:gd name="connsiteX81" fmla="*/ 738831 w 3657219"/>
                <a:gd name="connsiteY81" fmla="*/ 1296317 h 2947836"/>
                <a:gd name="connsiteX82" fmla="*/ 850103 w 3657219"/>
                <a:gd name="connsiteY82" fmla="*/ 1408069 h 2947836"/>
                <a:gd name="connsiteX83" fmla="*/ 849893 w 3657219"/>
                <a:gd name="connsiteY83" fmla="*/ 1414553 h 2947836"/>
                <a:gd name="connsiteX84" fmla="*/ 733347 w 3657219"/>
                <a:gd name="connsiteY84" fmla="*/ 1523785 h 2947836"/>
                <a:gd name="connsiteX85" fmla="*/ 732640 w 3657219"/>
                <a:gd name="connsiteY85" fmla="*/ 1523760 h 2947836"/>
                <a:gd name="connsiteX86" fmla="*/ 284012 w 3657219"/>
                <a:gd name="connsiteY86" fmla="*/ 1240906 h 2947836"/>
                <a:gd name="connsiteX87" fmla="*/ 267725 w 3657219"/>
                <a:gd name="connsiteY87" fmla="*/ 1209636 h 2947836"/>
                <a:gd name="connsiteX88" fmla="*/ 261057 w 3657219"/>
                <a:gd name="connsiteY88" fmla="*/ 1546761 h 2947836"/>
                <a:gd name="connsiteX89" fmla="*/ 518232 w 3657219"/>
                <a:gd name="connsiteY89" fmla="*/ 1898428 h 2947836"/>
                <a:gd name="connsiteX90" fmla="*/ 681776 w 3657219"/>
                <a:gd name="connsiteY90" fmla="*/ 1947852 h 2947836"/>
                <a:gd name="connsiteX91" fmla="*/ 917711 w 3657219"/>
                <a:gd name="connsiteY91" fmla="*/ 1871816 h 2947836"/>
                <a:gd name="connsiteX92" fmla="*/ 1101448 w 3657219"/>
                <a:gd name="connsiteY92" fmla="*/ 1751869 h 2947836"/>
                <a:gd name="connsiteX93" fmla="*/ 1144215 w 3657219"/>
                <a:gd name="connsiteY93" fmla="*/ 1600747 h 2947836"/>
                <a:gd name="connsiteX94" fmla="*/ 1222130 w 3657219"/>
                <a:gd name="connsiteY94" fmla="*/ 1458179 h 2947836"/>
                <a:gd name="connsiteX95" fmla="*/ 1363481 w 3657219"/>
                <a:gd name="connsiteY95" fmla="*/ 1534976 h 2947836"/>
                <a:gd name="connsiteX96" fmla="*/ 1318046 w 3657219"/>
                <a:gd name="connsiteY96" fmla="*/ 1849765 h 2947836"/>
                <a:gd name="connsiteX97" fmla="*/ 1172600 w 3657219"/>
                <a:gd name="connsiteY97" fmla="*/ 2008491 h 2947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657219" h="2947836">
                  <a:moveTo>
                    <a:pt x="3657386" y="1402958"/>
                  </a:moveTo>
                  <a:cubicBezTo>
                    <a:pt x="3649004" y="1438505"/>
                    <a:pt x="3642242" y="1474527"/>
                    <a:pt x="3632050" y="1509504"/>
                  </a:cubicBezTo>
                  <a:cubicBezTo>
                    <a:pt x="3607310" y="1589855"/>
                    <a:pt x="3567058" y="1664602"/>
                    <a:pt x="3513559" y="1729533"/>
                  </a:cubicBezTo>
                  <a:cubicBezTo>
                    <a:pt x="3539086" y="1787891"/>
                    <a:pt x="3570709" y="1839595"/>
                    <a:pt x="3584520" y="1895577"/>
                  </a:cubicBezTo>
                  <a:cubicBezTo>
                    <a:pt x="3619763" y="2037479"/>
                    <a:pt x="3576329" y="2166076"/>
                    <a:pt x="3496700" y="2282791"/>
                  </a:cubicBezTo>
                  <a:cubicBezTo>
                    <a:pt x="3363350" y="2478109"/>
                    <a:pt x="3172850" y="2592258"/>
                    <a:pt x="2949298" y="2657174"/>
                  </a:cubicBezTo>
                  <a:cubicBezTo>
                    <a:pt x="2926724" y="2663827"/>
                    <a:pt x="2903768" y="2669150"/>
                    <a:pt x="2877575" y="2676183"/>
                  </a:cubicBezTo>
                  <a:cubicBezTo>
                    <a:pt x="2887100" y="2715532"/>
                    <a:pt x="2896053" y="2753169"/>
                    <a:pt x="2904911" y="2790902"/>
                  </a:cubicBezTo>
                  <a:cubicBezTo>
                    <a:pt x="2926533" y="2882716"/>
                    <a:pt x="2877670" y="2946206"/>
                    <a:pt x="2783087" y="2947537"/>
                  </a:cubicBezTo>
                  <a:cubicBezTo>
                    <a:pt x="2711744" y="2948487"/>
                    <a:pt x="2640212" y="2947537"/>
                    <a:pt x="2568965" y="2947537"/>
                  </a:cubicBezTo>
                  <a:cubicBezTo>
                    <a:pt x="2526835" y="2948632"/>
                    <a:pt x="2486531" y="2930379"/>
                    <a:pt x="2459618" y="2898018"/>
                  </a:cubicBezTo>
                  <a:cubicBezTo>
                    <a:pt x="2359319" y="2785200"/>
                    <a:pt x="2257307" y="2673902"/>
                    <a:pt x="2156913" y="2561273"/>
                  </a:cubicBezTo>
                  <a:cubicBezTo>
                    <a:pt x="2139341" y="2541134"/>
                    <a:pt x="2114381" y="2528904"/>
                    <a:pt x="2087666" y="2527342"/>
                  </a:cubicBezTo>
                  <a:cubicBezTo>
                    <a:pt x="2015961" y="2518735"/>
                    <a:pt x="1945017" y="2504691"/>
                    <a:pt x="1875449" y="2485332"/>
                  </a:cubicBezTo>
                  <a:cubicBezTo>
                    <a:pt x="1837463" y="2475007"/>
                    <a:pt x="1802955" y="2454688"/>
                    <a:pt x="1775532" y="2426499"/>
                  </a:cubicBezTo>
                  <a:cubicBezTo>
                    <a:pt x="1739337" y="2386295"/>
                    <a:pt x="1703237" y="2386390"/>
                    <a:pt x="1655993" y="2395420"/>
                  </a:cubicBezTo>
                  <a:cubicBezTo>
                    <a:pt x="1553030" y="2415949"/>
                    <a:pt x="1447013" y="2415949"/>
                    <a:pt x="1344050" y="2395420"/>
                  </a:cubicBezTo>
                  <a:cubicBezTo>
                    <a:pt x="1186982" y="2362914"/>
                    <a:pt x="1068968" y="2276518"/>
                    <a:pt x="984671" y="2142029"/>
                  </a:cubicBezTo>
                  <a:cubicBezTo>
                    <a:pt x="977813" y="2131099"/>
                    <a:pt x="970860" y="2120169"/>
                    <a:pt x="965621" y="2111139"/>
                  </a:cubicBezTo>
                  <a:cubicBezTo>
                    <a:pt x="895327" y="2131004"/>
                    <a:pt x="828176" y="2155430"/>
                    <a:pt x="758929" y="2168167"/>
                  </a:cubicBezTo>
                  <a:cubicBezTo>
                    <a:pt x="556999" y="2206185"/>
                    <a:pt x="390407" y="2145071"/>
                    <a:pt x="266105" y="1979027"/>
                  </a:cubicBezTo>
                  <a:cubicBezTo>
                    <a:pt x="223433" y="1922000"/>
                    <a:pt x="182285" y="1864022"/>
                    <a:pt x="141518" y="1805664"/>
                  </a:cubicBezTo>
                  <a:cubicBezTo>
                    <a:pt x="71129" y="1705011"/>
                    <a:pt x="21789" y="1595709"/>
                    <a:pt x="6073" y="1473006"/>
                  </a:cubicBezTo>
                  <a:cubicBezTo>
                    <a:pt x="4647" y="1466143"/>
                    <a:pt x="2672" y="1459405"/>
                    <a:pt x="167" y="1452857"/>
                  </a:cubicBezTo>
                  <a:lnTo>
                    <a:pt x="167" y="1324546"/>
                  </a:lnTo>
                  <a:cubicBezTo>
                    <a:pt x="3882" y="1306107"/>
                    <a:pt x="7787" y="1287668"/>
                    <a:pt x="11216" y="1269229"/>
                  </a:cubicBezTo>
                  <a:cubicBezTo>
                    <a:pt x="41982" y="1103661"/>
                    <a:pt x="123516" y="963089"/>
                    <a:pt x="225529" y="832022"/>
                  </a:cubicBezTo>
                  <a:cubicBezTo>
                    <a:pt x="245912" y="805884"/>
                    <a:pt x="269439" y="780982"/>
                    <a:pt x="283917" y="751803"/>
                  </a:cubicBezTo>
                  <a:cubicBezTo>
                    <a:pt x="409933" y="497558"/>
                    <a:pt x="611196" y="333605"/>
                    <a:pt x="882087" y="254242"/>
                  </a:cubicBezTo>
                  <a:cubicBezTo>
                    <a:pt x="950286" y="234187"/>
                    <a:pt x="1020581" y="220691"/>
                    <a:pt x="1087922" y="198355"/>
                  </a:cubicBezTo>
                  <a:cubicBezTo>
                    <a:pt x="1220796" y="154255"/>
                    <a:pt x="1350146" y="98463"/>
                    <a:pt x="1484829" y="61300"/>
                  </a:cubicBezTo>
                  <a:cubicBezTo>
                    <a:pt x="1744385" y="-10269"/>
                    <a:pt x="2008704" y="-20534"/>
                    <a:pt x="2272547" y="38394"/>
                  </a:cubicBezTo>
                  <a:cubicBezTo>
                    <a:pt x="2591063" y="109298"/>
                    <a:pt x="2865287" y="264317"/>
                    <a:pt x="3095697" y="491760"/>
                  </a:cubicBezTo>
                  <a:cubicBezTo>
                    <a:pt x="3236762" y="630906"/>
                    <a:pt x="3367350" y="780887"/>
                    <a:pt x="3498986" y="928968"/>
                  </a:cubicBezTo>
                  <a:cubicBezTo>
                    <a:pt x="3567302" y="1007475"/>
                    <a:pt x="3615454" y="1101386"/>
                    <a:pt x="3639289" y="1202603"/>
                  </a:cubicBezTo>
                  <a:cubicBezTo>
                    <a:pt x="3645861" y="1228835"/>
                    <a:pt x="3651386" y="1255353"/>
                    <a:pt x="3657386" y="1281775"/>
                  </a:cubicBezTo>
                  <a:close/>
                  <a:moveTo>
                    <a:pt x="1172600" y="2008491"/>
                  </a:moveTo>
                  <a:cubicBezTo>
                    <a:pt x="1230416" y="2113801"/>
                    <a:pt x="1325857" y="2170067"/>
                    <a:pt x="1451111" y="2179572"/>
                  </a:cubicBezTo>
                  <a:cubicBezTo>
                    <a:pt x="1553504" y="2187366"/>
                    <a:pt x="1652374" y="2166741"/>
                    <a:pt x="1750672" y="2141554"/>
                  </a:cubicBezTo>
                  <a:cubicBezTo>
                    <a:pt x="1814013" y="2125301"/>
                    <a:pt x="1867353" y="2148207"/>
                    <a:pt x="1892213" y="2206090"/>
                  </a:cubicBezTo>
                  <a:cubicBezTo>
                    <a:pt x="1909358" y="2245914"/>
                    <a:pt x="1937743" y="2271671"/>
                    <a:pt x="1977938" y="2279179"/>
                  </a:cubicBezTo>
                  <a:cubicBezTo>
                    <a:pt x="2033636" y="2291075"/>
                    <a:pt x="2090345" y="2297631"/>
                    <a:pt x="2147293" y="2298759"/>
                  </a:cubicBezTo>
                  <a:cubicBezTo>
                    <a:pt x="2201257" y="2296499"/>
                    <a:pt x="2253087" y="2319959"/>
                    <a:pt x="2286929" y="2361964"/>
                  </a:cubicBezTo>
                  <a:cubicBezTo>
                    <a:pt x="2384846" y="2473737"/>
                    <a:pt x="2486097" y="2582658"/>
                    <a:pt x="2584776" y="2693766"/>
                  </a:cubicBezTo>
                  <a:cubicBezTo>
                    <a:pt x="2602969" y="2714201"/>
                    <a:pt x="2620971" y="2722280"/>
                    <a:pt x="2648784" y="2712205"/>
                  </a:cubicBezTo>
                  <a:lnTo>
                    <a:pt x="2628115" y="2622768"/>
                  </a:lnTo>
                  <a:cubicBezTo>
                    <a:pt x="2607350" y="2531809"/>
                    <a:pt x="2648403" y="2475162"/>
                    <a:pt x="2740510" y="2464137"/>
                  </a:cubicBezTo>
                  <a:cubicBezTo>
                    <a:pt x="2911960" y="2443417"/>
                    <a:pt x="3067789" y="2383159"/>
                    <a:pt x="3201139" y="2271576"/>
                  </a:cubicBezTo>
                  <a:cubicBezTo>
                    <a:pt x="3268671" y="2215119"/>
                    <a:pt x="3324964" y="2149348"/>
                    <a:pt x="3353539" y="2064472"/>
                  </a:cubicBezTo>
                  <a:cubicBezTo>
                    <a:pt x="3384400" y="1973229"/>
                    <a:pt x="3361349" y="1901470"/>
                    <a:pt x="3285816" y="1848720"/>
                  </a:cubicBezTo>
                  <a:cubicBezTo>
                    <a:pt x="3207806" y="1794259"/>
                    <a:pt x="3202187" y="1718223"/>
                    <a:pt x="3271148" y="1651501"/>
                  </a:cubicBezTo>
                  <a:cubicBezTo>
                    <a:pt x="3278006" y="1644943"/>
                    <a:pt x="3285054" y="1638480"/>
                    <a:pt x="3291722" y="1631732"/>
                  </a:cubicBezTo>
                  <a:cubicBezTo>
                    <a:pt x="3356587" y="1566245"/>
                    <a:pt x="3406022" y="1492015"/>
                    <a:pt x="3421738" y="1399251"/>
                  </a:cubicBezTo>
                  <a:cubicBezTo>
                    <a:pt x="3443550" y="1268184"/>
                    <a:pt x="3393163" y="1159832"/>
                    <a:pt x="3311534" y="1062221"/>
                  </a:cubicBezTo>
                  <a:cubicBezTo>
                    <a:pt x="3268862" y="1011182"/>
                    <a:pt x="3225809" y="960428"/>
                    <a:pt x="3181803" y="910149"/>
                  </a:cubicBezTo>
                  <a:cubicBezTo>
                    <a:pt x="3121700" y="841716"/>
                    <a:pt x="3060550" y="774044"/>
                    <a:pt x="3000828" y="707227"/>
                  </a:cubicBezTo>
                  <a:cubicBezTo>
                    <a:pt x="2994351" y="710554"/>
                    <a:pt x="2992827" y="710744"/>
                    <a:pt x="2992256" y="711599"/>
                  </a:cubicBezTo>
                  <a:cubicBezTo>
                    <a:pt x="2987207" y="719583"/>
                    <a:pt x="2982731" y="727567"/>
                    <a:pt x="2977301" y="735646"/>
                  </a:cubicBezTo>
                  <a:cubicBezTo>
                    <a:pt x="2933573" y="807113"/>
                    <a:pt x="2870196" y="864548"/>
                    <a:pt x="2794707" y="901119"/>
                  </a:cubicBezTo>
                  <a:cubicBezTo>
                    <a:pt x="2756860" y="921375"/>
                    <a:pt x="2710675" y="917890"/>
                    <a:pt x="2676312" y="892185"/>
                  </a:cubicBezTo>
                  <a:cubicBezTo>
                    <a:pt x="2640218" y="868719"/>
                    <a:pt x="2621512" y="826124"/>
                    <a:pt x="2628687" y="783739"/>
                  </a:cubicBezTo>
                  <a:cubicBezTo>
                    <a:pt x="2634116" y="741729"/>
                    <a:pt x="2658690" y="712835"/>
                    <a:pt x="2696028" y="693351"/>
                  </a:cubicBezTo>
                  <a:cubicBezTo>
                    <a:pt x="2748987" y="665502"/>
                    <a:pt x="2786801" y="624158"/>
                    <a:pt x="2800803" y="564945"/>
                  </a:cubicBezTo>
                  <a:cubicBezTo>
                    <a:pt x="2802842" y="552425"/>
                    <a:pt x="2798854" y="539678"/>
                    <a:pt x="2790040" y="530538"/>
                  </a:cubicBezTo>
                  <a:cubicBezTo>
                    <a:pt x="2689558" y="452580"/>
                    <a:pt x="2579031" y="388452"/>
                    <a:pt x="2461427" y="339878"/>
                  </a:cubicBezTo>
                  <a:cubicBezTo>
                    <a:pt x="2448856" y="335636"/>
                    <a:pt x="2435094" y="336700"/>
                    <a:pt x="2423327" y="342824"/>
                  </a:cubicBezTo>
                  <a:cubicBezTo>
                    <a:pt x="2311504" y="413823"/>
                    <a:pt x="2234161" y="511434"/>
                    <a:pt x="2215206" y="643832"/>
                  </a:cubicBezTo>
                  <a:cubicBezTo>
                    <a:pt x="2204824" y="715971"/>
                    <a:pt x="2210063" y="790392"/>
                    <a:pt x="2208920" y="863767"/>
                  </a:cubicBezTo>
                  <a:cubicBezTo>
                    <a:pt x="2209822" y="920804"/>
                    <a:pt x="2167845" y="969509"/>
                    <a:pt x="2111193" y="977156"/>
                  </a:cubicBezTo>
                  <a:cubicBezTo>
                    <a:pt x="2053233" y="986734"/>
                    <a:pt x="1997800" y="949691"/>
                    <a:pt x="1984606" y="892565"/>
                  </a:cubicBezTo>
                  <a:cubicBezTo>
                    <a:pt x="1978992" y="865850"/>
                    <a:pt x="1975804" y="838684"/>
                    <a:pt x="1975081" y="811397"/>
                  </a:cubicBezTo>
                  <a:cubicBezTo>
                    <a:pt x="1964318" y="608760"/>
                    <a:pt x="2013181" y="425513"/>
                    <a:pt x="2152151" y="271920"/>
                  </a:cubicBezTo>
                  <a:cubicBezTo>
                    <a:pt x="2156627" y="267073"/>
                    <a:pt x="2160056" y="261275"/>
                    <a:pt x="2167105" y="251771"/>
                  </a:cubicBezTo>
                  <a:cubicBezTo>
                    <a:pt x="1897833" y="207480"/>
                    <a:pt x="1641896" y="241411"/>
                    <a:pt x="1390341" y="327807"/>
                  </a:cubicBezTo>
                  <a:cubicBezTo>
                    <a:pt x="1417868" y="365825"/>
                    <a:pt x="1445015" y="399376"/>
                    <a:pt x="1467208" y="435588"/>
                  </a:cubicBezTo>
                  <a:cubicBezTo>
                    <a:pt x="1498069" y="487021"/>
                    <a:pt x="1483313" y="553550"/>
                    <a:pt x="1433585" y="587185"/>
                  </a:cubicBezTo>
                  <a:cubicBezTo>
                    <a:pt x="1384101" y="620820"/>
                    <a:pt x="1317059" y="611121"/>
                    <a:pt x="1279184" y="564850"/>
                  </a:cubicBezTo>
                  <a:cubicBezTo>
                    <a:pt x="1266421" y="549262"/>
                    <a:pt x="1255372" y="532344"/>
                    <a:pt x="1243751" y="515806"/>
                  </a:cubicBezTo>
                  <a:cubicBezTo>
                    <a:pt x="1214740" y="470877"/>
                    <a:pt x="1165103" y="443435"/>
                    <a:pt x="1111544" y="442717"/>
                  </a:cubicBezTo>
                  <a:cubicBezTo>
                    <a:pt x="1080695" y="443527"/>
                    <a:pt x="1050043" y="447896"/>
                    <a:pt x="1020200" y="455738"/>
                  </a:cubicBezTo>
                  <a:cubicBezTo>
                    <a:pt x="777026" y="508868"/>
                    <a:pt x="591098" y="636989"/>
                    <a:pt x="484514" y="867188"/>
                  </a:cubicBezTo>
                  <a:cubicBezTo>
                    <a:pt x="408314" y="1031997"/>
                    <a:pt x="495086" y="1293656"/>
                    <a:pt x="738831" y="1296317"/>
                  </a:cubicBezTo>
                  <a:cubicBezTo>
                    <a:pt x="800484" y="1296516"/>
                    <a:pt x="850302" y="1346549"/>
                    <a:pt x="850103" y="1408069"/>
                  </a:cubicBezTo>
                  <a:cubicBezTo>
                    <a:pt x="850096" y="1410232"/>
                    <a:pt x="850026" y="1412395"/>
                    <a:pt x="849893" y="1414553"/>
                  </a:cubicBezTo>
                  <a:cubicBezTo>
                    <a:pt x="847938" y="1476831"/>
                    <a:pt x="795758" y="1525735"/>
                    <a:pt x="733347" y="1523785"/>
                  </a:cubicBezTo>
                  <a:cubicBezTo>
                    <a:pt x="733111" y="1523777"/>
                    <a:pt x="732875" y="1523769"/>
                    <a:pt x="732640" y="1523760"/>
                  </a:cubicBezTo>
                  <a:cubicBezTo>
                    <a:pt x="527186" y="1518438"/>
                    <a:pt x="377738" y="1423298"/>
                    <a:pt x="284012" y="1240906"/>
                  </a:cubicBezTo>
                  <a:cubicBezTo>
                    <a:pt x="279155" y="1231401"/>
                    <a:pt x="274487" y="1221897"/>
                    <a:pt x="267725" y="1209636"/>
                  </a:cubicBezTo>
                  <a:cubicBezTo>
                    <a:pt x="220183" y="1316549"/>
                    <a:pt x="217780" y="1438060"/>
                    <a:pt x="261057" y="1546761"/>
                  </a:cubicBezTo>
                  <a:cubicBezTo>
                    <a:pt x="316493" y="1685527"/>
                    <a:pt x="418029" y="1791693"/>
                    <a:pt x="518232" y="1898428"/>
                  </a:cubicBezTo>
                  <a:cubicBezTo>
                    <a:pt x="559138" y="1944214"/>
                    <a:pt x="622287" y="1963298"/>
                    <a:pt x="681776" y="1947852"/>
                  </a:cubicBezTo>
                  <a:cubicBezTo>
                    <a:pt x="761977" y="1928843"/>
                    <a:pt x="843035" y="1905652"/>
                    <a:pt x="917711" y="1871816"/>
                  </a:cubicBezTo>
                  <a:cubicBezTo>
                    <a:pt x="983624" y="1841591"/>
                    <a:pt x="1044679" y="1797680"/>
                    <a:pt x="1101448" y="1751869"/>
                  </a:cubicBezTo>
                  <a:cubicBezTo>
                    <a:pt x="1147358" y="1714896"/>
                    <a:pt x="1163360" y="1662431"/>
                    <a:pt x="1144215" y="1600747"/>
                  </a:cubicBezTo>
                  <a:cubicBezTo>
                    <a:pt x="1124308" y="1536686"/>
                    <a:pt x="1159836" y="1476428"/>
                    <a:pt x="1222130" y="1458179"/>
                  </a:cubicBezTo>
                  <a:cubicBezTo>
                    <a:pt x="1281089" y="1440501"/>
                    <a:pt x="1341859" y="1473006"/>
                    <a:pt x="1363481" y="1534976"/>
                  </a:cubicBezTo>
                  <a:cubicBezTo>
                    <a:pt x="1402819" y="1647604"/>
                    <a:pt x="1386245" y="1754625"/>
                    <a:pt x="1318046" y="1849765"/>
                  </a:cubicBezTo>
                  <a:cubicBezTo>
                    <a:pt x="1277851" y="1904891"/>
                    <a:pt x="1224892" y="1951939"/>
                    <a:pt x="1172600" y="2008491"/>
                  </a:cubicBezTo>
                  <a:close/>
                </a:path>
              </a:pathLst>
            </a:custGeom>
            <a:grpFill/>
            <a:ln w="9525" cap="flat">
              <a:noFill/>
              <a:prstDash val="solid"/>
              <a:miter/>
            </a:ln>
          </p:spPr>
          <p:txBody>
            <a:bodyPr rtlCol="0" anchor="ctr"/>
            <a:lstStyle/>
            <a:p>
              <a:endParaRPr lang="en-RO"/>
            </a:p>
          </p:txBody>
        </p:sp>
        <p:sp>
          <p:nvSpPr>
            <p:cNvPr id="50" name="Freeform 49">
              <a:extLst>
                <a:ext uri="{FF2B5EF4-FFF2-40B4-BE49-F238E27FC236}">
                  <a16:creationId xmlns:a16="http://schemas.microsoft.com/office/drawing/2014/main" id="{65407E81-9585-1A4E-A431-409082366341}"/>
                </a:ext>
              </a:extLst>
            </p:cNvPr>
            <p:cNvSpPr/>
            <p:nvPr/>
          </p:nvSpPr>
          <p:spPr>
            <a:xfrm>
              <a:off x="4523753" y="2963213"/>
              <a:ext cx="1075854" cy="1218256"/>
            </a:xfrm>
            <a:custGeom>
              <a:avLst/>
              <a:gdLst>
                <a:gd name="connsiteX0" fmla="*/ 588481 w 1075854"/>
                <a:gd name="connsiteY0" fmla="*/ 535957 h 1218256"/>
                <a:gd name="connsiteX1" fmla="*/ 604864 w 1075854"/>
                <a:gd name="connsiteY1" fmla="*/ 327333 h 1218256"/>
                <a:gd name="connsiteX2" fmla="*/ 515138 w 1075854"/>
                <a:gd name="connsiteY2" fmla="*/ 209097 h 1218256"/>
                <a:gd name="connsiteX3" fmla="*/ 463989 w 1075854"/>
                <a:gd name="connsiteY3" fmla="*/ 86109 h 1218256"/>
                <a:gd name="connsiteX4" fmla="*/ 557715 w 1075854"/>
                <a:gd name="connsiteY4" fmla="*/ 568 h 1218256"/>
                <a:gd name="connsiteX5" fmla="*/ 638773 w 1075854"/>
                <a:gd name="connsiteY5" fmla="*/ 17676 h 1218256"/>
                <a:gd name="connsiteX6" fmla="*/ 841370 w 1075854"/>
                <a:gd name="connsiteY6" fmla="*/ 349669 h 1218256"/>
                <a:gd name="connsiteX7" fmla="*/ 799460 w 1075854"/>
                <a:gd name="connsiteY7" fmla="*/ 634804 h 1218256"/>
                <a:gd name="connsiteX8" fmla="*/ 878422 w 1075854"/>
                <a:gd name="connsiteY8" fmla="*/ 694778 h 1218256"/>
                <a:gd name="connsiteX9" fmla="*/ 1073018 w 1075854"/>
                <a:gd name="connsiteY9" fmla="*/ 1007762 h 1218256"/>
                <a:gd name="connsiteX10" fmla="*/ 1069303 w 1075854"/>
                <a:gd name="connsiteY10" fmla="*/ 1131320 h 1218256"/>
                <a:gd name="connsiteX11" fmla="*/ 940525 w 1075854"/>
                <a:gd name="connsiteY11" fmla="*/ 1216861 h 1218256"/>
                <a:gd name="connsiteX12" fmla="*/ 845275 w 1075854"/>
                <a:gd name="connsiteY12" fmla="*/ 1094728 h 1218256"/>
                <a:gd name="connsiteX13" fmla="*/ 795173 w 1075854"/>
                <a:gd name="connsiteY13" fmla="*/ 933816 h 1218256"/>
                <a:gd name="connsiteX14" fmla="*/ 366548 w 1075854"/>
                <a:gd name="connsiteY14" fmla="*/ 744582 h 1218256"/>
                <a:gd name="connsiteX15" fmla="*/ 215196 w 1075854"/>
                <a:gd name="connsiteY15" fmla="*/ 831548 h 1218256"/>
                <a:gd name="connsiteX16" fmla="*/ 52319 w 1075854"/>
                <a:gd name="connsiteY16" fmla="*/ 873558 h 1218256"/>
                <a:gd name="connsiteX17" fmla="*/ 20410 w 1075854"/>
                <a:gd name="connsiteY17" fmla="*/ 711126 h 1218256"/>
                <a:gd name="connsiteX18" fmla="*/ 414078 w 1075854"/>
                <a:gd name="connsiteY18" fmla="*/ 514667 h 1218256"/>
                <a:gd name="connsiteX19" fmla="*/ 588481 w 1075854"/>
                <a:gd name="connsiteY19" fmla="*/ 535957 h 1218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5854" h="1218256">
                  <a:moveTo>
                    <a:pt x="588481" y="535957"/>
                  </a:moveTo>
                  <a:cubicBezTo>
                    <a:pt x="610484" y="468380"/>
                    <a:pt x="621247" y="398997"/>
                    <a:pt x="604864" y="327333"/>
                  </a:cubicBezTo>
                  <a:cubicBezTo>
                    <a:pt x="592863" y="274678"/>
                    <a:pt x="561906" y="236755"/>
                    <a:pt x="515138" y="209097"/>
                  </a:cubicBezTo>
                  <a:cubicBezTo>
                    <a:pt x="472169" y="184368"/>
                    <a:pt x="451192" y="133930"/>
                    <a:pt x="463989" y="86109"/>
                  </a:cubicBezTo>
                  <a:cubicBezTo>
                    <a:pt x="476181" y="37731"/>
                    <a:pt x="508471" y="5605"/>
                    <a:pt x="557715" y="568"/>
                  </a:cubicBezTo>
                  <a:cubicBezTo>
                    <a:pt x="585821" y="-1626"/>
                    <a:pt x="613965" y="4314"/>
                    <a:pt x="638773" y="17676"/>
                  </a:cubicBezTo>
                  <a:cubicBezTo>
                    <a:pt x="768599" y="89625"/>
                    <a:pt x="828320" y="206246"/>
                    <a:pt x="841370" y="349669"/>
                  </a:cubicBezTo>
                  <a:cubicBezTo>
                    <a:pt x="849847" y="446900"/>
                    <a:pt x="833369" y="541185"/>
                    <a:pt x="799460" y="634804"/>
                  </a:cubicBezTo>
                  <a:cubicBezTo>
                    <a:pt x="825939" y="654764"/>
                    <a:pt x="853086" y="673678"/>
                    <a:pt x="878422" y="694778"/>
                  </a:cubicBezTo>
                  <a:cubicBezTo>
                    <a:pt x="977768" y="777657"/>
                    <a:pt x="1054730" y="875364"/>
                    <a:pt x="1073018" y="1007762"/>
                  </a:cubicBezTo>
                  <a:cubicBezTo>
                    <a:pt x="1078021" y="1048900"/>
                    <a:pt x="1076768" y="1090556"/>
                    <a:pt x="1069303" y="1131320"/>
                  </a:cubicBezTo>
                  <a:cubicBezTo>
                    <a:pt x="1059111" y="1190438"/>
                    <a:pt x="1000628" y="1226366"/>
                    <a:pt x="940525" y="1216861"/>
                  </a:cubicBezTo>
                  <a:cubicBezTo>
                    <a:pt x="880422" y="1207357"/>
                    <a:pt x="836607" y="1153656"/>
                    <a:pt x="845275" y="1094728"/>
                  </a:cubicBezTo>
                  <a:cubicBezTo>
                    <a:pt x="854763" y="1036220"/>
                    <a:pt x="836217" y="976658"/>
                    <a:pt x="795173" y="933816"/>
                  </a:cubicBezTo>
                  <a:cubicBezTo>
                    <a:pt x="680873" y="807596"/>
                    <a:pt x="539237" y="739069"/>
                    <a:pt x="366548" y="744582"/>
                  </a:cubicBezTo>
                  <a:cubicBezTo>
                    <a:pt x="304169" y="744577"/>
                    <a:pt x="246505" y="777711"/>
                    <a:pt x="215196" y="831548"/>
                  </a:cubicBezTo>
                  <a:cubicBezTo>
                    <a:pt x="177096" y="893232"/>
                    <a:pt x="108707" y="909580"/>
                    <a:pt x="52319" y="873558"/>
                  </a:cubicBezTo>
                  <a:cubicBezTo>
                    <a:pt x="-2260" y="838676"/>
                    <a:pt x="-15880" y="771194"/>
                    <a:pt x="20410" y="711126"/>
                  </a:cubicBezTo>
                  <a:cubicBezTo>
                    <a:pt x="110326" y="563806"/>
                    <a:pt x="248438" y="509345"/>
                    <a:pt x="414078" y="514667"/>
                  </a:cubicBezTo>
                  <a:cubicBezTo>
                    <a:pt x="471609" y="516473"/>
                    <a:pt x="528950" y="528354"/>
                    <a:pt x="588481" y="535957"/>
                  </a:cubicBezTo>
                  <a:close/>
                </a:path>
              </a:pathLst>
            </a:custGeom>
            <a:grpFill/>
            <a:ln w="9525" cap="flat">
              <a:noFill/>
              <a:prstDash val="solid"/>
              <a:miter/>
            </a:ln>
          </p:spPr>
          <p:txBody>
            <a:bodyPr rtlCol="0" anchor="ctr"/>
            <a:lstStyle/>
            <a:p>
              <a:endParaRPr lang="en-RO"/>
            </a:p>
          </p:txBody>
        </p:sp>
        <p:sp>
          <p:nvSpPr>
            <p:cNvPr id="51" name="Freeform 50">
              <a:extLst>
                <a:ext uri="{FF2B5EF4-FFF2-40B4-BE49-F238E27FC236}">
                  <a16:creationId xmlns:a16="http://schemas.microsoft.com/office/drawing/2014/main" id="{9D3B8F24-7FA1-A144-9F86-D6CB0E0A153F}"/>
                </a:ext>
              </a:extLst>
            </p:cNvPr>
            <p:cNvSpPr/>
            <p:nvPr/>
          </p:nvSpPr>
          <p:spPr>
            <a:xfrm>
              <a:off x="3687598" y="2604506"/>
              <a:ext cx="1028377" cy="670967"/>
            </a:xfrm>
            <a:custGeom>
              <a:avLst/>
              <a:gdLst>
                <a:gd name="connsiteX0" fmla="*/ 533096 w 1028377"/>
                <a:gd name="connsiteY0" fmla="*/ 499182 h 670967"/>
                <a:gd name="connsiteX1" fmla="*/ 216009 w 1028377"/>
                <a:gd name="connsiteY1" fmla="*/ 547465 h 670967"/>
                <a:gd name="connsiteX2" fmla="*/ 26652 w 1028377"/>
                <a:gd name="connsiteY2" fmla="*/ 436547 h 670967"/>
                <a:gd name="connsiteX3" fmla="*/ 40558 w 1028377"/>
                <a:gd name="connsiteY3" fmla="*/ 276681 h 670967"/>
                <a:gd name="connsiteX4" fmla="*/ 198177 w 1028377"/>
                <a:gd name="connsiteY4" fmla="*/ 285615 h 670967"/>
                <a:gd name="connsiteX5" fmla="*/ 200483 w 1028377"/>
                <a:gd name="connsiteY5" fmla="*/ 288277 h 670967"/>
                <a:gd name="connsiteX6" fmla="*/ 296685 w 1028377"/>
                <a:gd name="connsiteY6" fmla="*/ 325059 h 670967"/>
                <a:gd name="connsiteX7" fmla="*/ 507759 w 1028377"/>
                <a:gd name="connsiteY7" fmla="*/ 241419 h 670967"/>
                <a:gd name="connsiteX8" fmla="*/ 543383 w 1028377"/>
                <a:gd name="connsiteY8" fmla="*/ 140482 h 670967"/>
                <a:gd name="connsiteX9" fmla="*/ 630537 w 1028377"/>
                <a:gd name="connsiteY9" fmla="*/ 3141 h 670967"/>
                <a:gd name="connsiteX10" fmla="*/ 766363 w 1028377"/>
                <a:gd name="connsiteY10" fmla="*/ 88682 h 670967"/>
                <a:gd name="connsiteX11" fmla="*/ 731216 w 1028377"/>
                <a:gd name="connsiteY11" fmla="*/ 328006 h 670967"/>
                <a:gd name="connsiteX12" fmla="*/ 735216 w 1028377"/>
                <a:gd name="connsiteY12" fmla="*/ 374103 h 670967"/>
                <a:gd name="connsiteX13" fmla="*/ 787604 w 1028377"/>
                <a:gd name="connsiteY13" fmla="*/ 421625 h 670967"/>
                <a:gd name="connsiteX14" fmla="*/ 871805 w 1028377"/>
                <a:gd name="connsiteY14" fmla="*/ 433221 h 670967"/>
                <a:gd name="connsiteX15" fmla="*/ 1022014 w 1028377"/>
                <a:gd name="connsiteY15" fmla="*/ 502699 h 670967"/>
                <a:gd name="connsiteX16" fmla="*/ 949053 w 1028377"/>
                <a:gd name="connsiteY16" fmla="*/ 648593 h 670967"/>
                <a:gd name="connsiteX17" fmla="*/ 646158 w 1028377"/>
                <a:gd name="connsiteY17" fmla="*/ 602876 h 670967"/>
                <a:gd name="connsiteX18" fmla="*/ 533096 w 1028377"/>
                <a:gd name="connsiteY18" fmla="*/ 499182 h 67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28377" h="670967">
                  <a:moveTo>
                    <a:pt x="533096" y="499182"/>
                  </a:moveTo>
                  <a:cubicBezTo>
                    <a:pt x="433274" y="543568"/>
                    <a:pt x="328023" y="567805"/>
                    <a:pt x="216009" y="547465"/>
                  </a:cubicBezTo>
                  <a:cubicBezTo>
                    <a:pt x="139809" y="533493"/>
                    <a:pt x="74562" y="498992"/>
                    <a:pt x="26652" y="436547"/>
                  </a:cubicBezTo>
                  <a:cubicBezTo>
                    <a:pt x="-13544" y="384177"/>
                    <a:pt x="-7257" y="317075"/>
                    <a:pt x="40558" y="276681"/>
                  </a:cubicBezTo>
                  <a:cubicBezTo>
                    <a:pt x="86556" y="235717"/>
                    <a:pt x="157124" y="239716"/>
                    <a:pt x="198177" y="285615"/>
                  </a:cubicBezTo>
                  <a:cubicBezTo>
                    <a:pt x="198959" y="286490"/>
                    <a:pt x="199728" y="287378"/>
                    <a:pt x="200483" y="288277"/>
                  </a:cubicBezTo>
                  <a:cubicBezTo>
                    <a:pt x="227343" y="318406"/>
                    <a:pt x="260395" y="326295"/>
                    <a:pt x="296685" y="325059"/>
                  </a:cubicBezTo>
                  <a:cubicBezTo>
                    <a:pt x="374893" y="323707"/>
                    <a:pt x="449929" y="293974"/>
                    <a:pt x="507759" y="241419"/>
                  </a:cubicBezTo>
                  <a:cubicBezTo>
                    <a:pt x="537382" y="214807"/>
                    <a:pt x="553479" y="184392"/>
                    <a:pt x="543383" y="140482"/>
                  </a:cubicBezTo>
                  <a:cubicBezTo>
                    <a:pt x="528143" y="73950"/>
                    <a:pt x="566719" y="17873"/>
                    <a:pt x="630537" y="3141"/>
                  </a:cubicBezTo>
                  <a:cubicBezTo>
                    <a:pt x="690639" y="-10830"/>
                    <a:pt x="747885" y="24716"/>
                    <a:pt x="766363" y="88682"/>
                  </a:cubicBezTo>
                  <a:cubicBezTo>
                    <a:pt x="790642" y="169721"/>
                    <a:pt x="777776" y="257325"/>
                    <a:pt x="731216" y="328006"/>
                  </a:cubicBezTo>
                  <a:cubicBezTo>
                    <a:pt x="719405" y="347015"/>
                    <a:pt x="720167" y="359941"/>
                    <a:pt x="735216" y="374103"/>
                  </a:cubicBezTo>
                  <a:cubicBezTo>
                    <a:pt x="751738" y="390946"/>
                    <a:pt x="769230" y="406814"/>
                    <a:pt x="787604" y="421625"/>
                  </a:cubicBezTo>
                  <a:cubicBezTo>
                    <a:pt x="811639" y="440080"/>
                    <a:pt x="843658" y="444490"/>
                    <a:pt x="871805" y="433221"/>
                  </a:cubicBezTo>
                  <a:cubicBezTo>
                    <a:pt x="937813" y="410410"/>
                    <a:pt x="1000297" y="440349"/>
                    <a:pt x="1022014" y="502699"/>
                  </a:cubicBezTo>
                  <a:cubicBezTo>
                    <a:pt x="1042874" y="562482"/>
                    <a:pt x="1012489" y="623501"/>
                    <a:pt x="949053" y="648593"/>
                  </a:cubicBezTo>
                  <a:cubicBezTo>
                    <a:pt x="839325" y="691743"/>
                    <a:pt x="738074" y="670834"/>
                    <a:pt x="646158" y="602876"/>
                  </a:cubicBezTo>
                  <a:cubicBezTo>
                    <a:pt x="606438" y="573412"/>
                    <a:pt x="572625" y="535964"/>
                    <a:pt x="533096" y="499182"/>
                  </a:cubicBezTo>
                  <a:close/>
                </a:path>
              </a:pathLst>
            </a:custGeom>
            <a:grpFill/>
            <a:ln w="9525" cap="flat">
              <a:noFill/>
              <a:prstDash val="solid"/>
              <a:miter/>
            </a:ln>
          </p:spPr>
          <p:txBody>
            <a:bodyPr rtlCol="0" anchor="ctr"/>
            <a:lstStyle/>
            <a:p>
              <a:endParaRPr lang="en-RO"/>
            </a:p>
          </p:txBody>
        </p:sp>
        <p:sp>
          <p:nvSpPr>
            <p:cNvPr id="52" name="Freeform 51">
              <a:extLst>
                <a:ext uri="{FF2B5EF4-FFF2-40B4-BE49-F238E27FC236}">
                  <a16:creationId xmlns:a16="http://schemas.microsoft.com/office/drawing/2014/main" id="{AB29BDEB-662F-F74C-ADA1-3AED2DDFB8C8}"/>
                </a:ext>
              </a:extLst>
            </p:cNvPr>
            <p:cNvSpPr/>
            <p:nvPr/>
          </p:nvSpPr>
          <p:spPr>
            <a:xfrm>
              <a:off x="5557063" y="3167407"/>
              <a:ext cx="411936" cy="264634"/>
            </a:xfrm>
            <a:custGeom>
              <a:avLst/>
              <a:gdLst>
                <a:gd name="connsiteX0" fmla="*/ 132482 w 411936"/>
                <a:gd name="connsiteY0" fmla="*/ 264757 h 264634"/>
                <a:gd name="connsiteX1" fmla="*/ 1608 w 411936"/>
                <a:gd name="connsiteY1" fmla="*/ 169046 h 264634"/>
                <a:gd name="connsiteX2" fmla="*/ 80666 w 411936"/>
                <a:gd name="connsiteY2" fmla="*/ 42161 h 264634"/>
                <a:gd name="connsiteX3" fmla="*/ 290216 w 411936"/>
                <a:gd name="connsiteY3" fmla="*/ 1102 h 264634"/>
                <a:gd name="connsiteX4" fmla="*/ 408802 w 411936"/>
                <a:gd name="connsiteY4" fmla="*/ 87878 h 264634"/>
                <a:gd name="connsiteX5" fmla="*/ 340317 w 411936"/>
                <a:gd name="connsiteY5" fmla="*/ 219896 h 264634"/>
                <a:gd name="connsiteX6" fmla="*/ 132482 w 411936"/>
                <a:gd name="connsiteY6" fmla="*/ 264757 h 264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1936" h="264634">
                  <a:moveTo>
                    <a:pt x="132482" y="264757"/>
                  </a:moveTo>
                  <a:cubicBezTo>
                    <a:pt x="58187" y="263901"/>
                    <a:pt x="10181" y="223032"/>
                    <a:pt x="1608" y="169046"/>
                  </a:cubicBezTo>
                  <a:cubicBezTo>
                    <a:pt x="-7250" y="112970"/>
                    <a:pt x="25421" y="55753"/>
                    <a:pt x="80666" y="42161"/>
                  </a:cubicBezTo>
                  <a:cubicBezTo>
                    <a:pt x="149627" y="25243"/>
                    <a:pt x="219731" y="11747"/>
                    <a:pt x="290216" y="1102"/>
                  </a:cubicBezTo>
                  <a:cubicBezTo>
                    <a:pt x="343270" y="-6882"/>
                    <a:pt x="396515" y="35033"/>
                    <a:pt x="408802" y="87878"/>
                  </a:cubicBezTo>
                  <a:cubicBezTo>
                    <a:pt x="421946" y="144240"/>
                    <a:pt x="395181" y="204403"/>
                    <a:pt x="340317" y="219896"/>
                  </a:cubicBezTo>
                  <a:cubicBezTo>
                    <a:pt x="266117" y="240615"/>
                    <a:pt x="189822" y="252781"/>
                    <a:pt x="132482" y="264757"/>
                  </a:cubicBezTo>
                  <a:close/>
                </a:path>
              </a:pathLst>
            </a:custGeom>
            <a:grpFill/>
            <a:ln w="9525" cap="flat">
              <a:noFill/>
              <a:prstDash val="solid"/>
              <a:miter/>
            </a:ln>
          </p:spPr>
          <p:txBody>
            <a:bodyPr rtlCol="0" anchor="ctr"/>
            <a:lstStyle/>
            <a:p>
              <a:endParaRPr lang="en-RO"/>
            </a:p>
          </p:txBody>
        </p:sp>
      </p:grpSp>
    </p:spTree>
    <p:extLst>
      <p:ext uri="{BB962C8B-B14F-4D97-AF65-F5344CB8AC3E}">
        <p14:creationId xmlns:p14="http://schemas.microsoft.com/office/powerpoint/2010/main" val="416956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Most used tests for diagnosing etiologic agents</a:t>
            </a:r>
          </a:p>
        </p:txBody>
      </p:sp>
      <p:sp>
        <p:nvSpPr>
          <p:cNvPr id="15" name="Rounded Rectangle 14">
            <a:extLst>
              <a:ext uri="{FF2B5EF4-FFF2-40B4-BE49-F238E27FC236}">
                <a16:creationId xmlns:a16="http://schemas.microsoft.com/office/drawing/2014/main" id="{F7FBF474-D269-5547-850C-4CC7E43F23C8}"/>
              </a:ext>
            </a:extLst>
          </p:cNvPr>
          <p:cNvSpPr/>
          <p:nvPr/>
        </p:nvSpPr>
        <p:spPr>
          <a:xfrm>
            <a:off x="431800" y="2538365"/>
            <a:ext cx="2520000" cy="3343438"/>
          </a:xfrm>
          <a:prstGeom prst="roundRect">
            <a:avLst>
              <a:gd name="adj" fmla="val 7148"/>
            </a:avLst>
          </a:prstGeom>
          <a:solidFill>
            <a:srgbClr val="DBE4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16" name="Rounded Rectangle 15">
            <a:extLst>
              <a:ext uri="{FF2B5EF4-FFF2-40B4-BE49-F238E27FC236}">
                <a16:creationId xmlns:a16="http://schemas.microsoft.com/office/drawing/2014/main" id="{4A1EADF1-8A31-714F-BB37-01CC59CE8BAC}"/>
              </a:ext>
            </a:extLst>
          </p:cNvPr>
          <p:cNvSpPr/>
          <p:nvPr/>
        </p:nvSpPr>
        <p:spPr>
          <a:xfrm>
            <a:off x="3293744" y="2538365"/>
            <a:ext cx="2520000" cy="3343438"/>
          </a:xfrm>
          <a:prstGeom prst="roundRect">
            <a:avLst>
              <a:gd name="adj" fmla="val 7148"/>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19" name="Rounded Rectangle 18">
            <a:extLst>
              <a:ext uri="{FF2B5EF4-FFF2-40B4-BE49-F238E27FC236}">
                <a16:creationId xmlns:a16="http://schemas.microsoft.com/office/drawing/2014/main" id="{7C61E7AB-B033-C04B-89E0-7709393634DD}"/>
              </a:ext>
            </a:extLst>
          </p:cNvPr>
          <p:cNvSpPr/>
          <p:nvPr/>
        </p:nvSpPr>
        <p:spPr>
          <a:xfrm>
            <a:off x="6155688" y="2538365"/>
            <a:ext cx="2520000" cy="3343438"/>
          </a:xfrm>
          <a:prstGeom prst="roundRect">
            <a:avLst>
              <a:gd name="adj" fmla="val 7148"/>
            </a:avLst>
          </a:prstGeom>
          <a:solidFill>
            <a:srgbClr val="3D6C9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1" name="Google Shape;140;p4">
            <a:extLst>
              <a:ext uri="{FF2B5EF4-FFF2-40B4-BE49-F238E27FC236}">
                <a16:creationId xmlns:a16="http://schemas.microsoft.com/office/drawing/2014/main" id="{C6062651-936D-0841-84A1-D116CADC29BA}"/>
              </a:ext>
            </a:extLst>
          </p:cNvPr>
          <p:cNvSpPr>
            <a:spLocks noChangeAspect="1"/>
          </p:cNvSpPr>
          <p:nvPr/>
        </p:nvSpPr>
        <p:spPr>
          <a:xfrm>
            <a:off x="1259800" y="2106365"/>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40;p4">
            <a:extLst>
              <a:ext uri="{FF2B5EF4-FFF2-40B4-BE49-F238E27FC236}">
                <a16:creationId xmlns:a16="http://schemas.microsoft.com/office/drawing/2014/main" id="{3849B876-8791-0043-9561-1DCD268EEC4C}"/>
              </a:ext>
            </a:extLst>
          </p:cNvPr>
          <p:cNvSpPr>
            <a:spLocks noChangeAspect="1"/>
          </p:cNvSpPr>
          <p:nvPr/>
        </p:nvSpPr>
        <p:spPr>
          <a:xfrm>
            <a:off x="4121744" y="2106365"/>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40;p4">
            <a:extLst>
              <a:ext uri="{FF2B5EF4-FFF2-40B4-BE49-F238E27FC236}">
                <a16:creationId xmlns:a16="http://schemas.microsoft.com/office/drawing/2014/main" id="{49DB7F82-0660-DE40-BC13-9D3E366E9968}"/>
              </a:ext>
            </a:extLst>
          </p:cNvPr>
          <p:cNvSpPr>
            <a:spLocks noChangeAspect="1"/>
          </p:cNvSpPr>
          <p:nvPr/>
        </p:nvSpPr>
        <p:spPr>
          <a:xfrm>
            <a:off x="6983688" y="2106365"/>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TextBox 10">
            <a:extLst>
              <a:ext uri="{FF2B5EF4-FFF2-40B4-BE49-F238E27FC236}">
                <a16:creationId xmlns:a16="http://schemas.microsoft.com/office/drawing/2014/main" id="{8CBAF734-DEAF-8E49-B8DA-CB22C756161A}"/>
              </a:ext>
            </a:extLst>
          </p:cNvPr>
          <p:cNvSpPr txBox="1"/>
          <p:nvPr/>
        </p:nvSpPr>
        <p:spPr>
          <a:xfrm>
            <a:off x="652221" y="3272083"/>
            <a:ext cx="2114731" cy="1231106"/>
          </a:xfrm>
          <a:prstGeom prst="rect">
            <a:avLst/>
          </a:prstGeom>
          <a:noFill/>
        </p:spPr>
        <p:txBody>
          <a:bodyPr wrap="square" lIns="0" tIns="0" rIns="0" bIns="0" rtlCol="0">
            <a:spAutoFit/>
          </a:bodyPr>
          <a:lstStyle/>
          <a:p>
            <a:r>
              <a:rPr lang="en-GB" sz="1600" b="1" dirty="0" err="1">
                <a:solidFill>
                  <a:schemeClr val="tx1"/>
                </a:solidFill>
              </a:rPr>
              <a:t>Serological: </a:t>
            </a:r>
          </a:p>
          <a:p>
            <a:endParaRPr lang="en-GB" sz="1600" dirty="0" err="1">
              <a:solidFill>
                <a:schemeClr val="tx1"/>
              </a:solidFill>
            </a:endParaRPr>
          </a:p>
          <a:p>
            <a:pPr marL="179388" indent="-179388"/>
            <a:r>
              <a:rPr lang="en-GB" sz="1600" dirty="0" err="1">
                <a:solidFill>
                  <a:schemeClr val="tx1"/>
                </a:solidFill>
              </a:rPr>
              <a:t>– ELISA (IgM and IgG)</a:t>
            </a:r>
          </a:p>
          <a:p>
            <a:pPr marL="179388" indent="-179388"/>
            <a:r>
              <a:rPr lang="en-GB" sz="1600" dirty="0" err="1">
                <a:solidFill>
                  <a:schemeClr val="tx1"/>
                </a:solidFill>
              </a:rPr>
              <a:t>– Direct and indirect immunofluorescence</a:t>
            </a:r>
          </a:p>
        </p:txBody>
      </p:sp>
      <p:sp>
        <p:nvSpPr>
          <p:cNvPr id="17" name="TextBox 16">
            <a:extLst>
              <a:ext uri="{FF2B5EF4-FFF2-40B4-BE49-F238E27FC236}">
                <a16:creationId xmlns:a16="http://schemas.microsoft.com/office/drawing/2014/main" id="{086010D2-F083-5D48-B064-35F9E72C78F4}"/>
              </a:ext>
            </a:extLst>
          </p:cNvPr>
          <p:cNvSpPr txBox="1"/>
          <p:nvPr/>
        </p:nvSpPr>
        <p:spPr>
          <a:xfrm>
            <a:off x="3532285" y="3272083"/>
            <a:ext cx="2108495" cy="1477328"/>
          </a:xfrm>
          <a:prstGeom prst="rect">
            <a:avLst/>
          </a:prstGeom>
          <a:noFill/>
        </p:spPr>
        <p:txBody>
          <a:bodyPr wrap="square" lIns="0" tIns="0" rIns="0" bIns="0" rtlCol="0">
            <a:spAutoFit/>
          </a:bodyPr>
          <a:lstStyle/>
          <a:p>
            <a:r>
              <a:rPr lang="en-GB" sz="1600" b="1" dirty="0" err="1">
                <a:solidFill>
                  <a:schemeClr val="tx1"/>
                </a:solidFill>
              </a:rPr>
              <a:t>Molecular:</a:t>
            </a:r>
          </a:p>
          <a:p>
            <a:endParaRPr lang="en-GB" sz="1600" dirty="0" err="1">
              <a:solidFill>
                <a:schemeClr val="tx1"/>
              </a:solidFill>
            </a:endParaRPr>
          </a:p>
          <a:p>
            <a:pPr marL="179388" indent="-179388"/>
            <a:r>
              <a:rPr lang="en-GB" sz="1600" dirty="0" err="1">
                <a:solidFill>
                  <a:schemeClr val="tx1"/>
                </a:solidFill>
              </a:rPr>
              <a:t>– Polymerase chain reaction (PCR)</a:t>
            </a:r>
          </a:p>
          <a:p>
            <a:pPr marL="179388" indent="-179388"/>
            <a:r>
              <a:rPr lang="en-GB" sz="1600" dirty="0" err="1">
                <a:solidFill>
                  <a:schemeClr val="tx1"/>
                </a:solidFill>
              </a:rPr>
              <a:t>– Real time PCR</a:t>
            </a:r>
          </a:p>
          <a:p>
            <a:pPr marL="179388" indent="-179388"/>
            <a:r>
              <a:rPr lang="en-GB" sz="1600" dirty="0" err="1">
                <a:solidFill>
                  <a:schemeClr val="tx1"/>
                </a:solidFill>
              </a:rPr>
              <a:t>– Sequencing</a:t>
            </a:r>
          </a:p>
        </p:txBody>
      </p:sp>
      <p:sp>
        <p:nvSpPr>
          <p:cNvPr id="10" name="TextBox 9">
            <a:extLst>
              <a:ext uri="{FF2B5EF4-FFF2-40B4-BE49-F238E27FC236}">
                <a16:creationId xmlns:a16="http://schemas.microsoft.com/office/drawing/2014/main" id="{B3BC1085-03DD-A441-AF1F-D456E1C99569}"/>
              </a:ext>
            </a:extLst>
          </p:cNvPr>
          <p:cNvSpPr txBox="1"/>
          <p:nvPr/>
        </p:nvSpPr>
        <p:spPr>
          <a:xfrm>
            <a:off x="6388882" y="3272083"/>
            <a:ext cx="2102897" cy="738664"/>
          </a:xfrm>
          <a:prstGeom prst="rect">
            <a:avLst/>
          </a:prstGeom>
          <a:noFill/>
        </p:spPr>
        <p:txBody>
          <a:bodyPr wrap="square" lIns="0" tIns="0" rIns="0" bIns="0" rtlCol="0">
            <a:spAutoFit/>
          </a:bodyPr>
          <a:lstStyle/>
          <a:p>
            <a:r>
              <a:rPr lang="en-GB" sz="1600" b="1" dirty="0" err="1">
                <a:solidFill>
                  <a:schemeClr val="tx1"/>
                </a:solidFill>
              </a:rPr>
              <a:t>Microscopic:</a:t>
            </a:r>
          </a:p>
          <a:p>
            <a:endParaRPr lang="en-GB" sz="1600" dirty="0" err="1">
              <a:solidFill>
                <a:schemeClr val="tx1"/>
              </a:solidFill>
            </a:endParaRPr>
          </a:p>
          <a:p>
            <a:r>
              <a:rPr lang="en-GB" sz="1600" dirty="0" err="1">
                <a:solidFill>
                  <a:schemeClr val="tx1"/>
                </a:solidFill>
              </a:rPr>
              <a:t>– Optical microscopy</a:t>
            </a:r>
          </a:p>
        </p:txBody>
      </p:sp>
      <p:sp>
        <p:nvSpPr>
          <p:cNvPr id="20" name="Graphic 18">
            <a:extLst>
              <a:ext uri="{FF2B5EF4-FFF2-40B4-BE49-F238E27FC236}">
                <a16:creationId xmlns:a16="http://schemas.microsoft.com/office/drawing/2014/main" id="{4378165E-36F8-B746-8A42-97C9D3336235}"/>
              </a:ext>
            </a:extLst>
          </p:cNvPr>
          <p:cNvSpPr>
            <a:spLocks noChangeAspect="1"/>
          </p:cNvSpPr>
          <p:nvPr/>
        </p:nvSpPr>
        <p:spPr>
          <a:xfrm>
            <a:off x="7257027" y="2304365"/>
            <a:ext cx="317323" cy="468000"/>
          </a:xfrm>
          <a:custGeom>
            <a:avLst/>
            <a:gdLst>
              <a:gd name="connsiteX0" fmla="*/ 0 w 116498"/>
              <a:gd name="connsiteY0" fmla="*/ 171816 h 171816"/>
              <a:gd name="connsiteX1" fmla="*/ 0 w 116498"/>
              <a:gd name="connsiteY1" fmla="*/ 162291 h 171816"/>
              <a:gd name="connsiteX2" fmla="*/ 47625 w 116498"/>
              <a:gd name="connsiteY2" fmla="*/ 162291 h 171816"/>
              <a:gd name="connsiteX3" fmla="*/ 47625 w 116498"/>
              <a:gd name="connsiteY3" fmla="*/ 133716 h 171816"/>
              <a:gd name="connsiteX4" fmla="*/ 42863 w 116498"/>
              <a:gd name="connsiteY4" fmla="*/ 133716 h 171816"/>
              <a:gd name="connsiteX5" fmla="*/ 12537 w 116498"/>
              <a:gd name="connsiteY5" fmla="*/ 121179 h 171816"/>
              <a:gd name="connsiteX6" fmla="*/ 0 w 116498"/>
              <a:gd name="connsiteY6" fmla="*/ 90854 h 171816"/>
              <a:gd name="connsiteX7" fmla="*/ 7611 w 116498"/>
              <a:gd name="connsiteY7" fmla="*/ 66821 h 171816"/>
              <a:gd name="connsiteX8" fmla="*/ 27696 w 116498"/>
              <a:gd name="connsiteY8" fmla="*/ 51069 h 171816"/>
              <a:gd name="connsiteX9" fmla="*/ 36058 w 116498"/>
              <a:gd name="connsiteY9" fmla="*/ 35957 h 171816"/>
              <a:gd name="connsiteX10" fmla="*/ 52864 w 116498"/>
              <a:gd name="connsiteY10" fmla="*/ 33704 h 171816"/>
              <a:gd name="connsiteX11" fmla="*/ 46526 w 116498"/>
              <a:gd name="connsiteY11" fmla="*/ 16376 h 171816"/>
              <a:gd name="connsiteX12" fmla="*/ 55575 w 116498"/>
              <a:gd name="connsiteY12" fmla="*/ 13042 h 171816"/>
              <a:gd name="connsiteX13" fmla="*/ 52241 w 116498"/>
              <a:gd name="connsiteY13" fmla="*/ 4103 h 171816"/>
              <a:gd name="connsiteX14" fmla="*/ 63378 w 116498"/>
              <a:gd name="connsiteY14" fmla="*/ 0 h 171816"/>
              <a:gd name="connsiteX15" fmla="*/ 66602 w 116498"/>
              <a:gd name="connsiteY15" fmla="*/ 9049 h 171816"/>
              <a:gd name="connsiteX16" fmla="*/ 74918 w 116498"/>
              <a:gd name="connsiteY16" fmla="*/ 6081 h 171816"/>
              <a:gd name="connsiteX17" fmla="*/ 98547 w 116498"/>
              <a:gd name="connsiteY17" fmla="*/ 70558 h 171816"/>
              <a:gd name="connsiteX18" fmla="*/ 90231 w 116498"/>
              <a:gd name="connsiteY18" fmla="*/ 73892 h 171816"/>
              <a:gd name="connsiteX19" fmla="*/ 93565 w 116498"/>
              <a:gd name="connsiteY19" fmla="*/ 82941 h 171816"/>
              <a:gd name="connsiteX20" fmla="*/ 82428 w 116498"/>
              <a:gd name="connsiteY20" fmla="*/ 87044 h 171816"/>
              <a:gd name="connsiteX21" fmla="*/ 79204 w 116498"/>
              <a:gd name="connsiteY21" fmla="*/ 77995 h 171816"/>
              <a:gd name="connsiteX22" fmla="*/ 70155 w 116498"/>
              <a:gd name="connsiteY22" fmla="*/ 81695 h 171816"/>
              <a:gd name="connsiteX23" fmla="*/ 64074 w 116498"/>
              <a:gd name="connsiteY23" fmla="*/ 64147 h 171816"/>
              <a:gd name="connsiteX24" fmla="*/ 56775 w 116498"/>
              <a:gd name="connsiteY24" fmla="*/ 70613 h 171816"/>
              <a:gd name="connsiteX25" fmla="*/ 47185 w 116498"/>
              <a:gd name="connsiteY25" fmla="*/ 72903 h 171816"/>
              <a:gd name="connsiteX26" fmla="*/ 36415 w 116498"/>
              <a:gd name="connsiteY26" fmla="*/ 69414 h 171816"/>
              <a:gd name="connsiteX27" fmla="*/ 29198 w 116498"/>
              <a:gd name="connsiteY27" fmla="*/ 60704 h 171816"/>
              <a:gd name="connsiteX28" fmla="*/ 14865 w 116498"/>
              <a:gd name="connsiteY28" fmla="*/ 72775 h 171816"/>
              <a:gd name="connsiteX29" fmla="*/ 9525 w 116498"/>
              <a:gd name="connsiteY29" fmla="*/ 90854 h 171816"/>
              <a:gd name="connsiteX30" fmla="*/ 19249 w 116498"/>
              <a:gd name="connsiteY30" fmla="*/ 114468 h 171816"/>
              <a:gd name="connsiteX31" fmla="*/ 42863 w 116498"/>
              <a:gd name="connsiteY31" fmla="*/ 124191 h 171816"/>
              <a:gd name="connsiteX32" fmla="*/ 114300 w 116498"/>
              <a:gd name="connsiteY32" fmla="*/ 124191 h 171816"/>
              <a:gd name="connsiteX33" fmla="*/ 114300 w 116498"/>
              <a:gd name="connsiteY33" fmla="*/ 133716 h 171816"/>
              <a:gd name="connsiteX34" fmla="*/ 59348 w 116498"/>
              <a:gd name="connsiteY34" fmla="*/ 133716 h 171816"/>
              <a:gd name="connsiteX35" fmla="*/ 59348 w 116498"/>
              <a:gd name="connsiteY35" fmla="*/ 162291 h 171816"/>
              <a:gd name="connsiteX36" fmla="*/ 116498 w 116498"/>
              <a:gd name="connsiteY36" fmla="*/ 162291 h 171816"/>
              <a:gd name="connsiteX37" fmla="*/ 116498 w 116498"/>
              <a:gd name="connsiteY37" fmla="*/ 171816 h 171816"/>
              <a:gd name="connsiteX38" fmla="*/ 0 w 116498"/>
              <a:gd name="connsiteY38" fmla="*/ 171816 h 171816"/>
              <a:gd name="connsiteX39" fmla="*/ 75431 w 116498"/>
              <a:gd name="connsiteY39" fmla="*/ 70449 h 171816"/>
              <a:gd name="connsiteX40" fmla="*/ 87667 w 116498"/>
              <a:gd name="connsiteY40" fmla="*/ 65649 h 171816"/>
              <a:gd name="connsiteX41" fmla="*/ 70009 w 116498"/>
              <a:gd name="connsiteY41" fmla="*/ 16852 h 171816"/>
              <a:gd name="connsiteX42" fmla="*/ 57297 w 116498"/>
              <a:gd name="connsiteY42" fmla="*/ 21285 h 171816"/>
              <a:gd name="connsiteX43" fmla="*/ 75431 w 116498"/>
              <a:gd name="connsiteY43" fmla="*/ 70449 h 171816"/>
              <a:gd name="connsiteX44" fmla="*/ 47612 w 116498"/>
              <a:gd name="connsiteY44" fmla="*/ 64477 h 171816"/>
              <a:gd name="connsiteX45" fmla="*/ 55969 w 116498"/>
              <a:gd name="connsiteY45" fmla="*/ 61110 h 171816"/>
              <a:gd name="connsiteX46" fmla="*/ 59348 w 116498"/>
              <a:gd name="connsiteY46" fmla="*/ 52767 h 171816"/>
              <a:gd name="connsiteX47" fmla="*/ 55982 w 116498"/>
              <a:gd name="connsiteY47" fmla="*/ 44411 h 171816"/>
              <a:gd name="connsiteX48" fmla="*/ 47638 w 116498"/>
              <a:gd name="connsiteY48" fmla="*/ 41031 h 171816"/>
              <a:gd name="connsiteX49" fmla="*/ 39282 w 116498"/>
              <a:gd name="connsiteY49" fmla="*/ 44398 h 171816"/>
              <a:gd name="connsiteX50" fmla="*/ 35902 w 116498"/>
              <a:gd name="connsiteY50" fmla="*/ 52741 h 171816"/>
              <a:gd name="connsiteX51" fmla="*/ 39269 w 116498"/>
              <a:gd name="connsiteY51" fmla="*/ 61097 h 171816"/>
              <a:gd name="connsiteX52" fmla="*/ 47612 w 116498"/>
              <a:gd name="connsiteY52" fmla="*/ 64477 h 171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6498" h="171816">
                <a:moveTo>
                  <a:pt x="0" y="171816"/>
                </a:moveTo>
                <a:lnTo>
                  <a:pt x="0" y="162291"/>
                </a:lnTo>
                <a:lnTo>
                  <a:pt x="47625" y="162291"/>
                </a:lnTo>
                <a:lnTo>
                  <a:pt x="47625" y="133716"/>
                </a:lnTo>
                <a:lnTo>
                  <a:pt x="42863" y="133716"/>
                </a:lnTo>
                <a:cubicBezTo>
                  <a:pt x="31004" y="133716"/>
                  <a:pt x="20895" y="129537"/>
                  <a:pt x="12537" y="121179"/>
                </a:cubicBezTo>
                <a:cubicBezTo>
                  <a:pt x="4179" y="112821"/>
                  <a:pt x="0" y="102713"/>
                  <a:pt x="0" y="90854"/>
                </a:cubicBezTo>
                <a:cubicBezTo>
                  <a:pt x="0" y="82049"/>
                  <a:pt x="2537" y="74038"/>
                  <a:pt x="7611" y="66821"/>
                </a:cubicBezTo>
                <a:cubicBezTo>
                  <a:pt x="12685" y="59605"/>
                  <a:pt x="19380" y="54354"/>
                  <a:pt x="27696" y="51069"/>
                </a:cubicBezTo>
                <a:cubicBezTo>
                  <a:pt x="27989" y="44572"/>
                  <a:pt x="30776" y="39535"/>
                  <a:pt x="36058" y="35957"/>
                </a:cubicBezTo>
                <a:cubicBezTo>
                  <a:pt x="41339" y="32379"/>
                  <a:pt x="46941" y="31628"/>
                  <a:pt x="52864" y="33704"/>
                </a:cubicBezTo>
                <a:lnTo>
                  <a:pt x="46526" y="16376"/>
                </a:lnTo>
                <a:lnTo>
                  <a:pt x="55575" y="13042"/>
                </a:lnTo>
                <a:lnTo>
                  <a:pt x="52241" y="4103"/>
                </a:lnTo>
                <a:lnTo>
                  <a:pt x="63378" y="0"/>
                </a:lnTo>
                <a:lnTo>
                  <a:pt x="66602" y="9049"/>
                </a:lnTo>
                <a:lnTo>
                  <a:pt x="74918" y="6081"/>
                </a:lnTo>
                <a:lnTo>
                  <a:pt x="98547" y="70558"/>
                </a:lnTo>
                <a:lnTo>
                  <a:pt x="90231" y="73892"/>
                </a:lnTo>
                <a:lnTo>
                  <a:pt x="93565" y="82941"/>
                </a:lnTo>
                <a:lnTo>
                  <a:pt x="82428" y="87044"/>
                </a:lnTo>
                <a:lnTo>
                  <a:pt x="79204" y="77995"/>
                </a:lnTo>
                <a:lnTo>
                  <a:pt x="70155" y="81695"/>
                </a:lnTo>
                <a:lnTo>
                  <a:pt x="64074" y="64147"/>
                </a:lnTo>
                <a:cubicBezTo>
                  <a:pt x="62181" y="66858"/>
                  <a:pt x="59748" y="69014"/>
                  <a:pt x="56775" y="70613"/>
                </a:cubicBezTo>
                <a:cubicBezTo>
                  <a:pt x="53801" y="72213"/>
                  <a:pt x="50605" y="72976"/>
                  <a:pt x="47185" y="72903"/>
                </a:cubicBezTo>
                <a:cubicBezTo>
                  <a:pt x="43204" y="72830"/>
                  <a:pt x="39614" y="71667"/>
                  <a:pt x="36415" y="69414"/>
                </a:cubicBezTo>
                <a:cubicBezTo>
                  <a:pt x="33216" y="67161"/>
                  <a:pt x="30810" y="64257"/>
                  <a:pt x="29198" y="60704"/>
                </a:cubicBezTo>
                <a:cubicBezTo>
                  <a:pt x="23202" y="63366"/>
                  <a:pt x="18424" y="67390"/>
                  <a:pt x="14865" y="72775"/>
                </a:cubicBezTo>
                <a:cubicBezTo>
                  <a:pt x="11305" y="78160"/>
                  <a:pt x="9525" y="84186"/>
                  <a:pt x="9525" y="90854"/>
                </a:cubicBezTo>
                <a:cubicBezTo>
                  <a:pt x="9525" y="100114"/>
                  <a:pt x="12766" y="107986"/>
                  <a:pt x="19249" y="114468"/>
                </a:cubicBezTo>
                <a:cubicBezTo>
                  <a:pt x="25731" y="120950"/>
                  <a:pt x="33602" y="124191"/>
                  <a:pt x="42863" y="124191"/>
                </a:cubicBezTo>
                <a:lnTo>
                  <a:pt x="114300" y="124191"/>
                </a:lnTo>
                <a:lnTo>
                  <a:pt x="114300" y="133716"/>
                </a:lnTo>
                <a:lnTo>
                  <a:pt x="59348" y="133716"/>
                </a:lnTo>
                <a:lnTo>
                  <a:pt x="59348" y="162291"/>
                </a:lnTo>
                <a:lnTo>
                  <a:pt x="116498" y="162291"/>
                </a:lnTo>
                <a:lnTo>
                  <a:pt x="116498" y="171816"/>
                </a:lnTo>
                <a:lnTo>
                  <a:pt x="0" y="171816"/>
                </a:lnTo>
                <a:close/>
                <a:moveTo>
                  <a:pt x="75431" y="70449"/>
                </a:moveTo>
                <a:lnTo>
                  <a:pt x="87667" y="65649"/>
                </a:lnTo>
                <a:lnTo>
                  <a:pt x="70009" y="16852"/>
                </a:lnTo>
                <a:lnTo>
                  <a:pt x="57297" y="21285"/>
                </a:lnTo>
                <a:lnTo>
                  <a:pt x="75431" y="70449"/>
                </a:lnTo>
                <a:close/>
                <a:moveTo>
                  <a:pt x="47612" y="64477"/>
                </a:moveTo>
                <a:cubicBezTo>
                  <a:pt x="50930" y="64477"/>
                  <a:pt x="53716" y="63355"/>
                  <a:pt x="55969" y="61110"/>
                </a:cubicBezTo>
                <a:cubicBezTo>
                  <a:pt x="58222" y="58866"/>
                  <a:pt x="59348" y="56085"/>
                  <a:pt x="59348" y="52767"/>
                </a:cubicBezTo>
                <a:cubicBezTo>
                  <a:pt x="59348" y="49449"/>
                  <a:pt x="58226" y="46664"/>
                  <a:pt x="55982" y="44411"/>
                </a:cubicBezTo>
                <a:cubicBezTo>
                  <a:pt x="53737" y="42157"/>
                  <a:pt x="50956" y="41031"/>
                  <a:pt x="47638" y="41031"/>
                </a:cubicBezTo>
                <a:cubicBezTo>
                  <a:pt x="44320" y="41031"/>
                  <a:pt x="41535" y="42153"/>
                  <a:pt x="39282" y="44398"/>
                </a:cubicBezTo>
                <a:cubicBezTo>
                  <a:pt x="37029" y="46642"/>
                  <a:pt x="35902" y="49423"/>
                  <a:pt x="35902" y="52741"/>
                </a:cubicBezTo>
                <a:cubicBezTo>
                  <a:pt x="35902" y="56059"/>
                  <a:pt x="37024" y="58844"/>
                  <a:pt x="39269" y="61097"/>
                </a:cubicBezTo>
                <a:cubicBezTo>
                  <a:pt x="41513" y="63351"/>
                  <a:pt x="44294" y="64477"/>
                  <a:pt x="47612" y="64477"/>
                </a:cubicBezTo>
                <a:close/>
              </a:path>
            </a:pathLst>
          </a:custGeom>
          <a:solidFill>
            <a:schemeClr val="bg1"/>
          </a:solidFill>
          <a:ln w="238" cap="flat">
            <a:noFill/>
            <a:prstDash val="solid"/>
            <a:miter/>
          </a:ln>
        </p:spPr>
        <p:txBody>
          <a:bodyPr rtlCol="0" anchor="ctr"/>
          <a:lstStyle/>
          <a:p>
            <a:endParaRPr lang="en-RO"/>
          </a:p>
        </p:txBody>
      </p:sp>
      <p:sp>
        <p:nvSpPr>
          <p:cNvPr id="14" name="Graphic 22">
            <a:extLst>
              <a:ext uri="{FF2B5EF4-FFF2-40B4-BE49-F238E27FC236}">
                <a16:creationId xmlns:a16="http://schemas.microsoft.com/office/drawing/2014/main" id="{72A23D90-17D3-6F44-A137-4C0FFD8BECEB}"/>
              </a:ext>
            </a:extLst>
          </p:cNvPr>
          <p:cNvSpPr>
            <a:spLocks noChangeAspect="1"/>
          </p:cNvSpPr>
          <p:nvPr/>
        </p:nvSpPr>
        <p:spPr>
          <a:xfrm>
            <a:off x="1549529" y="2322365"/>
            <a:ext cx="284543" cy="432000"/>
          </a:xfrm>
          <a:custGeom>
            <a:avLst/>
            <a:gdLst>
              <a:gd name="connsiteX0" fmla="*/ 55318 w 110636"/>
              <a:gd name="connsiteY0" fmla="*/ 167970 h 167970"/>
              <a:gd name="connsiteX1" fmla="*/ 27067 w 110636"/>
              <a:gd name="connsiteY1" fmla="*/ 156290 h 167970"/>
              <a:gd name="connsiteX2" fmla="*/ 15386 w 110636"/>
              <a:gd name="connsiteY2" fmla="*/ 128038 h 167970"/>
              <a:gd name="connsiteX3" fmla="*/ 15386 w 110636"/>
              <a:gd name="connsiteY3" fmla="*/ 43595 h 167970"/>
              <a:gd name="connsiteX4" fmla="*/ 4497 w 110636"/>
              <a:gd name="connsiteY4" fmla="*/ 39076 h 167970"/>
              <a:gd name="connsiteX5" fmla="*/ 0 w 110636"/>
              <a:gd name="connsiteY5" fmla="*/ 28209 h 167970"/>
              <a:gd name="connsiteX6" fmla="*/ 0 w 110636"/>
              <a:gd name="connsiteY6" fmla="*/ 15387 h 167970"/>
              <a:gd name="connsiteX7" fmla="*/ 4520 w 110636"/>
              <a:gd name="connsiteY7" fmla="*/ 4520 h 167970"/>
              <a:gd name="connsiteX8" fmla="*/ 15386 w 110636"/>
              <a:gd name="connsiteY8" fmla="*/ 0 h 167970"/>
              <a:gd name="connsiteX9" fmla="*/ 95250 w 110636"/>
              <a:gd name="connsiteY9" fmla="*/ 0 h 167970"/>
              <a:gd name="connsiteX10" fmla="*/ 106117 w 110636"/>
              <a:gd name="connsiteY10" fmla="*/ 4520 h 167970"/>
              <a:gd name="connsiteX11" fmla="*/ 110637 w 110636"/>
              <a:gd name="connsiteY11" fmla="*/ 15387 h 167970"/>
              <a:gd name="connsiteX12" fmla="*/ 110637 w 110636"/>
              <a:gd name="connsiteY12" fmla="*/ 28209 h 167970"/>
              <a:gd name="connsiteX13" fmla="*/ 106117 w 110636"/>
              <a:gd name="connsiteY13" fmla="*/ 39076 h 167970"/>
              <a:gd name="connsiteX14" fmla="*/ 95250 w 110636"/>
              <a:gd name="connsiteY14" fmla="*/ 43595 h 167970"/>
              <a:gd name="connsiteX15" fmla="*/ 95250 w 110636"/>
              <a:gd name="connsiteY15" fmla="*/ 130603 h 167970"/>
              <a:gd name="connsiteX16" fmla="*/ 82792 w 110636"/>
              <a:gd name="connsiteY16" fmla="*/ 157154 h 167970"/>
              <a:gd name="connsiteX17" fmla="*/ 55318 w 110636"/>
              <a:gd name="connsiteY17" fmla="*/ 167970 h 167970"/>
              <a:gd name="connsiteX18" fmla="*/ 15386 w 110636"/>
              <a:gd name="connsiteY18" fmla="*/ 34070 h 167970"/>
              <a:gd name="connsiteX19" fmla="*/ 95250 w 110636"/>
              <a:gd name="connsiteY19" fmla="*/ 34070 h 167970"/>
              <a:gd name="connsiteX20" fmla="*/ 99463 w 110636"/>
              <a:gd name="connsiteY20" fmla="*/ 32422 h 167970"/>
              <a:gd name="connsiteX21" fmla="*/ 101112 w 110636"/>
              <a:gd name="connsiteY21" fmla="*/ 28209 h 167970"/>
              <a:gd name="connsiteX22" fmla="*/ 101112 w 110636"/>
              <a:gd name="connsiteY22" fmla="*/ 15387 h 167970"/>
              <a:gd name="connsiteX23" fmla="*/ 99463 w 110636"/>
              <a:gd name="connsiteY23" fmla="*/ 11174 h 167970"/>
              <a:gd name="connsiteX24" fmla="*/ 95250 w 110636"/>
              <a:gd name="connsiteY24" fmla="*/ 9525 h 167970"/>
              <a:gd name="connsiteX25" fmla="*/ 15386 w 110636"/>
              <a:gd name="connsiteY25" fmla="*/ 9525 h 167970"/>
              <a:gd name="connsiteX26" fmla="*/ 11174 w 110636"/>
              <a:gd name="connsiteY26" fmla="*/ 11174 h 167970"/>
              <a:gd name="connsiteX27" fmla="*/ 9525 w 110636"/>
              <a:gd name="connsiteY27" fmla="*/ 15387 h 167970"/>
              <a:gd name="connsiteX28" fmla="*/ 9525 w 110636"/>
              <a:gd name="connsiteY28" fmla="*/ 28209 h 167970"/>
              <a:gd name="connsiteX29" fmla="*/ 11174 w 110636"/>
              <a:gd name="connsiteY29" fmla="*/ 32422 h 167970"/>
              <a:gd name="connsiteX30" fmla="*/ 15386 w 110636"/>
              <a:gd name="connsiteY30" fmla="*/ 34070 h 167970"/>
              <a:gd name="connsiteX31" fmla="*/ 55318 w 110636"/>
              <a:gd name="connsiteY31" fmla="*/ 158445 h 167970"/>
              <a:gd name="connsiteX32" fmla="*/ 75192 w 110636"/>
              <a:gd name="connsiteY32" fmla="*/ 151072 h 167970"/>
              <a:gd name="connsiteX33" fmla="*/ 85157 w 110636"/>
              <a:gd name="connsiteY33" fmla="*/ 132801 h 167970"/>
              <a:gd name="connsiteX34" fmla="*/ 60081 w 110636"/>
              <a:gd name="connsiteY34" fmla="*/ 132801 h 167970"/>
              <a:gd name="connsiteX35" fmla="*/ 60081 w 110636"/>
              <a:gd name="connsiteY35" fmla="*/ 123276 h 167970"/>
              <a:gd name="connsiteX36" fmla="*/ 85725 w 110636"/>
              <a:gd name="connsiteY36" fmla="*/ 123276 h 167970"/>
              <a:gd name="connsiteX37" fmla="*/ 85725 w 110636"/>
              <a:gd name="connsiteY37" fmla="*/ 104226 h 167970"/>
              <a:gd name="connsiteX38" fmla="*/ 60081 w 110636"/>
              <a:gd name="connsiteY38" fmla="*/ 104226 h 167970"/>
              <a:gd name="connsiteX39" fmla="*/ 60081 w 110636"/>
              <a:gd name="connsiteY39" fmla="*/ 94701 h 167970"/>
              <a:gd name="connsiteX40" fmla="*/ 85725 w 110636"/>
              <a:gd name="connsiteY40" fmla="*/ 94701 h 167970"/>
              <a:gd name="connsiteX41" fmla="*/ 85725 w 110636"/>
              <a:gd name="connsiteY41" fmla="*/ 75651 h 167970"/>
              <a:gd name="connsiteX42" fmla="*/ 60081 w 110636"/>
              <a:gd name="connsiteY42" fmla="*/ 75651 h 167970"/>
              <a:gd name="connsiteX43" fmla="*/ 60081 w 110636"/>
              <a:gd name="connsiteY43" fmla="*/ 66126 h 167970"/>
              <a:gd name="connsiteX44" fmla="*/ 85725 w 110636"/>
              <a:gd name="connsiteY44" fmla="*/ 66126 h 167970"/>
              <a:gd name="connsiteX45" fmla="*/ 85725 w 110636"/>
              <a:gd name="connsiteY45" fmla="*/ 43595 h 167970"/>
              <a:gd name="connsiteX46" fmla="*/ 24912 w 110636"/>
              <a:gd name="connsiteY46" fmla="*/ 43595 h 167970"/>
              <a:gd name="connsiteX47" fmla="*/ 24912 w 110636"/>
              <a:gd name="connsiteY47" fmla="*/ 128038 h 167970"/>
              <a:gd name="connsiteX48" fmla="*/ 33780 w 110636"/>
              <a:gd name="connsiteY48" fmla="*/ 149576 h 167970"/>
              <a:gd name="connsiteX49" fmla="*/ 55318 w 110636"/>
              <a:gd name="connsiteY49" fmla="*/ 158445 h 167970"/>
              <a:gd name="connsiteX50" fmla="*/ 9525 w 110636"/>
              <a:gd name="connsiteY50" fmla="*/ 34070 h 167970"/>
              <a:gd name="connsiteX51" fmla="*/ 9525 w 110636"/>
              <a:gd name="connsiteY51" fmla="*/ 9525 h 167970"/>
              <a:gd name="connsiteX52" fmla="*/ 9525 w 110636"/>
              <a:gd name="connsiteY52" fmla="*/ 34070 h 16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0636" h="167970">
                <a:moveTo>
                  <a:pt x="55318" y="167970"/>
                </a:moveTo>
                <a:cubicBezTo>
                  <a:pt x="44271" y="167970"/>
                  <a:pt x="34853" y="164077"/>
                  <a:pt x="27067" y="156290"/>
                </a:cubicBezTo>
                <a:cubicBezTo>
                  <a:pt x="19280" y="148503"/>
                  <a:pt x="15386" y="139086"/>
                  <a:pt x="15386" y="128038"/>
                </a:cubicBezTo>
                <a:lnTo>
                  <a:pt x="15386" y="43595"/>
                </a:lnTo>
                <a:cubicBezTo>
                  <a:pt x="11125" y="43595"/>
                  <a:pt x="7495" y="42089"/>
                  <a:pt x="4497" y="39076"/>
                </a:cubicBezTo>
                <a:cubicBezTo>
                  <a:pt x="1499" y="36062"/>
                  <a:pt x="0" y="32440"/>
                  <a:pt x="0" y="28209"/>
                </a:cubicBezTo>
                <a:lnTo>
                  <a:pt x="0" y="15387"/>
                </a:lnTo>
                <a:cubicBezTo>
                  <a:pt x="0" y="11155"/>
                  <a:pt x="1507" y="7533"/>
                  <a:pt x="4520" y="4520"/>
                </a:cubicBezTo>
                <a:cubicBezTo>
                  <a:pt x="7533" y="1507"/>
                  <a:pt x="11155" y="0"/>
                  <a:pt x="15386" y="0"/>
                </a:cubicBezTo>
                <a:lnTo>
                  <a:pt x="95250" y="0"/>
                </a:lnTo>
                <a:cubicBezTo>
                  <a:pt x="99481" y="0"/>
                  <a:pt x="103104" y="1507"/>
                  <a:pt x="106117" y="4520"/>
                </a:cubicBezTo>
                <a:cubicBezTo>
                  <a:pt x="109130" y="7533"/>
                  <a:pt x="110637" y="11155"/>
                  <a:pt x="110637" y="15387"/>
                </a:cubicBezTo>
                <a:lnTo>
                  <a:pt x="110637" y="28209"/>
                </a:lnTo>
                <a:cubicBezTo>
                  <a:pt x="110637" y="32440"/>
                  <a:pt x="109130" y="36062"/>
                  <a:pt x="106117" y="39076"/>
                </a:cubicBezTo>
                <a:cubicBezTo>
                  <a:pt x="103104" y="42089"/>
                  <a:pt x="99481" y="43595"/>
                  <a:pt x="95250" y="43595"/>
                </a:cubicBezTo>
                <a:lnTo>
                  <a:pt x="95250" y="130603"/>
                </a:lnTo>
                <a:cubicBezTo>
                  <a:pt x="94517" y="141092"/>
                  <a:pt x="90365" y="149943"/>
                  <a:pt x="82792" y="157154"/>
                </a:cubicBezTo>
                <a:cubicBezTo>
                  <a:pt x="75220" y="164365"/>
                  <a:pt x="66062" y="167970"/>
                  <a:pt x="55318" y="167970"/>
                </a:cubicBezTo>
                <a:close/>
                <a:moveTo>
                  <a:pt x="15386" y="34070"/>
                </a:moveTo>
                <a:lnTo>
                  <a:pt x="95250" y="34070"/>
                </a:lnTo>
                <a:cubicBezTo>
                  <a:pt x="96960" y="34070"/>
                  <a:pt x="98364" y="33521"/>
                  <a:pt x="99463" y="32422"/>
                </a:cubicBezTo>
                <a:cubicBezTo>
                  <a:pt x="100562" y="31323"/>
                  <a:pt x="101112" y="29918"/>
                  <a:pt x="101112" y="28209"/>
                </a:cubicBezTo>
                <a:lnTo>
                  <a:pt x="101112" y="15387"/>
                </a:lnTo>
                <a:cubicBezTo>
                  <a:pt x="101112" y="13677"/>
                  <a:pt x="100562" y="12273"/>
                  <a:pt x="99463" y="11174"/>
                </a:cubicBezTo>
                <a:cubicBezTo>
                  <a:pt x="98364" y="10075"/>
                  <a:pt x="96960" y="9525"/>
                  <a:pt x="95250" y="9525"/>
                </a:cubicBezTo>
                <a:lnTo>
                  <a:pt x="15386" y="9525"/>
                </a:lnTo>
                <a:cubicBezTo>
                  <a:pt x="13677" y="9525"/>
                  <a:pt x="12273" y="10075"/>
                  <a:pt x="11174" y="11174"/>
                </a:cubicBezTo>
                <a:cubicBezTo>
                  <a:pt x="10075" y="12273"/>
                  <a:pt x="9525" y="13677"/>
                  <a:pt x="9525" y="15387"/>
                </a:cubicBezTo>
                <a:lnTo>
                  <a:pt x="9525" y="28209"/>
                </a:lnTo>
                <a:cubicBezTo>
                  <a:pt x="9525" y="29918"/>
                  <a:pt x="10075" y="31323"/>
                  <a:pt x="11174" y="32422"/>
                </a:cubicBezTo>
                <a:cubicBezTo>
                  <a:pt x="12273" y="33521"/>
                  <a:pt x="13677" y="34070"/>
                  <a:pt x="15386" y="34070"/>
                </a:cubicBezTo>
                <a:close/>
                <a:moveTo>
                  <a:pt x="55318" y="158445"/>
                </a:moveTo>
                <a:cubicBezTo>
                  <a:pt x="62975" y="158445"/>
                  <a:pt x="69600" y="155987"/>
                  <a:pt x="75192" y="151072"/>
                </a:cubicBezTo>
                <a:cubicBezTo>
                  <a:pt x="80785" y="146157"/>
                  <a:pt x="84107" y="140066"/>
                  <a:pt x="85157" y="132801"/>
                </a:cubicBezTo>
                <a:lnTo>
                  <a:pt x="60081" y="132801"/>
                </a:lnTo>
                <a:lnTo>
                  <a:pt x="60081" y="123276"/>
                </a:lnTo>
                <a:lnTo>
                  <a:pt x="85725" y="123276"/>
                </a:lnTo>
                <a:lnTo>
                  <a:pt x="85725" y="104226"/>
                </a:lnTo>
                <a:lnTo>
                  <a:pt x="60081" y="104226"/>
                </a:lnTo>
                <a:lnTo>
                  <a:pt x="60081" y="94701"/>
                </a:lnTo>
                <a:lnTo>
                  <a:pt x="85725" y="94701"/>
                </a:lnTo>
                <a:lnTo>
                  <a:pt x="85725" y="75651"/>
                </a:lnTo>
                <a:lnTo>
                  <a:pt x="60081" y="75651"/>
                </a:lnTo>
                <a:lnTo>
                  <a:pt x="60081" y="66126"/>
                </a:lnTo>
                <a:lnTo>
                  <a:pt x="85725" y="66126"/>
                </a:lnTo>
                <a:lnTo>
                  <a:pt x="85725" y="43595"/>
                </a:lnTo>
                <a:lnTo>
                  <a:pt x="24912" y="43595"/>
                </a:lnTo>
                <a:lnTo>
                  <a:pt x="24912" y="128038"/>
                </a:lnTo>
                <a:cubicBezTo>
                  <a:pt x="24912" y="136484"/>
                  <a:pt x="27868" y="143664"/>
                  <a:pt x="33780" y="149576"/>
                </a:cubicBezTo>
                <a:cubicBezTo>
                  <a:pt x="39693" y="155489"/>
                  <a:pt x="46872" y="158445"/>
                  <a:pt x="55318" y="158445"/>
                </a:cubicBezTo>
                <a:close/>
                <a:moveTo>
                  <a:pt x="9525" y="34070"/>
                </a:moveTo>
                <a:lnTo>
                  <a:pt x="9525" y="9525"/>
                </a:lnTo>
                <a:lnTo>
                  <a:pt x="9525" y="34070"/>
                </a:lnTo>
                <a:close/>
              </a:path>
            </a:pathLst>
          </a:custGeom>
          <a:solidFill>
            <a:schemeClr val="bg1"/>
          </a:solidFill>
          <a:ln w="238" cap="flat">
            <a:noFill/>
            <a:prstDash val="solid"/>
            <a:miter/>
          </a:ln>
        </p:spPr>
        <p:txBody>
          <a:bodyPr rtlCol="0" anchor="ctr"/>
          <a:lstStyle/>
          <a:p>
            <a:endParaRPr lang="en-RO"/>
          </a:p>
        </p:txBody>
      </p:sp>
      <p:sp>
        <p:nvSpPr>
          <p:cNvPr id="5" name="Graphic 3">
            <a:extLst>
              <a:ext uri="{FF2B5EF4-FFF2-40B4-BE49-F238E27FC236}">
                <a16:creationId xmlns:a16="http://schemas.microsoft.com/office/drawing/2014/main" id="{A645B3F4-0A29-9246-A016-6AA38A214545}"/>
              </a:ext>
            </a:extLst>
          </p:cNvPr>
          <p:cNvSpPr>
            <a:spLocks noChangeAspect="1"/>
          </p:cNvSpPr>
          <p:nvPr/>
        </p:nvSpPr>
        <p:spPr>
          <a:xfrm>
            <a:off x="4319744" y="2302664"/>
            <a:ext cx="468000" cy="447652"/>
          </a:xfrm>
          <a:custGeom>
            <a:avLst/>
            <a:gdLst>
              <a:gd name="connsiteX0" fmla="*/ 52409 w 219075"/>
              <a:gd name="connsiteY0" fmla="*/ 209550 h 209550"/>
              <a:gd name="connsiteX1" fmla="*/ 35536 w 219075"/>
              <a:gd name="connsiteY1" fmla="*/ 202611 h 209550"/>
              <a:gd name="connsiteX2" fmla="*/ 28575 w 219075"/>
              <a:gd name="connsiteY2" fmla="*/ 185759 h 209550"/>
              <a:gd name="connsiteX3" fmla="*/ 35522 w 219075"/>
              <a:gd name="connsiteY3" fmla="*/ 168886 h 209550"/>
              <a:gd name="connsiteX4" fmla="*/ 52393 w 219075"/>
              <a:gd name="connsiteY4" fmla="*/ 161925 h 209550"/>
              <a:gd name="connsiteX5" fmla="*/ 58213 w 219075"/>
              <a:gd name="connsiteY5" fmla="*/ 162731 h 209550"/>
              <a:gd name="connsiteX6" fmla="*/ 63873 w 219075"/>
              <a:gd name="connsiteY6" fmla="*/ 164911 h 209550"/>
              <a:gd name="connsiteX7" fmla="*/ 88070 w 219075"/>
              <a:gd name="connsiteY7" fmla="*/ 134815 h 209550"/>
              <a:gd name="connsiteX8" fmla="*/ 80981 w 219075"/>
              <a:gd name="connsiteY8" fmla="*/ 122543 h 209550"/>
              <a:gd name="connsiteX9" fmla="*/ 80340 w 219075"/>
              <a:gd name="connsiteY9" fmla="*/ 108915 h 209550"/>
              <a:gd name="connsiteX10" fmla="*/ 44749 w 219075"/>
              <a:gd name="connsiteY10" fmla="*/ 97173 h 209550"/>
              <a:gd name="connsiteX11" fmla="*/ 36106 w 219075"/>
              <a:gd name="connsiteY11" fmla="*/ 106149 h 209550"/>
              <a:gd name="connsiteX12" fmla="*/ 23813 w 219075"/>
              <a:gd name="connsiteY12" fmla="*/ 109538 h 209550"/>
              <a:gd name="connsiteX13" fmla="*/ 6945 w 219075"/>
              <a:gd name="connsiteY13" fmla="*/ 102599 h 209550"/>
              <a:gd name="connsiteX14" fmla="*/ 0 w 219075"/>
              <a:gd name="connsiteY14" fmla="*/ 85747 h 209550"/>
              <a:gd name="connsiteX15" fmla="*/ 6939 w 219075"/>
              <a:gd name="connsiteY15" fmla="*/ 68873 h 209550"/>
              <a:gd name="connsiteX16" fmla="*/ 23791 w 219075"/>
              <a:gd name="connsiteY16" fmla="*/ 61913 h 209550"/>
              <a:gd name="connsiteX17" fmla="*/ 40664 w 219075"/>
              <a:gd name="connsiteY17" fmla="*/ 68858 h 209550"/>
              <a:gd name="connsiteX18" fmla="*/ 47625 w 219075"/>
              <a:gd name="connsiteY18" fmla="*/ 85725 h 209550"/>
              <a:gd name="connsiteX19" fmla="*/ 47534 w 219075"/>
              <a:gd name="connsiteY19" fmla="*/ 87593 h 209550"/>
              <a:gd name="connsiteX20" fmla="*/ 47442 w 219075"/>
              <a:gd name="connsiteY20" fmla="*/ 88912 h 209550"/>
              <a:gd name="connsiteX21" fmla="*/ 82849 w 219075"/>
              <a:gd name="connsiteY21" fmla="*/ 101258 h 209550"/>
              <a:gd name="connsiteX22" fmla="*/ 91742 w 219075"/>
              <a:gd name="connsiteY22" fmla="*/ 90762 h 209550"/>
              <a:gd name="connsiteX23" fmla="*/ 105325 w 219075"/>
              <a:gd name="connsiteY23" fmla="*/ 84974 h 209550"/>
              <a:gd name="connsiteX24" fmla="*/ 105325 w 219075"/>
              <a:gd name="connsiteY24" fmla="*/ 47222 h 209550"/>
              <a:gd name="connsiteX25" fmla="*/ 90973 w 219075"/>
              <a:gd name="connsiteY25" fmla="*/ 38750 h 209550"/>
              <a:gd name="connsiteX26" fmla="*/ 85725 w 219075"/>
              <a:gd name="connsiteY26" fmla="*/ 23737 h 209550"/>
              <a:gd name="connsiteX27" fmla="*/ 92664 w 219075"/>
              <a:gd name="connsiteY27" fmla="*/ 6961 h 209550"/>
              <a:gd name="connsiteX28" fmla="*/ 109516 w 219075"/>
              <a:gd name="connsiteY28" fmla="*/ 0 h 209550"/>
              <a:gd name="connsiteX29" fmla="*/ 126389 w 219075"/>
              <a:gd name="connsiteY29" fmla="*/ 6945 h 209550"/>
              <a:gd name="connsiteX30" fmla="*/ 133350 w 219075"/>
              <a:gd name="connsiteY30" fmla="*/ 23813 h 209550"/>
              <a:gd name="connsiteX31" fmla="*/ 128075 w 219075"/>
              <a:gd name="connsiteY31" fmla="*/ 38750 h 209550"/>
              <a:gd name="connsiteX32" fmla="*/ 113750 w 219075"/>
              <a:gd name="connsiteY32" fmla="*/ 47222 h 209550"/>
              <a:gd name="connsiteX33" fmla="*/ 113750 w 219075"/>
              <a:gd name="connsiteY33" fmla="*/ 84974 h 209550"/>
              <a:gd name="connsiteX34" fmla="*/ 127241 w 219075"/>
              <a:gd name="connsiteY34" fmla="*/ 90762 h 209550"/>
              <a:gd name="connsiteX35" fmla="*/ 136226 w 219075"/>
              <a:gd name="connsiteY35" fmla="*/ 101258 h 209550"/>
              <a:gd name="connsiteX36" fmla="*/ 171633 w 219075"/>
              <a:gd name="connsiteY36" fmla="*/ 88912 h 209550"/>
              <a:gd name="connsiteX37" fmla="*/ 171450 w 219075"/>
              <a:gd name="connsiteY37" fmla="*/ 87502 h 209550"/>
              <a:gd name="connsiteX38" fmla="*/ 171450 w 219075"/>
              <a:gd name="connsiteY38" fmla="*/ 85725 h 209550"/>
              <a:gd name="connsiteX39" fmla="*/ 178389 w 219075"/>
              <a:gd name="connsiteY39" fmla="*/ 68858 h 209550"/>
              <a:gd name="connsiteX40" fmla="*/ 195241 w 219075"/>
              <a:gd name="connsiteY40" fmla="*/ 61913 h 209550"/>
              <a:gd name="connsiteX41" fmla="*/ 212114 w 219075"/>
              <a:gd name="connsiteY41" fmla="*/ 68851 h 209550"/>
              <a:gd name="connsiteX42" fmla="*/ 219075 w 219075"/>
              <a:gd name="connsiteY42" fmla="*/ 85703 h 209550"/>
              <a:gd name="connsiteX43" fmla="*/ 212130 w 219075"/>
              <a:gd name="connsiteY43" fmla="*/ 102577 h 209550"/>
              <a:gd name="connsiteX44" fmla="*/ 195263 w 219075"/>
              <a:gd name="connsiteY44" fmla="*/ 109538 h 209550"/>
              <a:gd name="connsiteX45" fmla="*/ 182971 w 219075"/>
              <a:gd name="connsiteY45" fmla="*/ 106149 h 209550"/>
              <a:gd name="connsiteX46" fmla="*/ 174326 w 219075"/>
              <a:gd name="connsiteY46" fmla="*/ 97173 h 209550"/>
              <a:gd name="connsiteX47" fmla="*/ 138735 w 219075"/>
              <a:gd name="connsiteY47" fmla="*/ 108915 h 209550"/>
              <a:gd name="connsiteX48" fmla="*/ 138094 w 219075"/>
              <a:gd name="connsiteY48" fmla="*/ 122515 h 209550"/>
              <a:gd name="connsiteX49" fmla="*/ 131005 w 219075"/>
              <a:gd name="connsiteY49" fmla="*/ 134632 h 209550"/>
              <a:gd name="connsiteX50" fmla="*/ 155202 w 219075"/>
              <a:gd name="connsiteY50" fmla="*/ 164672 h 209550"/>
              <a:gd name="connsiteX51" fmla="*/ 160862 w 219075"/>
              <a:gd name="connsiteY51" fmla="*/ 162703 h 209550"/>
              <a:gd name="connsiteX52" fmla="*/ 166682 w 219075"/>
              <a:gd name="connsiteY52" fmla="*/ 161925 h 209550"/>
              <a:gd name="connsiteX53" fmla="*/ 183553 w 219075"/>
              <a:gd name="connsiteY53" fmla="*/ 168864 h 209550"/>
              <a:gd name="connsiteX54" fmla="*/ 190500 w 219075"/>
              <a:gd name="connsiteY54" fmla="*/ 185716 h 209550"/>
              <a:gd name="connsiteX55" fmla="*/ 183561 w 219075"/>
              <a:gd name="connsiteY55" fmla="*/ 202590 h 209550"/>
              <a:gd name="connsiteX56" fmla="*/ 166709 w 219075"/>
              <a:gd name="connsiteY56" fmla="*/ 209550 h 209550"/>
              <a:gd name="connsiteX57" fmla="*/ 149836 w 219075"/>
              <a:gd name="connsiteY57" fmla="*/ 202605 h 209550"/>
              <a:gd name="connsiteX58" fmla="*/ 142875 w 219075"/>
              <a:gd name="connsiteY58" fmla="*/ 185738 h 209550"/>
              <a:gd name="connsiteX59" fmla="*/ 144240 w 219075"/>
              <a:gd name="connsiteY59" fmla="*/ 177560 h 209550"/>
              <a:gd name="connsiteX60" fmla="*/ 148773 w 219075"/>
              <a:gd name="connsiteY60" fmla="*/ 170241 h 209550"/>
              <a:gd name="connsiteX61" fmla="*/ 124576 w 219075"/>
              <a:gd name="connsiteY61" fmla="*/ 139779 h 209550"/>
              <a:gd name="connsiteX62" fmla="*/ 109602 w 219075"/>
              <a:gd name="connsiteY62" fmla="*/ 143974 h 209550"/>
              <a:gd name="connsiteX63" fmla="*/ 94444 w 219075"/>
              <a:gd name="connsiteY63" fmla="*/ 139779 h 209550"/>
              <a:gd name="connsiteX64" fmla="*/ 70302 w 219075"/>
              <a:gd name="connsiteY64" fmla="*/ 170241 h 209550"/>
              <a:gd name="connsiteX65" fmla="*/ 74744 w 219075"/>
              <a:gd name="connsiteY65" fmla="*/ 177560 h 209550"/>
              <a:gd name="connsiteX66" fmla="*/ 76200 w 219075"/>
              <a:gd name="connsiteY66" fmla="*/ 185738 h 209550"/>
              <a:gd name="connsiteX67" fmla="*/ 69261 w 219075"/>
              <a:gd name="connsiteY67" fmla="*/ 202605 h 209550"/>
              <a:gd name="connsiteX68" fmla="*/ 52409 w 219075"/>
              <a:gd name="connsiteY68" fmla="*/ 209550 h 209550"/>
              <a:gd name="connsiteX69" fmla="*/ 23813 w 219075"/>
              <a:gd name="connsiteY69" fmla="*/ 100013 h 209550"/>
              <a:gd name="connsiteX70" fmla="*/ 33896 w 219075"/>
              <a:gd name="connsiteY70" fmla="*/ 95809 h 209550"/>
              <a:gd name="connsiteX71" fmla="*/ 38100 w 219075"/>
              <a:gd name="connsiteY71" fmla="*/ 85725 h 209550"/>
              <a:gd name="connsiteX72" fmla="*/ 33896 w 219075"/>
              <a:gd name="connsiteY72" fmla="*/ 75641 h 209550"/>
              <a:gd name="connsiteX73" fmla="*/ 23813 w 219075"/>
              <a:gd name="connsiteY73" fmla="*/ 71438 h 209550"/>
              <a:gd name="connsiteX74" fmla="*/ 13729 w 219075"/>
              <a:gd name="connsiteY74" fmla="*/ 75641 h 209550"/>
              <a:gd name="connsiteX75" fmla="*/ 9525 w 219075"/>
              <a:gd name="connsiteY75" fmla="*/ 85725 h 209550"/>
              <a:gd name="connsiteX76" fmla="*/ 13729 w 219075"/>
              <a:gd name="connsiteY76" fmla="*/ 95809 h 209550"/>
              <a:gd name="connsiteX77" fmla="*/ 23813 w 219075"/>
              <a:gd name="connsiteY77" fmla="*/ 100013 h 209550"/>
              <a:gd name="connsiteX78" fmla="*/ 52388 w 219075"/>
              <a:gd name="connsiteY78" fmla="*/ 200025 h 209550"/>
              <a:gd name="connsiteX79" fmla="*/ 62471 w 219075"/>
              <a:gd name="connsiteY79" fmla="*/ 195821 h 209550"/>
              <a:gd name="connsiteX80" fmla="*/ 66675 w 219075"/>
              <a:gd name="connsiteY80" fmla="*/ 185738 h 209550"/>
              <a:gd name="connsiteX81" fmla="*/ 62471 w 219075"/>
              <a:gd name="connsiteY81" fmla="*/ 175654 h 209550"/>
              <a:gd name="connsiteX82" fmla="*/ 52388 w 219075"/>
              <a:gd name="connsiteY82" fmla="*/ 171450 h 209550"/>
              <a:gd name="connsiteX83" fmla="*/ 42304 w 219075"/>
              <a:gd name="connsiteY83" fmla="*/ 175654 h 209550"/>
              <a:gd name="connsiteX84" fmla="*/ 38100 w 219075"/>
              <a:gd name="connsiteY84" fmla="*/ 185738 h 209550"/>
              <a:gd name="connsiteX85" fmla="*/ 42304 w 219075"/>
              <a:gd name="connsiteY85" fmla="*/ 195821 h 209550"/>
              <a:gd name="connsiteX86" fmla="*/ 52388 w 219075"/>
              <a:gd name="connsiteY86" fmla="*/ 200025 h 209550"/>
              <a:gd name="connsiteX87" fmla="*/ 109538 w 219075"/>
              <a:gd name="connsiteY87" fmla="*/ 38100 h 209550"/>
              <a:gd name="connsiteX88" fmla="*/ 119621 w 219075"/>
              <a:gd name="connsiteY88" fmla="*/ 33896 h 209550"/>
              <a:gd name="connsiteX89" fmla="*/ 123825 w 219075"/>
              <a:gd name="connsiteY89" fmla="*/ 23813 h 209550"/>
              <a:gd name="connsiteX90" fmla="*/ 119621 w 219075"/>
              <a:gd name="connsiteY90" fmla="*/ 13729 h 209550"/>
              <a:gd name="connsiteX91" fmla="*/ 109538 w 219075"/>
              <a:gd name="connsiteY91" fmla="*/ 9525 h 209550"/>
              <a:gd name="connsiteX92" fmla="*/ 99454 w 219075"/>
              <a:gd name="connsiteY92" fmla="*/ 13729 h 209550"/>
              <a:gd name="connsiteX93" fmla="*/ 95250 w 219075"/>
              <a:gd name="connsiteY93" fmla="*/ 23813 h 209550"/>
              <a:gd name="connsiteX94" fmla="*/ 99454 w 219075"/>
              <a:gd name="connsiteY94" fmla="*/ 33896 h 209550"/>
              <a:gd name="connsiteX95" fmla="*/ 109538 w 219075"/>
              <a:gd name="connsiteY95" fmla="*/ 38100 h 209550"/>
              <a:gd name="connsiteX96" fmla="*/ 109538 w 219075"/>
              <a:gd name="connsiteY96" fmla="*/ 134449 h 209550"/>
              <a:gd name="connsiteX97" fmla="*/ 123788 w 219075"/>
              <a:gd name="connsiteY97" fmla="*/ 128551 h 209550"/>
              <a:gd name="connsiteX98" fmla="*/ 129686 w 219075"/>
              <a:gd name="connsiteY98" fmla="*/ 114300 h 209550"/>
              <a:gd name="connsiteX99" fmla="*/ 123788 w 219075"/>
              <a:gd name="connsiteY99" fmla="*/ 100049 h 209550"/>
              <a:gd name="connsiteX100" fmla="*/ 109538 w 219075"/>
              <a:gd name="connsiteY100" fmla="*/ 94151 h 209550"/>
              <a:gd name="connsiteX101" fmla="*/ 95287 w 219075"/>
              <a:gd name="connsiteY101" fmla="*/ 100049 h 209550"/>
              <a:gd name="connsiteX102" fmla="*/ 89389 w 219075"/>
              <a:gd name="connsiteY102" fmla="*/ 114300 h 209550"/>
              <a:gd name="connsiteX103" fmla="*/ 95287 w 219075"/>
              <a:gd name="connsiteY103" fmla="*/ 128551 h 209550"/>
              <a:gd name="connsiteX104" fmla="*/ 109538 w 219075"/>
              <a:gd name="connsiteY104" fmla="*/ 134449 h 209550"/>
              <a:gd name="connsiteX105" fmla="*/ 166688 w 219075"/>
              <a:gd name="connsiteY105" fmla="*/ 200025 h 209550"/>
              <a:gd name="connsiteX106" fmla="*/ 176771 w 219075"/>
              <a:gd name="connsiteY106" fmla="*/ 195821 h 209550"/>
              <a:gd name="connsiteX107" fmla="*/ 180975 w 219075"/>
              <a:gd name="connsiteY107" fmla="*/ 185738 h 209550"/>
              <a:gd name="connsiteX108" fmla="*/ 176771 w 219075"/>
              <a:gd name="connsiteY108" fmla="*/ 175654 h 209550"/>
              <a:gd name="connsiteX109" fmla="*/ 166688 w 219075"/>
              <a:gd name="connsiteY109" fmla="*/ 171450 h 209550"/>
              <a:gd name="connsiteX110" fmla="*/ 156604 w 219075"/>
              <a:gd name="connsiteY110" fmla="*/ 175654 h 209550"/>
              <a:gd name="connsiteX111" fmla="*/ 152400 w 219075"/>
              <a:gd name="connsiteY111" fmla="*/ 185738 h 209550"/>
              <a:gd name="connsiteX112" fmla="*/ 156604 w 219075"/>
              <a:gd name="connsiteY112" fmla="*/ 195821 h 209550"/>
              <a:gd name="connsiteX113" fmla="*/ 166688 w 219075"/>
              <a:gd name="connsiteY113" fmla="*/ 200025 h 209550"/>
              <a:gd name="connsiteX114" fmla="*/ 195263 w 219075"/>
              <a:gd name="connsiteY114" fmla="*/ 100013 h 209550"/>
              <a:gd name="connsiteX115" fmla="*/ 205346 w 219075"/>
              <a:gd name="connsiteY115" fmla="*/ 95809 h 209550"/>
              <a:gd name="connsiteX116" fmla="*/ 209550 w 219075"/>
              <a:gd name="connsiteY116" fmla="*/ 85725 h 209550"/>
              <a:gd name="connsiteX117" fmla="*/ 205346 w 219075"/>
              <a:gd name="connsiteY117" fmla="*/ 75641 h 209550"/>
              <a:gd name="connsiteX118" fmla="*/ 195263 w 219075"/>
              <a:gd name="connsiteY118" fmla="*/ 71438 h 209550"/>
              <a:gd name="connsiteX119" fmla="*/ 185179 w 219075"/>
              <a:gd name="connsiteY119" fmla="*/ 75641 h 209550"/>
              <a:gd name="connsiteX120" fmla="*/ 180975 w 219075"/>
              <a:gd name="connsiteY120" fmla="*/ 85725 h 209550"/>
              <a:gd name="connsiteX121" fmla="*/ 185179 w 219075"/>
              <a:gd name="connsiteY121" fmla="*/ 95809 h 209550"/>
              <a:gd name="connsiteX122" fmla="*/ 195263 w 219075"/>
              <a:gd name="connsiteY122" fmla="*/ 100013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219075" h="209550">
                <a:moveTo>
                  <a:pt x="52409" y="209550"/>
                </a:moveTo>
                <a:cubicBezTo>
                  <a:pt x="45800" y="209550"/>
                  <a:pt x="40176" y="207237"/>
                  <a:pt x="35536" y="202611"/>
                </a:cubicBezTo>
                <a:cubicBezTo>
                  <a:pt x="30895" y="197985"/>
                  <a:pt x="28575" y="192368"/>
                  <a:pt x="28575" y="185759"/>
                </a:cubicBezTo>
                <a:cubicBezTo>
                  <a:pt x="28575" y="179150"/>
                  <a:pt x="30891" y="173526"/>
                  <a:pt x="35522" y="168886"/>
                </a:cubicBezTo>
                <a:cubicBezTo>
                  <a:pt x="40153" y="164245"/>
                  <a:pt x="45777" y="161925"/>
                  <a:pt x="52393" y="161925"/>
                </a:cubicBezTo>
                <a:cubicBezTo>
                  <a:pt x="54245" y="161925"/>
                  <a:pt x="56185" y="162194"/>
                  <a:pt x="58213" y="162731"/>
                </a:cubicBezTo>
                <a:cubicBezTo>
                  <a:pt x="60240" y="163268"/>
                  <a:pt x="62126" y="163995"/>
                  <a:pt x="63873" y="164911"/>
                </a:cubicBezTo>
                <a:lnTo>
                  <a:pt x="88070" y="134815"/>
                </a:lnTo>
                <a:cubicBezTo>
                  <a:pt x="84602" y="131115"/>
                  <a:pt x="82239" y="127024"/>
                  <a:pt x="80981" y="122543"/>
                </a:cubicBezTo>
                <a:cubicBezTo>
                  <a:pt x="79723" y="118061"/>
                  <a:pt x="79509" y="113519"/>
                  <a:pt x="80340" y="108915"/>
                </a:cubicBezTo>
                <a:lnTo>
                  <a:pt x="44749" y="97173"/>
                </a:lnTo>
                <a:cubicBezTo>
                  <a:pt x="42661" y="100898"/>
                  <a:pt x="39780" y="103890"/>
                  <a:pt x="36106" y="106149"/>
                </a:cubicBezTo>
                <a:cubicBezTo>
                  <a:pt x="32432" y="108408"/>
                  <a:pt x="28334" y="109538"/>
                  <a:pt x="23813" y="109538"/>
                </a:cubicBezTo>
                <a:cubicBezTo>
                  <a:pt x="17198" y="109538"/>
                  <a:pt x="11575" y="107225"/>
                  <a:pt x="6945" y="102599"/>
                </a:cubicBezTo>
                <a:cubicBezTo>
                  <a:pt x="2315" y="97972"/>
                  <a:pt x="0" y="92355"/>
                  <a:pt x="0" y="85747"/>
                </a:cubicBezTo>
                <a:cubicBezTo>
                  <a:pt x="0" y="79138"/>
                  <a:pt x="2313" y="73513"/>
                  <a:pt x="6939" y="68873"/>
                </a:cubicBezTo>
                <a:cubicBezTo>
                  <a:pt x="11565" y="64233"/>
                  <a:pt x="17182" y="61913"/>
                  <a:pt x="23791" y="61913"/>
                </a:cubicBezTo>
                <a:cubicBezTo>
                  <a:pt x="30400" y="61913"/>
                  <a:pt x="36024" y="64228"/>
                  <a:pt x="40664" y="68858"/>
                </a:cubicBezTo>
                <a:cubicBezTo>
                  <a:pt x="45305" y="73488"/>
                  <a:pt x="47625" y="79110"/>
                  <a:pt x="47625" y="85725"/>
                </a:cubicBezTo>
                <a:cubicBezTo>
                  <a:pt x="47625" y="86531"/>
                  <a:pt x="47595" y="87154"/>
                  <a:pt x="47534" y="87593"/>
                </a:cubicBezTo>
                <a:cubicBezTo>
                  <a:pt x="47472" y="88033"/>
                  <a:pt x="47442" y="88473"/>
                  <a:pt x="47442" y="88912"/>
                </a:cubicBezTo>
                <a:lnTo>
                  <a:pt x="82849" y="101258"/>
                </a:lnTo>
                <a:cubicBezTo>
                  <a:pt x="84925" y="97253"/>
                  <a:pt x="87889" y="93754"/>
                  <a:pt x="91742" y="90762"/>
                </a:cubicBezTo>
                <a:cubicBezTo>
                  <a:pt x="95595" y="87770"/>
                  <a:pt x="100122" y="85841"/>
                  <a:pt x="105325" y="84974"/>
                </a:cubicBezTo>
                <a:lnTo>
                  <a:pt x="105325" y="47222"/>
                </a:lnTo>
                <a:cubicBezTo>
                  <a:pt x="99255" y="46086"/>
                  <a:pt x="94471" y="43262"/>
                  <a:pt x="90973" y="38750"/>
                </a:cubicBezTo>
                <a:cubicBezTo>
                  <a:pt x="87474" y="34238"/>
                  <a:pt x="85725" y="29234"/>
                  <a:pt x="85725" y="23737"/>
                </a:cubicBezTo>
                <a:cubicBezTo>
                  <a:pt x="85725" y="17193"/>
                  <a:pt x="88038" y="11601"/>
                  <a:pt x="92664" y="6961"/>
                </a:cubicBezTo>
                <a:cubicBezTo>
                  <a:pt x="97290" y="2320"/>
                  <a:pt x="102907" y="0"/>
                  <a:pt x="109516" y="0"/>
                </a:cubicBezTo>
                <a:cubicBezTo>
                  <a:pt x="116125" y="0"/>
                  <a:pt x="121749" y="2315"/>
                  <a:pt x="126389" y="6945"/>
                </a:cubicBezTo>
                <a:cubicBezTo>
                  <a:pt x="131030" y="11576"/>
                  <a:pt x="133350" y="17198"/>
                  <a:pt x="133350" y="23813"/>
                </a:cubicBezTo>
                <a:cubicBezTo>
                  <a:pt x="133350" y="29259"/>
                  <a:pt x="131592" y="34238"/>
                  <a:pt x="128075" y="38750"/>
                </a:cubicBezTo>
                <a:cubicBezTo>
                  <a:pt x="124558" y="43262"/>
                  <a:pt x="119783" y="46086"/>
                  <a:pt x="113750" y="47222"/>
                </a:cubicBezTo>
                <a:lnTo>
                  <a:pt x="113750" y="84974"/>
                </a:lnTo>
                <a:cubicBezTo>
                  <a:pt x="118953" y="85841"/>
                  <a:pt x="123450" y="87770"/>
                  <a:pt x="127241" y="90762"/>
                </a:cubicBezTo>
                <a:cubicBezTo>
                  <a:pt x="131033" y="93754"/>
                  <a:pt x="134028" y="97253"/>
                  <a:pt x="136226" y="101258"/>
                </a:cubicBezTo>
                <a:lnTo>
                  <a:pt x="171633" y="88912"/>
                </a:lnTo>
                <a:cubicBezTo>
                  <a:pt x="171511" y="88350"/>
                  <a:pt x="171450" y="87880"/>
                  <a:pt x="171450" y="87502"/>
                </a:cubicBezTo>
                <a:lnTo>
                  <a:pt x="171450" y="85725"/>
                </a:lnTo>
                <a:cubicBezTo>
                  <a:pt x="171450" y="79110"/>
                  <a:pt x="173763" y="73488"/>
                  <a:pt x="178389" y="68858"/>
                </a:cubicBezTo>
                <a:cubicBezTo>
                  <a:pt x="183015" y="64228"/>
                  <a:pt x="188632" y="61913"/>
                  <a:pt x="195241" y="61913"/>
                </a:cubicBezTo>
                <a:cubicBezTo>
                  <a:pt x="201850" y="61913"/>
                  <a:pt x="207474" y="64225"/>
                  <a:pt x="212114" y="68851"/>
                </a:cubicBezTo>
                <a:cubicBezTo>
                  <a:pt x="216755" y="73478"/>
                  <a:pt x="219075" y="79095"/>
                  <a:pt x="219075" y="85703"/>
                </a:cubicBezTo>
                <a:cubicBezTo>
                  <a:pt x="219075" y="92312"/>
                  <a:pt x="216760" y="97937"/>
                  <a:pt x="212130" y="102577"/>
                </a:cubicBezTo>
                <a:cubicBezTo>
                  <a:pt x="207500" y="107217"/>
                  <a:pt x="201877" y="109538"/>
                  <a:pt x="195263" y="109538"/>
                </a:cubicBezTo>
                <a:cubicBezTo>
                  <a:pt x="190780" y="109538"/>
                  <a:pt x="186683" y="108408"/>
                  <a:pt x="182971" y="106149"/>
                </a:cubicBezTo>
                <a:cubicBezTo>
                  <a:pt x="179259" y="103890"/>
                  <a:pt x="176377" y="100898"/>
                  <a:pt x="174326" y="97173"/>
                </a:cubicBezTo>
                <a:lnTo>
                  <a:pt x="138735" y="108915"/>
                </a:lnTo>
                <a:cubicBezTo>
                  <a:pt x="139566" y="113519"/>
                  <a:pt x="139352" y="118052"/>
                  <a:pt x="138094" y="122515"/>
                </a:cubicBezTo>
                <a:cubicBezTo>
                  <a:pt x="136836" y="126979"/>
                  <a:pt x="134473" y="131018"/>
                  <a:pt x="131005" y="134632"/>
                </a:cubicBezTo>
                <a:lnTo>
                  <a:pt x="155202" y="164672"/>
                </a:lnTo>
                <a:cubicBezTo>
                  <a:pt x="156949" y="163879"/>
                  <a:pt x="158835" y="163222"/>
                  <a:pt x="160862" y="162703"/>
                </a:cubicBezTo>
                <a:cubicBezTo>
                  <a:pt x="162890" y="162184"/>
                  <a:pt x="164830" y="161925"/>
                  <a:pt x="166682" y="161925"/>
                </a:cubicBezTo>
                <a:cubicBezTo>
                  <a:pt x="173298" y="161925"/>
                  <a:pt x="178922" y="164238"/>
                  <a:pt x="183553" y="168864"/>
                </a:cubicBezTo>
                <a:cubicBezTo>
                  <a:pt x="188184" y="173490"/>
                  <a:pt x="190500" y="179107"/>
                  <a:pt x="190500" y="185716"/>
                </a:cubicBezTo>
                <a:cubicBezTo>
                  <a:pt x="190500" y="192325"/>
                  <a:pt x="188187" y="197949"/>
                  <a:pt x="183561" y="202590"/>
                </a:cubicBezTo>
                <a:cubicBezTo>
                  <a:pt x="178935" y="207230"/>
                  <a:pt x="173318" y="209550"/>
                  <a:pt x="166709" y="209550"/>
                </a:cubicBezTo>
                <a:cubicBezTo>
                  <a:pt x="160100" y="209550"/>
                  <a:pt x="154476" y="207235"/>
                  <a:pt x="149836" y="202605"/>
                </a:cubicBezTo>
                <a:cubicBezTo>
                  <a:pt x="145195" y="197975"/>
                  <a:pt x="142875" y="192352"/>
                  <a:pt x="142875" y="185738"/>
                </a:cubicBezTo>
                <a:cubicBezTo>
                  <a:pt x="142875" y="182905"/>
                  <a:pt x="143330" y="180179"/>
                  <a:pt x="144240" y="177560"/>
                </a:cubicBezTo>
                <a:cubicBezTo>
                  <a:pt x="145149" y="174940"/>
                  <a:pt x="146660" y="172500"/>
                  <a:pt x="148773" y="170241"/>
                </a:cubicBezTo>
                <a:lnTo>
                  <a:pt x="124576" y="139779"/>
                </a:lnTo>
                <a:cubicBezTo>
                  <a:pt x="120265" y="142576"/>
                  <a:pt x="115274" y="143974"/>
                  <a:pt x="109602" y="143974"/>
                </a:cubicBezTo>
                <a:cubicBezTo>
                  <a:pt x="103929" y="143974"/>
                  <a:pt x="98877" y="142576"/>
                  <a:pt x="94444" y="139779"/>
                </a:cubicBezTo>
                <a:lnTo>
                  <a:pt x="70302" y="170241"/>
                </a:lnTo>
                <a:cubicBezTo>
                  <a:pt x="72292" y="172500"/>
                  <a:pt x="73773" y="174940"/>
                  <a:pt x="74744" y="177560"/>
                </a:cubicBezTo>
                <a:cubicBezTo>
                  <a:pt x="75715" y="180179"/>
                  <a:pt x="76200" y="182905"/>
                  <a:pt x="76200" y="185738"/>
                </a:cubicBezTo>
                <a:cubicBezTo>
                  <a:pt x="76200" y="192352"/>
                  <a:pt x="73887" y="197975"/>
                  <a:pt x="69261" y="202605"/>
                </a:cubicBezTo>
                <a:cubicBezTo>
                  <a:pt x="64635" y="207235"/>
                  <a:pt x="59018" y="209550"/>
                  <a:pt x="52409" y="209550"/>
                </a:cubicBezTo>
                <a:close/>
                <a:moveTo>
                  <a:pt x="23813" y="100013"/>
                </a:moveTo>
                <a:cubicBezTo>
                  <a:pt x="27732" y="100013"/>
                  <a:pt x="31094" y="98611"/>
                  <a:pt x="33896" y="95809"/>
                </a:cubicBezTo>
                <a:cubicBezTo>
                  <a:pt x="36699" y="93006"/>
                  <a:pt x="38100" y="89645"/>
                  <a:pt x="38100" y="85725"/>
                </a:cubicBezTo>
                <a:cubicBezTo>
                  <a:pt x="38100" y="81805"/>
                  <a:pt x="36699" y="78444"/>
                  <a:pt x="33896" y="75641"/>
                </a:cubicBezTo>
                <a:cubicBezTo>
                  <a:pt x="31094" y="72839"/>
                  <a:pt x="27732" y="71438"/>
                  <a:pt x="23813" y="71438"/>
                </a:cubicBezTo>
                <a:cubicBezTo>
                  <a:pt x="19893" y="71438"/>
                  <a:pt x="16531" y="72839"/>
                  <a:pt x="13729" y="75641"/>
                </a:cubicBezTo>
                <a:cubicBezTo>
                  <a:pt x="10926" y="78444"/>
                  <a:pt x="9525" y="81805"/>
                  <a:pt x="9525" y="85725"/>
                </a:cubicBezTo>
                <a:cubicBezTo>
                  <a:pt x="9525" y="89645"/>
                  <a:pt x="10926" y="93006"/>
                  <a:pt x="13729" y="95809"/>
                </a:cubicBezTo>
                <a:cubicBezTo>
                  <a:pt x="16531" y="98611"/>
                  <a:pt x="19893" y="100013"/>
                  <a:pt x="23813" y="100013"/>
                </a:cubicBezTo>
                <a:close/>
                <a:moveTo>
                  <a:pt x="52388" y="200025"/>
                </a:moveTo>
                <a:cubicBezTo>
                  <a:pt x="56307" y="200025"/>
                  <a:pt x="59669" y="198624"/>
                  <a:pt x="62471" y="195821"/>
                </a:cubicBezTo>
                <a:cubicBezTo>
                  <a:pt x="65274" y="193019"/>
                  <a:pt x="66675" y="189657"/>
                  <a:pt x="66675" y="185738"/>
                </a:cubicBezTo>
                <a:cubicBezTo>
                  <a:pt x="66675" y="181818"/>
                  <a:pt x="65274" y="178456"/>
                  <a:pt x="62471" y="175654"/>
                </a:cubicBezTo>
                <a:cubicBezTo>
                  <a:pt x="59669" y="172851"/>
                  <a:pt x="56307" y="171450"/>
                  <a:pt x="52388" y="171450"/>
                </a:cubicBezTo>
                <a:cubicBezTo>
                  <a:pt x="48468" y="171450"/>
                  <a:pt x="45106" y="172851"/>
                  <a:pt x="42304" y="175654"/>
                </a:cubicBezTo>
                <a:cubicBezTo>
                  <a:pt x="39501" y="178456"/>
                  <a:pt x="38100" y="181818"/>
                  <a:pt x="38100" y="185738"/>
                </a:cubicBezTo>
                <a:cubicBezTo>
                  <a:pt x="38100" y="189657"/>
                  <a:pt x="39501" y="193019"/>
                  <a:pt x="42304" y="195821"/>
                </a:cubicBezTo>
                <a:cubicBezTo>
                  <a:pt x="45106" y="198624"/>
                  <a:pt x="48468" y="200025"/>
                  <a:pt x="52388" y="200025"/>
                </a:cubicBezTo>
                <a:close/>
                <a:moveTo>
                  <a:pt x="109538" y="38100"/>
                </a:moveTo>
                <a:cubicBezTo>
                  <a:pt x="113457" y="38100"/>
                  <a:pt x="116819" y="36699"/>
                  <a:pt x="119621" y="33896"/>
                </a:cubicBezTo>
                <a:cubicBezTo>
                  <a:pt x="122424" y="31094"/>
                  <a:pt x="123825" y="27732"/>
                  <a:pt x="123825" y="23813"/>
                </a:cubicBezTo>
                <a:cubicBezTo>
                  <a:pt x="123825" y="19893"/>
                  <a:pt x="122424" y="16531"/>
                  <a:pt x="119621" y="13729"/>
                </a:cubicBezTo>
                <a:cubicBezTo>
                  <a:pt x="116819" y="10926"/>
                  <a:pt x="113457" y="9525"/>
                  <a:pt x="109538" y="9525"/>
                </a:cubicBezTo>
                <a:cubicBezTo>
                  <a:pt x="105618" y="9525"/>
                  <a:pt x="102256" y="10926"/>
                  <a:pt x="99454" y="13729"/>
                </a:cubicBezTo>
                <a:cubicBezTo>
                  <a:pt x="96651" y="16531"/>
                  <a:pt x="95250" y="19893"/>
                  <a:pt x="95250" y="23813"/>
                </a:cubicBezTo>
                <a:cubicBezTo>
                  <a:pt x="95250" y="27732"/>
                  <a:pt x="96651" y="31094"/>
                  <a:pt x="99454" y="33896"/>
                </a:cubicBezTo>
                <a:cubicBezTo>
                  <a:pt x="102256" y="36699"/>
                  <a:pt x="105618" y="38100"/>
                  <a:pt x="109538" y="38100"/>
                </a:cubicBezTo>
                <a:close/>
                <a:moveTo>
                  <a:pt x="109538" y="134449"/>
                </a:moveTo>
                <a:cubicBezTo>
                  <a:pt x="115106" y="134449"/>
                  <a:pt x="119856" y="132483"/>
                  <a:pt x="123788" y="128551"/>
                </a:cubicBezTo>
                <a:cubicBezTo>
                  <a:pt x="127720" y="124619"/>
                  <a:pt x="129686" y="119868"/>
                  <a:pt x="129686" y="114300"/>
                </a:cubicBezTo>
                <a:cubicBezTo>
                  <a:pt x="129686" y="108732"/>
                  <a:pt x="127720" y="103981"/>
                  <a:pt x="123788" y="100049"/>
                </a:cubicBezTo>
                <a:cubicBezTo>
                  <a:pt x="119856" y="96117"/>
                  <a:pt x="115106" y="94151"/>
                  <a:pt x="109538" y="94151"/>
                </a:cubicBezTo>
                <a:cubicBezTo>
                  <a:pt x="103969" y="94151"/>
                  <a:pt x="99219" y="96117"/>
                  <a:pt x="95287" y="100049"/>
                </a:cubicBezTo>
                <a:cubicBezTo>
                  <a:pt x="91355" y="103981"/>
                  <a:pt x="89389" y="108732"/>
                  <a:pt x="89389" y="114300"/>
                </a:cubicBezTo>
                <a:cubicBezTo>
                  <a:pt x="89389" y="119868"/>
                  <a:pt x="91355" y="124619"/>
                  <a:pt x="95287" y="128551"/>
                </a:cubicBezTo>
                <a:cubicBezTo>
                  <a:pt x="99219" y="132483"/>
                  <a:pt x="103969" y="134449"/>
                  <a:pt x="109538" y="134449"/>
                </a:cubicBezTo>
                <a:close/>
                <a:moveTo>
                  <a:pt x="166688" y="200025"/>
                </a:moveTo>
                <a:cubicBezTo>
                  <a:pt x="170607" y="200025"/>
                  <a:pt x="173969" y="198624"/>
                  <a:pt x="176771" y="195821"/>
                </a:cubicBezTo>
                <a:cubicBezTo>
                  <a:pt x="179574" y="193019"/>
                  <a:pt x="180975" y="189657"/>
                  <a:pt x="180975" y="185738"/>
                </a:cubicBezTo>
                <a:cubicBezTo>
                  <a:pt x="180975" y="181818"/>
                  <a:pt x="179574" y="178456"/>
                  <a:pt x="176771" y="175654"/>
                </a:cubicBezTo>
                <a:cubicBezTo>
                  <a:pt x="173969" y="172851"/>
                  <a:pt x="170607" y="171450"/>
                  <a:pt x="166688" y="171450"/>
                </a:cubicBezTo>
                <a:cubicBezTo>
                  <a:pt x="162768" y="171450"/>
                  <a:pt x="159406" y="172851"/>
                  <a:pt x="156604" y="175654"/>
                </a:cubicBezTo>
                <a:cubicBezTo>
                  <a:pt x="153801" y="178456"/>
                  <a:pt x="152400" y="181818"/>
                  <a:pt x="152400" y="185738"/>
                </a:cubicBezTo>
                <a:cubicBezTo>
                  <a:pt x="152400" y="189657"/>
                  <a:pt x="153801" y="193019"/>
                  <a:pt x="156604" y="195821"/>
                </a:cubicBezTo>
                <a:cubicBezTo>
                  <a:pt x="159406" y="198624"/>
                  <a:pt x="162768" y="200025"/>
                  <a:pt x="166688" y="200025"/>
                </a:cubicBezTo>
                <a:close/>
                <a:moveTo>
                  <a:pt x="195263" y="100013"/>
                </a:moveTo>
                <a:cubicBezTo>
                  <a:pt x="199182" y="100013"/>
                  <a:pt x="202544" y="98611"/>
                  <a:pt x="205346" y="95809"/>
                </a:cubicBezTo>
                <a:cubicBezTo>
                  <a:pt x="208149" y="93006"/>
                  <a:pt x="209550" y="89645"/>
                  <a:pt x="209550" y="85725"/>
                </a:cubicBezTo>
                <a:cubicBezTo>
                  <a:pt x="209550" y="81805"/>
                  <a:pt x="208149" y="78444"/>
                  <a:pt x="205346" y="75641"/>
                </a:cubicBezTo>
                <a:cubicBezTo>
                  <a:pt x="202544" y="72839"/>
                  <a:pt x="199182" y="71438"/>
                  <a:pt x="195263" y="71438"/>
                </a:cubicBezTo>
                <a:cubicBezTo>
                  <a:pt x="191343" y="71438"/>
                  <a:pt x="187981" y="72839"/>
                  <a:pt x="185179" y="75641"/>
                </a:cubicBezTo>
                <a:cubicBezTo>
                  <a:pt x="182376" y="78444"/>
                  <a:pt x="180975" y="81805"/>
                  <a:pt x="180975" y="85725"/>
                </a:cubicBezTo>
                <a:cubicBezTo>
                  <a:pt x="180975" y="89645"/>
                  <a:pt x="182376" y="93006"/>
                  <a:pt x="185179" y="95809"/>
                </a:cubicBezTo>
                <a:cubicBezTo>
                  <a:pt x="187981" y="98611"/>
                  <a:pt x="191343" y="100013"/>
                  <a:pt x="195263" y="100013"/>
                </a:cubicBezTo>
                <a:close/>
              </a:path>
            </a:pathLst>
          </a:custGeom>
          <a:solidFill>
            <a:schemeClr val="bg1"/>
          </a:solidFill>
          <a:ln w="238" cap="flat">
            <a:noFill/>
            <a:prstDash val="solid"/>
            <a:miter/>
          </a:ln>
        </p:spPr>
        <p:txBody>
          <a:bodyPr rtlCol="0" anchor="ctr"/>
          <a:lstStyle/>
          <a:p>
            <a:endParaRPr lang="en-RO"/>
          </a:p>
        </p:txBody>
      </p:sp>
    </p:spTree>
    <p:extLst>
      <p:ext uri="{BB962C8B-B14F-4D97-AF65-F5344CB8AC3E}">
        <p14:creationId xmlns:p14="http://schemas.microsoft.com/office/powerpoint/2010/main" val="160138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ed Rectangle 31">
            <a:extLst>
              <a:ext uri="{FF2B5EF4-FFF2-40B4-BE49-F238E27FC236}">
                <a16:creationId xmlns:a16="http://schemas.microsoft.com/office/drawing/2014/main" id="{07D5082E-38AC-8A42-BF39-C56CE222F1F6}"/>
              </a:ext>
            </a:extLst>
          </p:cNvPr>
          <p:cNvSpPr/>
          <p:nvPr/>
        </p:nvSpPr>
        <p:spPr>
          <a:xfrm>
            <a:off x="5096385" y="1931462"/>
            <a:ext cx="3579303" cy="4086685"/>
          </a:xfrm>
          <a:prstGeom prst="roundRect">
            <a:avLst>
              <a:gd name="adj" fmla="val 5468"/>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Serological tests (Serology)</a:t>
            </a:r>
          </a:p>
        </p:txBody>
      </p:sp>
      <p:sp>
        <p:nvSpPr>
          <p:cNvPr id="15" name="TextBox 14">
            <a:extLst>
              <a:ext uri="{FF2B5EF4-FFF2-40B4-BE49-F238E27FC236}">
                <a16:creationId xmlns:a16="http://schemas.microsoft.com/office/drawing/2014/main" id="{B48E66C6-C90F-0740-A268-8282D2C6B326}"/>
              </a:ext>
            </a:extLst>
          </p:cNvPr>
          <p:cNvSpPr txBox="1"/>
          <p:nvPr/>
        </p:nvSpPr>
        <p:spPr>
          <a:xfrm>
            <a:off x="5673764" y="2108356"/>
            <a:ext cx="2576384" cy="3508653"/>
          </a:xfrm>
          <a:prstGeom prst="rect">
            <a:avLst/>
          </a:prstGeom>
          <a:noFill/>
        </p:spPr>
        <p:txBody>
          <a:bodyPr wrap="square" lIns="0" tIns="0" rIns="0" bIns="0" rtlCol="0">
            <a:spAutoFit/>
          </a:bodyPr>
          <a:lstStyle/>
          <a:p>
            <a:r>
              <a:rPr lang="en-GB" sz="1600" dirty="0" err="1">
                <a:solidFill>
                  <a:schemeClr val="tx1"/>
                </a:solidFill>
              </a:rPr>
              <a:t>Two types: direct and indirect tests</a:t>
            </a:r>
          </a:p>
          <a:p>
            <a:endParaRPr lang="en-GB" sz="1600" dirty="0" err="1">
              <a:solidFill>
                <a:schemeClr val="tx1"/>
              </a:solidFill>
            </a:endParaRPr>
          </a:p>
          <a:p>
            <a:pPr marL="136525" indent="-136525"/>
            <a:r>
              <a:rPr lang="en-GB" sz="1200" dirty="0" err="1">
                <a:solidFill>
                  <a:schemeClr val="tx1"/>
                </a:solidFill>
              </a:rPr>
              <a:t>– </a:t>
            </a:r>
            <a:r>
              <a:rPr lang="en-GB" sz="1200" b="1" dirty="0" err="1">
                <a:solidFill>
                  <a:schemeClr val="tx1"/>
                </a:solidFill>
              </a:rPr>
              <a:t>Direct tests:</a:t>
            </a:r>
            <a:r>
              <a:rPr lang="en-GB" sz="1200" dirty="0" err="1">
                <a:solidFill>
                  <a:schemeClr val="tx1"/>
                </a:solidFill>
              </a:rPr>
              <a:t> based on the antigen antibody reaction to investigate the presence of antigen. That is, these tests investigate the presence of the etiologic agent or one of its components. Example: direct immunofluorescence.</a:t>
            </a:r>
          </a:p>
          <a:p>
            <a:pPr marL="136525" indent="-136525"/>
            <a:endParaRPr lang="en-GB" sz="1200" dirty="0" err="1">
              <a:solidFill>
                <a:schemeClr val="tx1"/>
              </a:solidFill>
            </a:endParaRPr>
          </a:p>
          <a:p>
            <a:pPr marL="136525" indent="-136525"/>
            <a:r>
              <a:rPr lang="en-GB" sz="1200" dirty="0" err="1">
                <a:solidFill>
                  <a:schemeClr val="tx1"/>
                </a:solidFill>
              </a:rPr>
              <a:t>– </a:t>
            </a:r>
            <a:r>
              <a:rPr lang="en-GB" sz="1200" b="1" dirty="0" err="1">
                <a:solidFill>
                  <a:schemeClr val="tx1"/>
                </a:solidFill>
              </a:rPr>
              <a:t>Indirect tests:</a:t>
            </a:r>
            <a:r>
              <a:rPr lang="en-GB" sz="1200" dirty="0" err="1">
                <a:solidFill>
                  <a:schemeClr val="tx1"/>
                </a:solidFill>
              </a:rPr>
              <a:t> based on detecting specific antibodies against the agent or one of its components, which indirectly allow us to assume that the pathogen being investigated was present in the host at some point</a:t>
            </a:r>
          </a:p>
        </p:txBody>
      </p:sp>
      <p:sp>
        <p:nvSpPr>
          <p:cNvPr id="31" name="Rounded Rectangle 30">
            <a:extLst>
              <a:ext uri="{FF2B5EF4-FFF2-40B4-BE49-F238E27FC236}">
                <a16:creationId xmlns:a16="http://schemas.microsoft.com/office/drawing/2014/main" id="{FAA26A80-420B-A64A-8573-C847B3B34E14}"/>
              </a:ext>
            </a:extLst>
          </p:cNvPr>
          <p:cNvSpPr/>
          <p:nvPr/>
        </p:nvSpPr>
        <p:spPr>
          <a:xfrm>
            <a:off x="860417" y="1924330"/>
            <a:ext cx="3579303" cy="648000"/>
          </a:xfrm>
          <a:prstGeom prst="roundRect">
            <a:avLst>
              <a:gd name="adj" fmla="val 23081"/>
            </a:avLst>
          </a:prstGeom>
          <a:solidFill>
            <a:srgbClr val="3D6C9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33" name="TextBox 32">
            <a:extLst>
              <a:ext uri="{FF2B5EF4-FFF2-40B4-BE49-F238E27FC236}">
                <a16:creationId xmlns:a16="http://schemas.microsoft.com/office/drawing/2014/main" id="{CF98A302-9564-2845-8BA7-6E853A1C636C}"/>
              </a:ext>
            </a:extLst>
          </p:cNvPr>
          <p:cNvSpPr txBox="1"/>
          <p:nvPr/>
        </p:nvSpPr>
        <p:spPr>
          <a:xfrm>
            <a:off x="1436512" y="2005516"/>
            <a:ext cx="2755118" cy="492443"/>
          </a:xfrm>
          <a:prstGeom prst="rect">
            <a:avLst/>
          </a:prstGeom>
          <a:noFill/>
        </p:spPr>
        <p:txBody>
          <a:bodyPr wrap="square" lIns="0" tIns="0" rIns="0" bIns="0" rtlCol="0">
            <a:spAutoFit/>
          </a:bodyPr>
          <a:lstStyle/>
          <a:p>
            <a:r>
              <a:rPr lang="en-GB" sz="1600" dirty="0" err="1">
                <a:solidFill>
                  <a:schemeClr val="tx1"/>
                </a:solidFill>
              </a:rPr>
              <a:t>Detect the presence of antibodies</a:t>
            </a:r>
          </a:p>
        </p:txBody>
      </p:sp>
      <p:sp>
        <p:nvSpPr>
          <p:cNvPr id="34" name="Google Shape;140;p4">
            <a:extLst>
              <a:ext uri="{FF2B5EF4-FFF2-40B4-BE49-F238E27FC236}">
                <a16:creationId xmlns:a16="http://schemas.microsoft.com/office/drawing/2014/main" id="{133B6B8D-6AC8-864D-96AC-97C8BF44B29B}"/>
              </a:ext>
            </a:extLst>
          </p:cNvPr>
          <p:cNvSpPr>
            <a:spLocks noChangeAspect="1"/>
          </p:cNvSpPr>
          <p:nvPr/>
        </p:nvSpPr>
        <p:spPr>
          <a:xfrm>
            <a:off x="429701" y="1816330"/>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40;p4">
            <a:extLst>
              <a:ext uri="{FF2B5EF4-FFF2-40B4-BE49-F238E27FC236}">
                <a16:creationId xmlns:a16="http://schemas.microsoft.com/office/drawing/2014/main" id="{607879BE-0350-2049-A29A-CBC6435FD0EF}"/>
              </a:ext>
            </a:extLst>
          </p:cNvPr>
          <p:cNvSpPr>
            <a:spLocks noChangeAspect="1"/>
          </p:cNvSpPr>
          <p:nvPr/>
        </p:nvSpPr>
        <p:spPr>
          <a:xfrm>
            <a:off x="4666953" y="1816330"/>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raphic 18">
            <a:extLst>
              <a:ext uri="{FF2B5EF4-FFF2-40B4-BE49-F238E27FC236}">
                <a16:creationId xmlns:a16="http://schemas.microsoft.com/office/drawing/2014/main" id="{0EC3EE61-B06F-E84C-A252-ACF645334AEE}"/>
              </a:ext>
            </a:extLst>
          </p:cNvPr>
          <p:cNvSpPr>
            <a:spLocks noChangeAspect="1"/>
          </p:cNvSpPr>
          <p:nvPr/>
        </p:nvSpPr>
        <p:spPr>
          <a:xfrm>
            <a:off x="4940292" y="2014330"/>
            <a:ext cx="317323" cy="468000"/>
          </a:xfrm>
          <a:custGeom>
            <a:avLst/>
            <a:gdLst>
              <a:gd name="connsiteX0" fmla="*/ 0 w 116498"/>
              <a:gd name="connsiteY0" fmla="*/ 171816 h 171816"/>
              <a:gd name="connsiteX1" fmla="*/ 0 w 116498"/>
              <a:gd name="connsiteY1" fmla="*/ 162291 h 171816"/>
              <a:gd name="connsiteX2" fmla="*/ 47625 w 116498"/>
              <a:gd name="connsiteY2" fmla="*/ 162291 h 171816"/>
              <a:gd name="connsiteX3" fmla="*/ 47625 w 116498"/>
              <a:gd name="connsiteY3" fmla="*/ 133716 h 171816"/>
              <a:gd name="connsiteX4" fmla="*/ 42863 w 116498"/>
              <a:gd name="connsiteY4" fmla="*/ 133716 h 171816"/>
              <a:gd name="connsiteX5" fmla="*/ 12537 w 116498"/>
              <a:gd name="connsiteY5" fmla="*/ 121179 h 171816"/>
              <a:gd name="connsiteX6" fmla="*/ 0 w 116498"/>
              <a:gd name="connsiteY6" fmla="*/ 90854 h 171816"/>
              <a:gd name="connsiteX7" fmla="*/ 7611 w 116498"/>
              <a:gd name="connsiteY7" fmla="*/ 66821 h 171816"/>
              <a:gd name="connsiteX8" fmla="*/ 27696 w 116498"/>
              <a:gd name="connsiteY8" fmla="*/ 51069 h 171816"/>
              <a:gd name="connsiteX9" fmla="*/ 36058 w 116498"/>
              <a:gd name="connsiteY9" fmla="*/ 35957 h 171816"/>
              <a:gd name="connsiteX10" fmla="*/ 52864 w 116498"/>
              <a:gd name="connsiteY10" fmla="*/ 33704 h 171816"/>
              <a:gd name="connsiteX11" fmla="*/ 46526 w 116498"/>
              <a:gd name="connsiteY11" fmla="*/ 16376 h 171816"/>
              <a:gd name="connsiteX12" fmla="*/ 55575 w 116498"/>
              <a:gd name="connsiteY12" fmla="*/ 13042 h 171816"/>
              <a:gd name="connsiteX13" fmla="*/ 52241 w 116498"/>
              <a:gd name="connsiteY13" fmla="*/ 4103 h 171816"/>
              <a:gd name="connsiteX14" fmla="*/ 63378 w 116498"/>
              <a:gd name="connsiteY14" fmla="*/ 0 h 171816"/>
              <a:gd name="connsiteX15" fmla="*/ 66602 w 116498"/>
              <a:gd name="connsiteY15" fmla="*/ 9049 h 171816"/>
              <a:gd name="connsiteX16" fmla="*/ 74918 w 116498"/>
              <a:gd name="connsiteY16" fmla="*/ 6081 h 171816"/>
              <a:gd name="connsiteX17" fmla="*/ 98547 w 116498"/>
              <a:gd name="connsiteY17" fmla="*/ 70558 h 171816"/>
              <a:gd name="connsiteX18" fmla="*/ 90231 w 116498"/>
              <a:gd name="connsiteY18" fmla="*/ 73892 h 171816"/>
              <a:gd name="connsiteX19" fmla="*/ 93565 w 116498"/>
              <a:gd name="connsiteY19" fmla="*/ 82941 h 171816"/>
              <a:gd name="connsiteX20" fmla="*/ 82428 w 116498"/>
              <a:gd name="connsiteY20" fmla="*/ 87044 h 171816"/>
              <a:gd name="connsiteX21" fmla="*/ 79204 w 116498"/>
              <a:gd name="connsiteY21" fmla="*/ 77995 h 171816"/>
              <a:gd name="connsiteX22" fmla="*/ 70155 w 116498"/>
              <a:gd name="connsiteY22" fmla="*/ 81695 h 171816"/>
              <a:gd name="connsiteX23" fmla="*/ 64074 w 116498"/>
              <a:gd name="connsiteY23" fmla="*/ 64147 h 171816"/>
              <a:gd name="connsiteX24" fmla="*/ 56775 w 116498"/>
              <a:gd name="connsiteY24" fmla="*/ 70613 h 171816"/>
              <a:gd name="connsiteX25" fmla="*/ 47185 w 116498"/>
              <a:gd name="connsiteY25" fmla="*/ 72903 h 171816"/>
              <a:gd name="connsiteX26" fmla="*/ 36415 w 116498"/>
              <a:gd name="connsiteY26" fmla="*/ 69414 h 171816"/>
              <a:gd name="connsiteX27" fmla="*/ 29198 w 116498"/>
              <a:gd name="connsiteY27" fmla="*/ 60704 h 171816"/>
              <a:gd name="connsiteX28" fmla="*/ 14865 w 116498"/>
              <a:gd name="connsiteY28" fmla="*/ 72775 h 171816"/>
              <a:gd name="connsiteX29" fmla="*/ 9525 w 116498"/>
              <a:gd name="connsiteY29" fmla="*/ 90854 h 171816"/>
              <a:gd name="connsiteX30" fmla="*/ 19249 w 116498"/>
              <a:gd name="connsiteY30" fmla="*/ 114468 h 171816"/>
              <a:gd name="connsiteX31" fmla="*/ 42863 w 116498"/>
              <a:gd name="connsiteY31" fmla="*/ 124191 h 171816"/>
              <a:gd name="connsiteX32" fmla="*/ 114300 w 116498"/>
              <a:gd name="connsiteY32" fmla="*/ 124191 h 171816"/>
              <a:gd name="connsiteX33" fmla="*/ 114300 w 116498"/>
              <a:gd name="connsiteY33" fmla="*/ 133716 h 171816"/>
              <a:gd name="connsiteX34" fmla="*/ 59348 w 116498"/>
              <a:gd name="connsiteY34" fmla="*/ 133716 h 171816"/>
              <a:gd name="connsiteX35" fmla="*/ 59348 w 116498"/>
              <a:gd name="connsiteY35" fmla="*/ 162291 h 171816"/>
              <a:gd name="connsiteX36" fmla="*/ 116498 w 116498"/>
              <a:gd name="connsiteY36" fmla="*/ 162291 h 171816"/>
              <a:gd name="connsiteX37" fmla="*/ 116498 w 116498"/>
              <a:gd name="connsiteY37" fmla="*/ 171816 h 171816"/>
              <a:gd name="connsiteX38" fmla="*/ 0 w 116498"/>
              <a:gd name="connsiteY38" fmla="*/ 171816 h 171816"/>
              <a:gd name="connsiteX39" fmla="*/ 75431 w 116498"/>
              <a:gd name="connsiteY39" fmla="*/ 70449 h 171816"/>
              <a:gd name="connsiteX40" fmla="*/ 87667 w 116498"/>
              <a:gd name="connsiteY40" fmla="*/ 65649 h 171816"/>
              <a:gd name="connsiteX41" fmla="*/ 70009 w 116498"/>
              <a:gd name="connsiteY41" fmla="*/ 16852 h 171816"/>
              <a:gd name="connsiteX42" fmla="*/ 57297 w 116498"/>
              <a:gd name="connsiteY42" fmla="*/ 21285 h 171816"/>
              <a:gd name="connsiteX43" fmla="*/ 75431 w 116498"/>
              <a:gd name="connsiteY43" fmla="*/ 70449 h 171816"/>
              <a:gd name="connsiteX44" fmla="*/ 47612 w 116498"/>
              <a:gd name="connsiteY44" fmla="*/ 64477 h 171816"/>
              <a:gd name="connsiteX45" fmla="*/ 55969 w 116498"/>
              <a:gd name="connsiteY45" fmla="*/ 61110 h 171816"/>
              <a:gd name="connsiteX46" fmla="*/ 59348 w 116498"/>
              <a:gd name="connsiteY46" fmla="*/ 52767 h 171816"/>
              <a:gd name="connsiteX47" fmla="*/ 55982 w 116498"/>
              <a:gd name="connsiteY47" fmla="*/ 44411 h 171816"/>
              <a:gd name="connsiteX48" fmla="*/ 47638 w 116498"/>
              <a:gd name="connsiteY48" fmla="*/ 41031 h 171816"/>
              <a:gd name="connsiteX49" fmla="*/ 39282 w 116498"/>
              <a:gd name="connsiteY49" fmla="*/ 44398 h 171816"/>
              <a:gd name="connsiteX50" fmla="*/ 35902 w 116498"/>
              <a:gd name="connsiteY50" fmla="*/ 52741 h 171816"/>
              <a:gd name="connsiteX51" fmla="*/ 39269 w 116498"/>
              <a:gd name="connsiteY51" fmla="*/ 61097 h 171816"/>
              <a:gd name="connsiteX52" fmla="*/ 47612 w 116498"/>
              <a:gd name="connsiteY52" fmla="*/ 64477 h 171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6498" h="171816">
                <a:moveTo>
                  <a:pt x="0" y="171816"/>
                </a:moveTo>
                <a:lnTo>
                  <a:pt x="0" y="162291"/>
                </a:lnTo>
                <a:lnTo>
                  <a:pt x="47625" y="162291"/>
                </a:lnTo>
                <a:lnTo>
                  <a:pt x="47625" y="133716"/>
                </a:lnTo>
                <a:lnTo>
                  <a:pt x="42863" y="133716"/>
                </a:lnTo>
                <a:cubicBezTo>
                  <a:pt x="31004" y="133716"/>
                  <a:pt x="20895" y="129537"/>
                  <a:pt x="12537" y="121179"/>
                </a:cubicBezTo>
                <a:cubicBezTo>
                  <a:pt x="4179" y="112821"/>
                  <a:pt x="0" y="102713"/>
                  <a:pt x="0" y="90854"/>
                </a:cubicBezTo>
                <a:cubicBezTo>
                  <a:pt x="0" y="82049"/>
                  <a:pt x="2537" y="74038"/>
                  <a:pt x="7611" y="66821"/>
                </a:cubicBezTo>
                <a:cubicBezTo>
                  <a:pt x="12685" y="59605"/>
                  <a:pt x="19380" y="54354"/>
                  <a:pt x="27696" y="51069"/>
                </a:cubicBezTo>
                <a:cubicBezTo>
                  <a:pt x="27989" y="44572"/>
                  <a:pt x="30776" y="39535"/>
                  <a:pt x="36058" y="35957"/>
                </a:cubicBezTo>
                <a:cubicBezTo>
                  <a:pt x="41339" y="32379"/>
                  <a:pt x="46941" y="31628"/>
                  <a:pt x="52864" y="33704"/>
                </a:cubicBezTo>
                <a:lnTo>
                  <a:pt x="46526" y="16376"/>
                </a:lnTo>
                <a:lnTo>
                  <a:pt x="55575" y="13042"/>
                </a:lnTo>
                <a:lnTo>
                  <a:pt x="52241" y="4103"/>
                </a:lnTo>
                <a:lnTo>
                  <a:pt x="63378" y="0"/>
                </a:lnTo>
                <a:lnTo>
                  <a:pt x="66602" y="9049"/>
                </a:lnTo>
                <a:lnTo>
                  <a:pt x="74918" y="6081"/>
                </a:lnTo>
                <a:lnTo>
                  <a:pt x="98547" y="70558"/>
                </a:lnTo>
                <a:lnTo>
                  <a:pt x="90231" y="73892"/>
                </a:lnTo>
                <a:lnTo>
                  <a:pt x="93565" y="82941"/>
                </a:lnTo>
                <a:lnTo>
                  <a:pt x="82428" y="87044"/>
                </a:lnTo>
                <a:lnTo>
                  <a:pt x="79204" y="77995"/>
                </a:lnTo>
                <a:lnTo>
                  <a:pt x="70155" y="81695"/>
                </a:lnTo>
                <a:lnTo>
                  <a:pt x="64074" y="64147"/>
                </a:lnTo>
                <a:cubicBezTo>
                  <a:pt x="62181" y="66858"/>
                  <a:pt x="59748" y="69014"/>
                  <a:pt x="56775" y="70613"/>
                </a:cubicBezTo>
                <a:cubicBezTo>
                  <a:pt x="53801" y="72213"/>
                  <a:pt x="50605" y="72976"/>
                  <a:pt x="47185" y="72903"/>
                </a:cubicBezTo>
                <a:cubicBezTo>
                  <a:pt x="43204" y="72830"/>
                  <a:pt x="39614" y="71667"/>
                  <a:pt x="36415" y="69414"/>
                </a:cubicBezTo>
                <a:cubicBezTo>
                  <a:pt x="33216" y="67161"/>
                  <a:pt x="30810" y="64257"/>
                  <a:pt x="29198" y="60704"/>
                </a:cubicBezTo>
                <a:cubicBezTo>
                  <a:pt x="23202" y="63366"/>
                  <a:pt x="18424" y="67390"/>
                  <a:pt x="14865" y="72775"/>
                </a:cubicBezTo>
                <a:cubicBezTo>
                  <a:pt x="11305" y="78160"/>
                  <a:pt x="9525" y="84186"/>
                  <a:pt x="9525" y="90854"/>
                </a:cubicBezTo>
                <a:cubicBezTo>
                  <a:pt x="9525" y="100114"/>
                  <a:pt x="12766" y="107986"/>
                  <a:pt x="19249" y="114468"/>
                </a:cubicBezTo>
                <a:cubicBezTo>
                  <a:pt x="25731" y="120950"/>
                  <a:pt x="33602" y="124191"/>
                  <a:pt x="42863" y="124191"/>
                </a:cubicBezTo>
                <a:lnTo>
                  <a:pt x="114300" y="124191"/>
                </a:lnTo>
                <a:lnTo>
                  <a:pt x="114300" y="133716"/>
                </a:lnTo>
                <a:lnTo>
                  <a:pt x="59348" y="133716"/>
                </a:lnTo>
                <a:lnTo>
                  <a:pt x="59348" y="162291"/>
                </a:lnTo>
                <a:lnTo>
                  <a:pt x="116498" y="162291"/>
                </a:lnTo>
                <a:lnTo>
                  <a:pt x="116498" y="171816"/>
                </a:lnTo>
                <a:lnTo>
                  <a:pt x="0" y="171816"/>
                </a:lnTo>
                <a:close/>
                <a:moveTo>
                  <a:pt x="75431" y="70449"/>
                </a:moveTo>
                <a:lnTo>
                  <a:pt x="87667" y="65649"/>
                </a:lnTo>
                <a:lnTo>
                  <a:pt x="70009" y="16852"/>
                </a:lnTo>
                <a:lnTo>
                  <a:pt x="57297" y="21285"/>
                </a:lnTo>
                <a:lnTo>
                  <a:pt x="75431" y="70449"/>
                </a:lnTo>
                <a:close/>
                <a:moveTo>
                  <a:pt x="47612" y="64477"/>
                </a:moveTo>
                <a:cubicBezTo>
                  <a:pt x="50930" y="64477"/>
                  <a:pt x="53716" y="63355"/>
                  <a:pt x="55969" y="61110"/>
                </a:cubicBezTo>
                <a:cubicBezTo>
                  <a:pt x="58222" y="58866"/>
                  <a:pt x="59348" y="56085"/>
                  <a:pt x="59348" y="52767"/>
                </a:cubicBezTo>
                <a:cubicBezTo>
                  <a:pt x="59348" y="49449"/>
                  <a:pt x="58226" y="46664"/>
                  <a:pt x="55982" y="44411"/>
                </a:cubicBezTo>
                <a:cubicBezTo>
                  <a:pt x="53737" y="42157"/>
                  <a:pt x="50956" y="41031"/>
                  <a:pt x="47638" y="41031"/>
                </a:cubicBezTo>
                <a:cubicBezTo>
                  <a:pt x="44320" y="41031"/>
                  <a:pt x="41535" y="42153"/>
                  <a:pt x="39282" y="44398"/>
                </a:cubicBezTo>
                <a:cubicBezTo>
                  <a:pt x="37029" y="46642"/>
                  <a:pt x="35902" y="49423"/>
                  <a:pt x="35902" y="52741"/>
                </a:cubicBezTo>
                <a:cubicBezTo>
                  <a:pt x="35902" y="56059"/>
                  <a:pt x="37024" y="58844"/>
                  <a:pt x="39269" y="61097"/>
                </a:cubicBezTo>
                <a:cubicBezTo>
                  <a:pt x="41513" y="63351"/>
                  <a:pt x="44294" y="64477"/>
                  <a:pt x="47612" y="64477"/>
                </a:cubicBezTo>
                <a:close/>
              </a:path>
            </a:pathLst>
          </a:custGeom>
          <a:solidFill>
            <a:schemeClr val="bg1"/>
          </a:solidFill>
          <a:ln w="238" cap="flat">
            <a:noFill/>
            <a:prstDash val="solid"/>
            <a:miter/>
          </a:ln>
        </p:spPr>
        <p:txBody>
          <a:bodyPr rtlCol="0" anchor="ctr"/>
          <a:lstStyle/>
          <a:p>
            <a:endParaRPr lang="en-RO"/>
          </a:p>
        </p:txBody>
      </p:sp>
      <p:sp>
        <p:nvSpPr>
          <p:cNvPr id="39" name="Graphic 20">
            <a:extLst>
              <a:ext uri="{FF2B5EF4-FFF2-40B4-BE49-F238E27FC236}">
                <a16:creationId xmlns:a16="http://schemas.microsoft.com/office/drawing/2014/main" id="{A50C83B2-7899-434B-AFAF-8DBBA043A841}"/>
              </a:ext>
            </a:extLst>
          </p:cNvPr>
          <p:cNvSpPr>
            <a:spLocks noChangeAspect="1"/>
          </p:cNvSpPr>
          <p:nvPr/>
        </p:nvSpPr>
        <p:spPr>
          <a:xfrm>
            <a:off x="645701" y="2032330"/>
            <a:ext cx="432000" cy="432000"/>
          </a:xfrm>
          <a:custGeom>
            <a:avLst/>
            <a:gdLst>
              <a:gd name="connsiteX0" fmla="*/ 48981 w 156063"/>
              <a:gd name="connsiteY0" fmla="*/ 72280 h 156063"/>
              <a:gd name="connsiteX1" fmla="*/ 29912 w 156063"/>
              <a:gd name="connsiteY1" fmla="*/ 53633 h 156063"/>
              <a:gd name="connsiteX2" fmla="*/ 35884 w 156063"/>
              <a:gd name="connsiteY2" fmla="*/ 47662 h 156063"/>
              <a:gd name="connsiteX3" fmla="*/ 48743 w 156063"/>
              <a:gd name="connsiteY3" fmla="*/ 60520 h 156063"/>
              <a:gd name="connsiteX4" fmla="*/ 72555 w 156063"/>
              <a:gd name="connsiteY4" fmla="*/ 36891 h 156063"/>
              <a:gd name="connsiteX5" fmla="*/ 78526 w 156063"/>
              <a:gd name="connsiteY5" fmla="*/ 42679 h 156063"/>
              <a:gd name="connsiteX6" fmla="*/ 48981 w 156063"/>
              <a:gd name="connsiteY6" fmla="*/ 72280 h 156063"/>
              <a:gd name="connsiteX7" fmla="*/ 149323 w 156063"/>
              <a:gd name="connsiteY7" fmla="*/ 156064 h 156063"/>
              <a:gd name="connsiteX8" fmla="*/ 89682 w 156063"/>
              <a:gd name="connsiteY8" fmla="*/ 96423 h 156063"/>
              <a:gd name="connsiteX9" fmla="*/ 73251 w 156063"/>
              <a:gd name="connsiteY9" fmla="*/ 105838 h 156063"/>
              <a:gd name="connsiteX10" fmla="*/ 54586 w 156063"/>
              <a:gd name="connsiteY10" fmla="*/ 109171 h 156063"/>
              <a:gd name="connsiteX11" fmla="*/ 15872 w 156063"/>
              <a:gd name="connsiteY11" fmla="*/ 93299 h 156063"/>
              <a:gd name="connsiteX12" fmla="*/ 0 w 156063"/>
              <a:gd name="connsiteY12" fmla="*/ 54586 h 156063"/>
              <a:gd name="connsiteX13" fmla="*/ 15872 w 156063"/>
              <a:gd name="connsiteY13" fmla="*/ 15872 h 156063"/>
              <a:gd name="connsiteX14" fmla="*/ 54586 w 156063"/>
              <a:gd name="connsiteY14" fmla="*/ 0 h 156063"/>
              <a:gd name="connsiteX15" fmla="*/ 93299 w 156063"/>
              <a:gd name="connsiteY15" fmla="*/ 15872 h 156063"/>
              <a:gd name="connsiteX16" fmla="*/ 109171 w 156063"/>
              <a:gd name="connsiteY16" fmla="*/ 54586 h 156063"/>
              <a:gd name="connsiteX17" fmla="*/ 105654 w 156063"/>
              <a:gd name="connsiteY17" fmla="*/ 73800 h 156063"/>
              <a:gd name="connsiteX18" fmla="*/ 96423 w 156063"/>
              <a:gd name="connsiteY18" fmla="*/ 89682 h 156063"/>
              <a:gd name="connsiteX19" fmla="*/ 156064 w 156063"/>
              <a:gd name="connsiteY19" fmla="*/ 149323 h 156063"/>
              <a:gd name="connsiteX20" fmla="*/ 149323 w 156063"/>
              <a:gd name="connsiteY20" fmla="*/ 156064 h 156063"/>
              <a:gd name="connsiteX21" fmla="*/ 54586 w 156063"/>
              <a:gd name="connsiteY21" fmla="*/ 99646 h 156063"/>
              <a:gd name="connsiteX22" fmla="*/ 86595 w 156063"/>
              <a:gd name="connsiteY22" fmla="*/ 86595 h 156063"/>
              <a:gd name="connsiteX23" fmla="*/ 99646 w 156063"/>
              <a:gd name="connsiteY23" fmla="*/ 54586 h 156063"/>
              <a:gd name="connsiteX24" fmla="*/ 86595 w 156063"/>
              <a:gd name="connsiteY24" fmla="*/ 22576 h 156063"/>
              <a:gd name="connsiteX25" fmla="*/ 54586 w 156063"/>
              <a:gd name="connsiteY25" fmla="*/ 9525 h 156063"/>
              <a:gd name="connsiteX26" fmla="*/ 22576 w 156063"/>
              <a:gd name="connsiteY26" fmla="*/ 22576 h 156063"/>
              <a:gd name="connsiteX27" fmla="*/ 9525 w 156063"/>
              <a:gd name="connsiteY27" fmla="*/ 54586 h 156063"/>
              <a:gd name="connsiteX28" fmla="*/ 22576 w 156063"/>
              <a:gd name="connsiteY28" fmla="*/ 86595 h 156063"/>
              <a:gd name="connsiteX29" fmla="*/ 54586 w 156063"/>
              <a:gd name="connsiteY29" fmla="*/ 99646 h 156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56063" h="156063">
                <a:moveTo>
                  <a:pt x="48981" y="72280"/>
                </a:moveTo>
                <a:lnTo>
                  <a:pt x="29912" y="53633"/>
                </a:lnTo>
                <a:lnTo>
                  <a:pt x="35884" y="47662"/>
                </a:lnTo>
                <a:lnTo>
                  <a:pt x="48743" y="60520"/>
                </a:lnTo>
                <a:lnTo>
                  <a:pt x="72555" y="36891"/>
                </a:lnTo>
                <a:lnTo>
                  <a:pt x="78526" y="42679"/>
                </a:lnTo>
                <a:lnTo>
                  <a:pt x="48981" y="72280"/>
                </a:lnTo>
                <a:close/>
                <a:moveTo>
                  <a:pt x="149323" y="156064"/>
                </a:moveTo>
                <a:lnTo>
                  <a:pt x="89682" y="96423"/>
                </a:lnTo>
                <a:cubicBezTo>
                  <a:pt x="84919" y="100477"/>
                  <a:pt x="79442" y="103615"/>
                  <a:pt x="73251" y="105838"/>
                </a:cubicBezTo>
                <a:cubicBezTo>
                  <a:pt x="67060" y="108060"/>
                  <a:pt x="60838" y="109171"/>
                  <a:pt x="54586" y="109171"/>
                </a:cubicBezTo>
                <a:cubicBezTo>
                  <a:pt x="39358" y="109171"/>
                  <a:pt x="26453" y="103881"/>
                  <a:pt x="15872" y="93299"/>
                </a:cubicBezTo>
                <a:cubicBezTo>
                  <a:pt x="5291" y="82718"/>
                  <a:pt x="0" y="69813"/>
                  <a:pt x="0" y="54586"/>
                </a:cubicBezTo>
                <a:cubicBezTo>
                  <a:pt x="0" y="39358"/>
                  <a:pt x="5291" y="26453"/>
                  <a:pt x="15872" y="15872"/>
                </a:cubicBezTo>
                <a:cubicBezTo>
                  <a:pt x="26453" y="5291"/>
                  <a:pt x="39358" y="0"/>
                  <a:pt x="54586" y="0"/>
                </a:cubicBezTo>
                <a:cubicBezTo>
                  <a:pt x="69814" y="0"/>
                  <a:pt x="82718" y="5291"/>
                  <a:pt x="93299" y="15872"/>
                </a:cubicBezTo>
                <a:cubicBezTo>
                  <a:pt x="103881" y="26453"/>
                  <a:pt x="109171" y="39358"/>
                  <a:pt x="109171" y="54586"/>
                </a:cubicBezTo>
                <a:cubicBezTo>
                  <a:pt x="109171" y="61204"/>
                  <a:pt x="107999" y="67609"/>
                  <a:pt x="105654" y="73800"/>
                </a:cubicBezTo>
                <a:cubicBezTo>
                  <a:pt x="103310" y="79992"/>
                  <a:pt x="100233" y="85285"/>
                  <a:pt x="96423" y="89682"/>
                </a:cubicBezTo>
                <a:lnTo>
                  <a:pt x="156064" y="149323"/>
                </a:lnTo>
                <a:lnTo>
                  <a:pt x="149323" y="156064"/>
                </a:lnTo>
                <a:close/>
                <a:moveTo>
                  <a:pt x="54586" y="99646"/>
                </a:moveTo>
                <a:cubicBezTo>
                  <a:pt x="67225" y="99646"/>
                  <a:pt x="77895" y="95296"/>
                  <a:pt x="86595" y="86595"/>
                </a:cubicBezTo>
                <a:cubicBezTo>
                  <a:pt x="95296" y="77894"/>
                  <a:pt x="99646" y="67225"/>
                  <a:pt x="99646" y="54586"/>
                </a:cubicBezTo>
                <a:cubicBezTo>
                  <a:pt x="99646" y="41947"/>
                  <a:pt x="95296" y="31277"/>
                  <a:pt x="86595" y="22576"/>
                </a:cubicBezTo>
                <a:cubicBezTo>
                  <a:pt x="77895" y="13875"/>
                  <a:pt x="67225" y="9525"/>
                  <a:pt x="54586" y="9525"/>
                </a:cubicBezTo>
                <a:cubicBezTo>
                  <a:pt x="41947" y="9525"/>
                  <a:pt x="31277" y="13875"/>
                  <a:pt x="22576" y="22576"/>
                </a:cubicBezTo>
                <a:cubicBezTo>
                  <a:pt x="13876" y="31277"/>
                  <a:pt x="9525" y="41947"/>
                  <a:pt x="9525" y="54586"/>
                </a:cubicBezTo>
                <a:cubicBezTo>
                  <a:pt x="9525" y="67225"/>
                  <a:pt x="13876" y="77894"/>
                  <a:pt x="22576" y="86595"/>
                </a:cubicBezTo>
                <a:cubicBezTo>
                  <a:pt x="31277" y="95296"/>
                  <a:pt x="41947" y="99646"/>
                  <a:pt x="54586" y="99646"/>
                </a:cubicBezTo>
                <a:close/>
              </a:path>
            </a:pathLst>
          </a:custGeom>
          <a:solidFill>
            <a:schemeClr val="bg1"/>
          </a:solidFill>
          <a:ln w="238" cap="flat">
            <a:noFill/>
            <a:prstDash val="solid"/>
            <a:miter/>
          </a:ln>
        </p:spPr>
        <p:txBody>
          <a:bodyPr rtlCol="0" anchor="ctr"/>
          <a:lstStyle/>
          <a:p>
            <a:endParaRPr lang="en-RO"/>
          </a:p>
        </p:txBody>
      </p:sp>
      <p:sp>
        <p:nvSpPr>
          <p:cNvPr id="40" name="Rounded Rectangle 39">
            <a:extLst>
              <a:ext uri="{FF2B5EF4-FFF2-40B4-BE49-F238E27FC236}">
                <a16:creationId xmlns:a16="http://schemas.microsoft.com/office/drawing/2014/main" id="{B69D18B1-A6E4-2D48-BD0D-4DBC3EA69D3C}"/>
              </a:ext>
            </a:extLst>
          </p:cNvPr>
          <p:cNvSpPr/>
          <p:nvPr/>
        </p:nvSpPr>
        <p:spPr>
          <a:xfrm>
            <a:off x="860417" y="4931734"/>
            <a:ext cx="3579303" cy="648000"/>
          </a:xfrm>
          <a:prstGeom prst="roundRect">
            <a:avLst>
              <a:gd name="adj" fmla="val 23081"/>
            </a:avLst>
          </a:prstGeom>
          <a:solidFill>
            <a:srgbClr val="3D6C9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41" name="TextBox 40">
            <a:extLst>
              <a:ext uri="{FF2B5EF4-FFF2-40B4-BE49-F238E27FC236}">
                <a16:creationId xmlns:a16="http://schemas.microsoft.com/office/drawing/2014/main" id="{9B0DB32A-FD9F-9443-9B54-E4235507A423}"/>
              </a:ext>
            </a:extLst>
          </p:cNvPr>
          <p:cNvSpPr txBox="1"/>
          <p:nvPr/>
        </p:nvSpPr>
        <p:spPr>
          <a:xfrm>
            <a:off x="1436512" y="5132623"/>
            <a:ext cx="2755118" cy="246221"/>
          </a:xfrm>
          <a:prstGeom prst="rect">
            <a:avLst/>
          </a:prstGeom>
          <a:noFill/>
        </p:spPr>
        <p:txBody>
          <a:bodyPr wrap="square" lIns="0" tIns="0" rIns="0" bIns="0" rtlCol="0">
            <a:spAutoFit/>
          </a:bodyPr>
          <a:lstStyle/>
          <a:p>
            <a:r>
              <a:rPr lang="en-GB" sz="1600" dirty="0" err="1">
                <a:solidFill>
                  <a:schemeClr val="tx1"/>
                </a:solidFill>
              </a:rPr>
              <a:t>Cheaper than molecular tests</a:t>
            </a:r>
          </a:p>
        </p:txBody>
      </p:sp>
      <p:sp>
        <p:nvSpPr>
          <p:cNvPr id="42" name="Google Shape;140;p4">
            <a:extLst>
              <a:ext uri="{FF2B5EF4-FFF2-40B4-BE49-F238E27FC236}">
                <a16:creationId xmlns:a16="http://schemas.microsoft.com/office/drawing/2014/main" id="{46E48049-4B3F-F649-A94E-FD2CD03E1617}"/>
              </a:ext>
            </a:extLst>
          </p:cNvPr>
          <p:cNvSpPr>
            <a:spLocks noChangeAspect="1"/>
          </p:cNvSpPr>
          <p:nvPr/>
        </p:nvSpPr>
        <p:spPr>
          <a:xfrm>
            <a:off x="429701" y="4823734"/>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raphic 7">
            <a:extLst>
              <a:ext uri="{FF2B5EF4-FFF2-40B4-BE49-F238E27FC236}">
                <a16:creationId xmlns:a16="http://schemas.microsoft.com/office/drawing/2014/main" id="{6B512533-3BE5-A74F-8167-8DEF436EC5D9}"/>
              </a:ext>
            </a:extLst>
          </p:cNvPr>
          <p:cNvSpPr>
            <a:spLocks noChangeAspect="1"/>
          </p:cNvSpPr>
          <p:nvPr/>
        </p:nvSpPr>
        <p:spPr>
          <a:xfrm>
            <a:off x="645701" y="5100429"/>
            <a:ext cx="432000" cy="310611"/>
          </a:xfrm>
          <a:custGeom>
            <a:avLst/>
            <a:gdLst>
              <a:gd name="connsiteX0" fmla="*/ 102943 w 177311"/>
              <a:gd name="connsiteY0" fmla="*/ 68507 h 127488"/>
              <a:gd name="connsiteX1" fmla="*/ 89389 w 177311"/>
              <a:gd name="connsiteY1" fmla="*/ 63012 h 127488"/>
              <a:gd name="connsiteX2" fmla="*/ 83893 w 177311"/>
              <a:gd name="connsiteY2" fmla="*/ 49457 h 127488"/>
              <a:gd name="connsiteX3" fmla="*/ 89389 w 177311"/>
              <a:gd name="connsiteY3" fmla="*/ 35902 h 127488"/>
              <a:gd name="connsiteX4" fmla="*/ 102943 w 177311"/>
              <a:gd name="connsiteY4" fmla="*/ 30407 h 127488"/>
              <a:gd name="connsiteX5" fmla="*/ 116498 w 177311"/>
              <a:gd name="connsiteY5" fmla="*/ 35902 h 127488"/>
              <a:gd name="connsiteX6" fmla="*/ 121993 w 177311"/>
              <a:gd name="connsiteY6" fmla="*/ 49457 h 127488"/>
              <a:gd name="connsiteX7" fmla="*/ 116498 w 177311"/>
              <a:gd name="connsiteY7" fmla="*/ 63012 h 127488"/>
              <a:gd name="connsiteX8" fmla="*/ 102943 w 177311"/>
              <a:gd name="connsiteY8" fmla="*/ 68507 h 127488"/>
              <a:gd name="connsiteX9" fmla="*/ 43962 w 177311"/>
              <a:gd name="connsiteY9" fmla="*/ 98914 h 127488"/>
              <a:gd name="connsiteX10" fmla="*/ 33095 w 177311"/>
              <a:gd name="connsiteY10" fmla="*/ 94394 h 127488"/>
              <a:gd name="connsiteX11" fmla="*/ 28575 w 177311"/>
              <a:gd name="connsiteY11" fmla="*/ 83527 h 127488"/>
              <a:gd name="connsiteX12" fmla="*/ 28575 w 177311"/>
              <a:gd name="connsiteY12" fmla="*/ 15387 h 127488"/>
              <a:gd name="connsiteX13" fmla="*/ 33095 w 177311"/>
              <a:gd name="connsiteY13" fmla="*/ 4520 h 127488"/>
              <a:gd name="connsiteX14" fmla="*/ 43962 w 177311"/>
              <a:gd name="connsiteY14" fmla="*/ 0 h 127488"/>
              <a:gd name="connsiteX15" fmla="*/ 161925 w 177311"/>
              <a:gd name="connsiteY15" fmla="*/ 0 h 127488"/>
              <a:gd name="connsiteX16" fmla="*/ 172792 w 177311"/>
              <a:gd name="connsiteY16" fmla="*/ 4520 h 127488"/>
              <a:gd name="connsiteX17" fmla="*/ 177312 w 177311"/>
              <a:gd name="connsiteY17" fmla="*/ 15387 h 127488"/>
              <a:gd name="connsiteX18" fmla="*/ 177312 w 177311"/>
              <a:gd name="connsiteY18" fmla="*/ 83527 h 127488"/>
              <a:gd name="connsiteX19" fmla="*/ 172792 w 177311"/>
              <a:gd name="connsiteY19" fmla="*/ 94394 h 127488"/>
              <a:gd name="connsiteX20" fmla="*/ 161925 w 177311"/>
              <a:gd name="connsiteY20" fmla="*/ 98914 h 127488"/>
              <a:gd name="connsiteX21" fmla="*/ 43962 w 177311"/>
              <a:gd name="connsiteY21" fmla="*/ 98914 h 127488"/>
              <a:gd name="connsiteX22" fmla="*/ 53487 w 177311"/>
              <a:gd name="connsiteY22" fmla="*/ 89389 h 127488"/>
              <a:gd name="connsiteX23" fmla="*/ 152400 w 177311"/>
              <a:gd name="connsiteY23" fmla="*/ 89389 h 127488"/>
              <a:gd name="connsiteX24" fmla="*/ 156920 w 177311"/>
              <a:gd name="connsiteY24" fmla="*/ 78499 h 127488"/>
              <a:gd name="connsiteX25" fmla="*/ 167787 w 177311"/>
              <a:gd name="connsiteY25" fmla="*/ 74002 h 127488"/>
              <a:gd name="connsiteX26" fmla="*/ 167787 w 177311"/>
              <a:gd name="connsiteY26" fmla="*/ 24912 h 127488"/>
              <a:gd name="connsiteX27" fmla="*/ 156897 w 177311"/>
              <a:gd name="connsiteY27" fmla="*/ 20392 h 127488"/>
              <a:gd name="connsiteX28" fmla="*/ 152400 w 177311"/>
              <a:gd name="connsiteY28" fmla="*/ 9525 h 127488"/>
              <a:gd name="connsiteX29" fmla="*/ 53487 w 177311"/>
              <a:gd name="connsiteY29" fmla="*/ 9525 h 127488"/>
              <a:gd name="connsiteX30" fmla="*/ 48967 w 177311"/>
              <a:gd name="connsiteY30" fmla="*/ 20415 h 127488"/>
              <a:gd name="connsiteX31" fmla="*/ 38100 w 177311"/>
              <a:gd name="connsiteY31" fmla="*/ 24912 h 127488"/>
              <a:gd name="connsiteX32" fmla="*/ 38100 w 177311"/>
              <a:gd name="connsiteY32" fmla="*/ 74002 h 127488"/>
              <a:gd name="connsiteX33" fmla="*/ 48990 w 177311"/>
              <a:gd name="connsiteY33" fmla="*/ 78522 h 127488"/>
              <a:gd name="connsiteX34" fmla="*/ 53487 w 177311"/>
              <a:gd name="connsiteY34" fmla="*/ 89389 h 127488"/>
              <a:gd name="connsiteX35" fmla="*/ 149103 w 177311"/>
              <a:gd name="connsiteY35" fmla="*/ 127489 h 127488"/>
              <a:gd name="connsiteX36" fmla="*/ 15386 w 177311"/>
              <a:gd name="connsiteY36" fmla="*/ 127489 h 127488"/>
              <a:gd name="connsiteX37" fmla="*/ 4520 w 177311"/>
              <a:gd name="connsiteY37" fmla="*/ 122969 h 127488"/>
              <a:gd name="connsiteX38" fmla="*/ 0 w 177311"/>
              <a:gd name="connsiteY38" fmla="*/ 112102 h 127488"/>
              <a:gd name="connsiteX39" fmla="*/ 0 w 177311"/>
              <a:gd name="connsiteY39" fmla="*/ 28209 h 127488"/>
              <a:gd name="connsiteX40" fmla="*/ 9525 w 177311"/>
              <a:gd name="connsiteY40" fmla="*/ 28209 h 127488"/>
              <a:gd name="connsiteX41" fmla="*/ 9525 w 177311"/>
              <a:gd name="connsiteY41" fmla="*/ 112102 h 127488"/>
              <a:gd name="connsiteX42" fmla="*/ 11357 w 177311"/>
              <a:gd name="connsiteY42" fmla="*/ 116132 h 127488"/>
              <a:gd name="connsiteX43" fmla="*/ 15386 w 177311"/>
              <a:gd name="connsiteY43" fmla="*/ 117964 h 127488"/>
              <a:gd name="connsiteX44" fmla="*/ 149103 w 177311"/>
              <a:gd name="connsiteY44" fmla="*/ 117964 h 127488"/>
              <a:gd name="connsiteX45" fmla="*/ 149103 w 177311"/>
              <a:gd name="connsiteY45" fmla="*/ 127489 h 127488"/>
              <a:gd name="connsiteX46" fmla="*/ 43962 w 177311"/>
              <a:gd name="connsiteY46" fmla="*/ 89389 h 127488"/>
              <a:gd name="connsiteX47" fmla="*/ 38100 w 177311"/>
              <a:gd name="connsiteY47" fmla="*/ 89389 h 127488"/>
              <a:gd name="connsiteX48" fmla="*/ 38100 w 177311"/>
              <a:gd name="connsiteY48" fmla="*/ 9525 h 127488"/>
              <a:gd name="connsiteX49" fmla="*/ 43962 w 177311"/>
              <a:gd name="connsiteY49" fmla="*/ 9525 h 127488"/>
              <a:gd name="connsiteX50" fmla="*/ 39840 w 177311"/>
              <a:gd name="connsiteY50" fmla="*/ 11265 h 127488"/>
              <a:gd name="connsiteX51" fmla="*/ 38100 w 177311"/>
              <a:gd name="connsiteY51" fmla="*/ 15387 h 127488"/>
              <a:gd name="connsiteX52" fmla="*/ 38100 w 177311"/>
              <a:gd name="connsiteY52" fmla="*/ 83527 h 127488"/>
              <a:gd name="connsiteX53" fmla="*/ 39840 w 177311"/>
              <a:gd name="connsiteY53" fmla="*/ 87649 h 127488"/>
              <a:gd name="connsiteX54" fmla="*/ 43962 w 177311"/>
              <a:gd name="connsiteY54" fmla="*/ 89389 h 127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77311" h="127488">
                <a:moveTo>
                  <a:pt x="102943" y="68507"/>
                </a:moveTo>
                <a:cubicBezTo>
                  <a:pt x="97570" y="68507"/>
                  <a:pt x="93052" y="66675"/>
                  <a:pt x="89389" y="63012"/>
                </a:cubicBezTo>
                <a:cubicBezTo>
                  <a:pt x="85725" y="59348"/>
                  <a:pt x="83893" y="54830"/>
                  <a:pt x="83893" y="49457"/>
                </a:cubicBezTo>
                <a:cubicBezTo>
                  <a:pt x="83893" y="44084"/>
                  <a:pt x="85725" y="39566"/>
                  <a:pt x="89389" y="35902"/>
                </a:cubicBezTo>
                <a:cubicBezTo>
                  <a:pt x="93052" y="32239"/>
                  <a:pt x="97570" y="30407"/>
                  <a:pt x="102943" y="30407"/>
                </a:cubicBezTo>
                <a:cubicBezTo>
                  <a:pt x="108316" y="30407"/>
                  <a:pt x="112835" y="32239"/>
                  <a:pt x="116498" y="35902"/>
                </a:cubicBezTo>
                <a:cubicBezTo>
                  <a:pt x="120162" y="39566"/>
                  <a:pt x="121993" y="44084"/>
                  <a:pt x="121993" y="49457"/>
                </a:cubicBezTo>
                <a:cubicBezTo>
                  <a:pt x="121993" y="54830"/>
                  <a:pt x="120162" y="59348"/>
                  <a:pt x="116498" y="63012"/>
                </a:cubicBezTo>
                <a:cubicBezTo>
                  <a:pt x="112835" y="66675"/>
                  <a:pt x="108316" y="68507"/>
                  <a:pt x="102943" y="68507"/>
                </a:cubicBezTo>
                <a:close/>
                <a:moveTo>
                  <a:pt x="43962" y="98914"/>
                </a:moveTo>
                <a:cubicBezTo>
                  <a:pt x="39730" y="98914"/>
                  <a:pt x="36108" y="97407"/>
                  <a:pt x="33095" y="94394"/>
                </a:cubicBezTo>
                <a:cubicBezTo>
                  <a:pt x="30082" y="91381"/>
                  <a:pt x="28575" y="87758"/>
                  <a:pt x="28575" y="83527"/>
                </a:cubicBezTo>
                <a:lnTo>
                  <a:pt x="28575" y="15387"/>
                </a:lnTo>
                <a:cubicBezTo>
                  <a:pt x="28575" y="11155"/>
                  <a:pt x="30082" y="7533"/>
                  <a:pt x="33095" y="4520"/>
                </a:cubicBezTo>
                <a:cubicBezTo>
                  <a:pt x="36108" y="1507"/>
                  <a:pt x="39730" y="0"/>
                  <a:pt x="43962" y="0"/>
                </a:cubicBezTo>
                <a:lnTo>
                  <a:pt x="161925" y="0"/>
                </a:lnTo>
                <a:cubicBezTo>
                  <a:pt x="166156" y="0"/>
                  <a:pt x="169779" y="1507"/>
                  <a:pt x="172792" y="4520"/>
                </a:cubicBezTo>
                <a:cubicBezTo>
                  <a:pt x="175805" y="7533"/>
                  <a:pt x="177312" y="11155"/>
                  <a:pt x="177312" y="15387"/>
                </a:cubicBezTo>
                <a:lnTo>
                  <a:pt x="177312" y="83527"/>
                </a:lnTo>
                <a:cubicBezTo>
                  <a:pt x="177312" y="87758"/>
                  <a:pt x="175805" y="91381"/>
                  <a:pt x="172792" y="94394"/>
                </a:cubicBezTo>
                <a:cubicBezTo>
                  <a:pt x="169779" y="97407"/>
                  <a:pt x="166156" y="98914"/>
                  <a:pt x="161925" y="98914"/>
                </a:cubicBezTo>
                <a:lnTo>
                  <a:pt x="43962" y="98914"/>
                </a:lnTo>
                <a:close/>
                <a:moveTo>
                  <a:pt x="53487" y="89389"/>
                </a:moveTo>
                <a:lnTo>
                  <a:pt x="152400" y="89389"/>
                </a:lnTo>
                <a:cubicBezTo>
                  <a:pt x="152400" y="85127"/>
                  <a:pt x="153907" y="81497"/>
                  <a:pt x="156920" y="78499"/>
                </a:cubicBezTo>
                <a:cubicBezTo>
                  <a:pt x="159933" y="75501"/>
                  <a:pt x="163555" y="74002"/>
                  <a:pt x="167787" y="74002"/>
                </a:cubicBezTo>
                <a:lnTo>
                  <a:pt x="167787" y="24912"/>
                </a:lnTo>
                <a:cubicBezTo>
                  <a:pt x="163525" y="24912"/>
                  <a:pt x="159895" y="23405"/>
                  <a:pt x="156897" y="20392"/>
                </a:cubicBezTo>
                <a:cubicBezTo>
                  <a:pt x="153899" y="17379"/>
                  <a:pt x="152400" y="13757"/>
                  <a:pt x="152400" y="9525"/>
                </a:cubicBezTo>
                <a:lnTo>
                  <a:pt x="53487" y="9525"/>
                </a:lnTo>
                <a:cubicBezTo>
                  <a:pt x="53487" y="13787"/>
                  <a:pt x="51980" y="17417"/>
                  <a:pt x="48967" y="20415"/>
                </a:cubicBezTo>
                <a:cubicBezTo>
                  <a:pt x="45954" y="23413"/>
                  <a:pt x="42331" y="24912"/>
                  <a:pt x="38100" y="24912"/>
                </a:cubicBezTo>
                <a:lnTo>
                  <a:pt x="38100" y="74002"/>
                </a:lnTo>
                <a:cubicBezTo>
                  <a:pt x="42362" y="74002"/>
                  <a:pt x="45992" y="75509"/>
                  <a:pt x="48990" y="78522"/>
                </a:cubicBezTo>
                <a:cubicBezTo>
                  <a:pt x="51988" y="81535"/>
                  <a:pt x="53487" y="85157"/>
                  <a:pt x="53487" y="89389"/>
                </a:cubicBezTo>
                <a:close/>
                <a:moveTo>
                  <a:pt x="149103" y="127489"/>
                </a:moveTo>
                <a:lnTo>
                  <a:pt x="15386" y="127489"/>
                </a:lnTo>
                <a:cubicBezTo>
                  <a:pt x="11155" y="127489"/>
                  <a:pt x="7533" y="125982"/>
                  <a:pt x="4520" y="122969"/>
                </a:cubicBezTo>
                <a:cubicBezTo>
                  <a:pt x="1507" y="119956"/>
                  <a:pt x="0" y="116333"/>
                  <a:pt x="0" y="112102"/>
                </a:cubicBezTo>
                <a:lnTo>
                  <a:pt x="0" y="28209"/>
                </a:lnTo>
                <a:lnTo>
                  <a:pt x="9525" y="28209"/>
                </a:lnTo>
                <a:lnTo>
                  <a:pt x="9525" y="112102"/>
                </a:lnTo>
                <a:cubicBezTo>
                  <a:pt x="9525" y="113568"/>
                  <a:pt x="10136" y="114911"/>
                  <a:pt x="11357" y="116132"/>
                </a:cubicBezTo>
                <a:cubicBezTo>
                  <a:pt x="12578" y="117353"/>
                  <a:pt x="13921" y="117964"/>
                  <a:pt x="15386" y="117964"/>
                </a:cubicBezTo>
                <a:lnTo>
                  <a:pt x="149103" y="117964"/>
                </a:lnTo>
                <a:lnTo>
                  <a:pt x="149103" y="127489"/>
                </a:lnTo>
                <a:close/>
                <a:moveTo>
                  <a:pt x="43962" y="89389"/>
                </a:moveTo>
                <a:lnTo>
                  <a:pt x="38100" y="89389"/>
                </a:lnTo>
                <a:lnTo>
                  <a:pt x="38100" y="9525"/>
                </a:lnTo>
                <a:lnTo>
                  <a:pt x="43962" y="9525"/>
                </a:lnTo>
                <a:cubicBezTo>
                  <a:pt x="42374" y="9525"/>
                  <a:pt x="41000" y="10105"/>
                  <a:pt x="39840" y="11265"/>
                </a:cubicBezTo>
                <a:cubicBezTo>
                  <a:pt x="38680" y="12425"/>
                  <a:pt x="38100" y="13799"/>
                  <a:pt x="38100" y="15387"/>
                </a:cubicBezTo>
                <a:lnTo>
                  <a:pt x="38100" y="83527"/>
                </a:lnTo>
                <a:cubicBezTo>
                  <a:pt x="38100" y="85115"/>
                  <a:pt x="38680" y="86488"/>
                  <a:pt x="39840" y="87649"/>
                </a:cubicBezTo>
                <a:cubicBezTo>
                  <a:pt x="41000" y="88809"/>
                  <a:pt x="42374" y="89389"/>
                  <a:pt x="43962" y="89389"/>
                </a:cubicBezTo>
                <a:close/>
              </a:path>
            </a:pathLst>
          </a:custGeom>
          <a:solidFill>
            <a:schemeClr val="bg1"/>
          </a:solidFill>
          <a:ln w="238" cap="flat">
            <a:noFill/>
            <a:prstDash val="solid"/>
            <a:miter/>
          </a:ln>
        </p:spPr>
        <p:txBody>
          <a:bodyPr rtlCol="0" anchor="ctr"/>
          <a:lstStyle/>
          <a:p>
            <a:endParaRPr lang="en-RO"/>
          </a:p>
        </p:txBody>
      </p:sp>
      <p:sp>
        <p:nvSpPr>
          <p:cNvPr id="44" name="Rounded Rectangle 43">
            <a:extLst>
              <a:ext uri="{FF2B5EF4-FFF2-40B4-BE49-F238E27FC236}">
                <a16:creationId xmlns:a16="http://schemas.microsoft.com/office/drawing/2014/main" id="{8D933275-CDAA-0240-B5AF-328BF70453AD}"/>
              </a:ext>
            </a:extLst>
          </p:cNvPr>
          <p:cNvSpPr/>
          <p:nvPr/>
        </p:nvSpPr>
        <p:spPr>
          <a:xfrm>
            <a:off x="860417" y="3129782"/>
            <a:ext cx="3579303" cy="1247009"/>
          </a:xfrm>
          <a:prstGeom prst="roundRect">
            <a:avLst>
              <a:gd name="adj" fmla="val 8995"/>
            </a:avLst>
          </a:prstGeom>
          <a:solidFill>
            <a:srgbClr val="3D6C9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45" name="TextBox 44">
            <a:extLst>
              <a:ext uri="{FF2B5EF4-FFF2-40B4-BE49-F238E27FC236}">
                <a16:creationId xmlns:a16="http://schemas.microsoft.com/office/drawing/2014/main" id="{39BF7D88-4AEA-3747-B016-21BD88209CA1}"/>
              </a:ext>
            </a:extLst>
          </p:cNvPr>
          <p:cNvSpPr txBox="1"/>
          <p:nvPr/>
        </p:nvSpPr>
        <p:spPr>
          <a:xfrm>
            <a:off x="1436512" y="3270343"/>
            <a:ext cx="2755118" cy="984885"/>
          </a:xfrm>
          <a:prstGeom prst="rect">
            <a:avLst/>
          </a:prstGeom>
          <a:noFill/>
        </p:spPr>
        <p:txBody>
          <a:bodyPr wrap="square" lIns="0" tIns="0" rIns="0" bIns="0" rtlCol="0">
            <a:spAutoFit/>
          </a:bodyPr>
          <a:lstStyle/>
          <a:p>
            <a:r>
              <a:rPr lang="en-GB" sz="1600" dirty="0" err="1">
                <a:solidFill>
                  <a:schemeClr val="tx1"/>
                </a:solidFill>
              </a:rPr>
              <a:t>Based on the antigen antibody reaction and constitute a valuable tool in diagnosing infectious disease</a:t>
            </a:r>
          </a:p>
        </p:txBody>
      </p:sp>
      <p:sp>
        <p:nvSpPr>
          <p:cNvPr id="46" name="Google Shape;140;p4">
            <a:extLst>
              <a:ext uri="{FF2B5EF4-FFF2-40B4-BE49-F238E27FC236}">
                <a16:creationId xmlns:a16="http://schemas.microsoft.com/office/drawing/2014/main" id="{285627A7-6E06-D344-80BB-F9BA7D98759B}"/>
              </a:ext>
            </a:extLst>
          </p:cNvPr>
          <p:cNvSpPr>
            <a:spLocks noChangeAspect="1"/>
          </p:cNvSpPr>
          <p:nvPr/>
        </p:nvSpPr>
        <p:spPr>
          <a:xfrm>
            <a:off x="429701" y="3021782"/>
            <a:ext cx="864000" cy="864000"/>
          </a:xfrm>
          <a:prstGeom prst="ellipse">
            <a:avLst/>
          </a:prstGeom>
          <a:solidFill>
            <a:srgbClr val="ED7D31"/>
          </a:solidFill>
          <a:ln w="19050">
            <a:solidFill>
              <a:schemeClr val="bg1"/>
            </a:solidFill>
          </a:ln>
          <a:effectLst>
            <a:outerShdw blurRad="50800" dist="38100" dir="5400000" algn="t"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raphic 3">
            <a:extLst>
              <a:ext uri="{FF2B5EF4-FFF2-40B4-BE49-F238E27FC236}">
                <a16:creationId xmlns:a16="http://schemas.microsoft.com/office/drawing/2014/main" id="{1CE73639-B06E-8142-BC02-65B18C07D15A}"/>
              </a:ext>
            </a:extLst>
          </p:cNvPr>
          <p:cNvSpPr>
            <a:spLocks noChangeAspect="1"/>
          </p:cNvSpPr>
          <p:nvPr/>
        </p:nvSpPr>
        <p:spPr>
          <a:xfrm>
            <a:off x="645701" y="3284079"/>
            <a:ext cx="432000" cy="363157"/>
          </a:xfrm>
          <a:custGeom>
            <a:avLst/>
            <a:gdLst>
              <a:gd name="connsiteX0" fmla="*/ 9525 w 183905"/>
              <a:gd name="connsiteY0" fmla="*/ 69606 h 154598"/>
              <a:gd name="connsiteX1" fmla="*/ 9525 w 183905"/>
              <a:gd name="connsiteY1" fmla="*/ 123825 h 154598"/>
              <a:gd name="connsiteX2" fmla="*/ 9525 w 183905"/>
              <a:gd name="connsiteY2" fmla="*/ 9525 h 154598"/>
              <a:gd name="connsiteX3" fmla="*/ 9525 w 183905"/>
              <a:gd name="connsiteY3" fmla="*/ 69606 h 154598"/>
              <a:gd name="connsiteX4" fmla="*/ 110270 w 183905"/>
              <a:gd name="connsiteY4" fmla="*/ 145073 h 154598"/>
              <a:gd name="connsiteX5" fmla="*/ 119072 w 183905"/>
              <a:gd name="connsiteY5" fmla="*/ 141419 h 154598"/>
              <a:gd name="connsiteX6" fmla="*/ 122726 w 183905"/>
              <a:gd name="connsiteY6" fmla="*/ 132617 h 154598"/>
              <a:gd name="connsiteX7" fmla="*/ 119072 w 183905"/>
              <a:gd name="connsiteY7" fmla="*/ 123816 h 154598"/>
              <a:gd name="connsiteX8" fmla="*/ 110270 w 183905"/>
              <a:gd name="connsiteY8" fmla="*/ 120162 h 154598"/>
              <a:gd name="connsiteX9" fmla="*/ 101469 w 183905"/>
              <a:gd name="connsiteY9" fmla="*/ 123816 h 154598"/>
              <a:gd name="connsiteX10" fmla="*/ 97814 w 183905"/>
              <a:gd name="connsiteY10" fmla="*/ 132617 h 154598"/>
              <a:gd name="connsiteX11" fmla="*/ 101469 w 183905"/>
              <a:gd name="connsiteY11" fmla="*/ 141419 h 154598"/>
              <a:gd name="connsiteX12" fmla="*/ 110270 w 183905"/>
              <a:gd name="connsiteY12" fmla="*/ 145073 h 154598"/>
              <a:gd name="connsiteX13" fmla="*/ 161925 w 183905"/>
              <a:gd name="connsiteY13" fmla="*/ 66675 h 154598"/>
              <a:gd name="connsiteX14" fmla="*/ 170726 w 183905"/>
              <a:gd name="connsiteY14" fmla="*/ 63021 h 154598"/>
              <a:gd name="connsiteX15" fmla="*/ 174381 w 183905"/>
              <a:gd name="connsiteY15" fmla="*/ 54219 h 154598"/>
              <a:gd name="connsiteX16" fmla="*/ 170726 w 183905"/>
              <a:gd name="connsiteY16" fmla="*/ 45418 h 154598"/>
              <a:gd name="connsiteX17" fmla="*/ 161925 w 183905"/>
              <a:gd name="connsiteY17" fmla="*/ 41764 h 154598"/>
              <a:gd name="connsiteX18" fmla="*/ 153124 w 183905"/>
              <a:gd name="connsiteY18" fmla="*/ 45418 h 154598"/>
              <a:gd name="connsiteX19" fmla="*/ 149469 w 183905"/>
              <a:gd name="connsiteY19" fmla="*/ 54219 h 154598"/>
              <a:gd name="connsiteX20" fmla="*/ 153124 w 183905"/>
              <a:gd name="connsiteY20" fmla="*/ 63021 h 154598"/>
              <a:gd name="connsiteX21" fmla="*/ 161925 w 183905"/>
              <a:gd name="connsiteY21" fmla="*/ 66675 h 154598"/>
              <a:gd name="connsiteX22" fmla="*/ 33338 w 183905"/>
              <a:gd name="connsiteY22" fmla="*/ 52388 h 154598"/>
              <a:gd name="connsiteX23" fmla="*/ 83527 w 183905"/>
              <a:gd name="connsiteY23" fmla="*/ 52388 h 154598"/>
              <a:gd name="connsiteX24" fmla="*/ 83527 w 183905"/>
              <a:gd name="connsiteY24" fmla="*/ 42863 h 154598"/>
              <a:gd name="connsiteX25" fmla="*/ 33338 w 183905"/>
              <a:gd name="connsiteY25" fmla="*/ 42863 h 154598"/>
              <a:gd name="connsiteX26" fmla="*/ 33338 w 183905"/>
              <a:gd name="connsiteY26" fmla="*/ 52388 h 154598"/>
              <a:gd name="connsiteX27" fmla="*/ 33338 w 183905"/>
              <a:gd name="connsiteY27" fmla="*/ 90488 h 154598"/>
              <a:gd name="connsiteX28" fmla="*/ 83527 w 183905"/>
              <a:gd name="connsiteY28" fmla="*/ 90488 h 154598"/>
              <a:gd name="connsiteX29" fmla="*/ 83527 w 183905"/>
              <a:gd name="connsiteY29" fmla="*/ 80963 h 154598"/>
              <a:gd name="connsiteX30" fmla="*/ 33338 w 183905"/>
              <a:gd name="connsiteY30" fmla="*/ 80963 h 154598"/>
              <a:gd name="connsiteX31" fmla="*/ 33338 w 183905"/>
              <a:gd name="connsiteY31" fmla="*/ 90488 h 154598"/>
              <a:gd name="connsiteX32" fmla="*/ 15386 w 183905"/>
              <a:gd name="connsiteY32" fmla="*/ 133350 h 154598"/>
              <a:gd name="connsiteX33" fmla="*/ 4405 w 183905"/>
              <a:gd name="connsiteY33" fmla="*/ 128945 h 154598"/>
              <a:gd name="connsiteX34" fmla="*/ 0 w 183905"/>
              <a:gd name="connsiteY34" fmla="*/ 117964 h 154598"/>
              <a:gd name="connsiteX35" fmla="*/ 0 w 183905"/>
              <a:gd name="connsiteY35" fmla="*/ 15386 h 154598"/>
              <a:gd name="connsiteX36" fmla="*/ 4405 w 183905"/>
              <a:gd name="connsiteY36" fmla="*/ 4405 h 154598"/>
              <a:gd name="connsiteX37" fmla="*/ 15386 w 183905"/>
              <a:gd name="connsiteY37" fmla="*/ 0 h 154598"/>
              <a:gd name="connsiteX38" fmla="*/ 156064 w 183905"/>
              <a:gd name="connsiteY38" fmla="*/ 0 h 154598"/>
              <a:gd name="connsiteX39" fmla="*/ 167045 w 183905"/>
              <a:gd name="connsiteY39" fmla="*/ 4405 h 154598"/>
              <a:gd name="connsiteX40" fmla="*/ 171450 w 183905"/>
              <a:gd name="connsiteY40" fmla="*/ 15386 h 154598"/>
              <a:gd name="connsiteX41" fmla="*/ 161925 w 183905"/>
              <a:gd name="connsiteY41" fmla="*/ 15386 h 154598"/>
              <a:gd name="connsiteX42" fmla="*/ 160093 w 183905"/>
              <a:gd name="connsiteY42" fmla="*/ 11357 h 154598"/>
              <a:gd name="connsiteX43" fmla="*/ 156064 w 183905"/>
              <a:gd name="connsiteY43" fmla="*/ 9525 h 154598"/>
              <a:gd name="connsiteX44" fmla="*/ 15386 w 183905"/>
              <a:gd name="connsiteY44" fmla="*/ 9525 h 154598"/>
              <a:gd name="connsiteX45" fmla="*/ 11357 w 183905"/>
              <a:gd name="connsiteY45" fmla="*/ 11357 h 154598"/>
              <a:gd name="connsiteX46" fmla="*/ 9525 w 183905"/>
              <a:gd name="connsiteY46" fmla="*/ 15386 h 154598"/>
              <a:gd name="connsiteX47" fmla="*/ 9525 w 183905"/>
              <a:gd name="connsiteY47" fmla="*/ 117964 h 154598"/>
              <a:gd name="connsiteX48" fmla="*/ 11357 w 183905"/>
              <a:gd name="connsiteY48" fmla="*/ 121993 h 154598"/>
              <a:gd name="connsiteX49" fmla="*/ 15386 w 183905"/>
              <a:gd name="connsiteY49" fmla="*/ 123825 h 154598"/>
              <a:gd name="connsiteX50" fmla="*/ 69239 w 183905"/>
              <a:gd name="connsiteY50" fmla="*/ 123825 h 154598"/>
              <a:gd name="connsiteX51" fmla="*/ 69239 w 183905"/>
              <a:gd name="connsiteY51" fmla="*/ 133350 h 154598"/>
              <a:gd name="connsiteX52" fmla="*/ 15386 w 183905"/>
              <a:gd name="connsiteY52" fmla="*/ 133350 h 154598"/>
              <a:gd name="connsiteX53" fmla="*/ 110270 w 183905"/>
              <a:gd name="connsiteY53" fmla="*/ 154598 h 154598"/>
              <a:gd name="connsiteX54" fmla="*/ 94700 w 183905"/>
              <a:gd name="connsiteY54" fmla="*/ 148187 h 154598"/>
              <a:gd name="connsiteX55" fmla="*/ 88289 w 183905"/>
              <a:gd name="connsiteY55" fmla="*/ 132617 h 154598"/>
              <a:gd name="connsiteX56" fmla="*/ 93189 w 183905"/>
              <a:gd name="connsiteY56" fmla="*/ 118696 h 154598"/>
              <a:gd name="connsiteX57" fmla="*/ 105508 w 183905"/>
              <a:gd name="connsiteY57" fmla="*/ 111204 h 154598"/>
              <a:gd name="connsiteX58" fmla="*/ 105508 w 183905"/>
              <a:gd name="connsiteY58" fmla="*/ 88656 h 154598"/>
              <a:gd name="connsiteX59" fmla="*/ 157163 w 183905"/>
              <a:gd name="connsiteY59" fmla="*/ 88656 h 154598"/>
              <a:gd name="connsiteX60" fmla="*/ 157163 w 183905"/>
              <a:gd name="connsiteY60" fmla="*/ 75632 h 154598"/>
              <a:gd name="connsiteX61" fmla="*/ 144844 w 183905"/>
              <a:gd name="connsiteY61" fmla="*/ 68140 h 154598"/>
              <a:gd name="connsiteX62" fmla="*/ 139944 w 183905"/>
              <a:gd name="connsiteY62" fmla="*/ 54219 h 154598"/>
              <a:gd name="connsiteX63" fmla="*/ 146355 w 183905"/>
              <a:gd name="connsiteY63" fmla="*/ 38649 h 154598"/>
              <a:gd name="connsiteX64" fmla="*/ 161925 w 183905"/>
              <a:gd name="connsiteY64" fmla="*/ 32238 h 154598"/>
              <a:gd name="connsiteX65" fmla="*/ 177495 w 183905"/>
              <a:gd name="connsiteY65" fmla="*/ 38649 h 154598"/>
              <a:gd name="connsiteX66" fmla="*/ 183906 w 183905"/>
              <a:gd name="connsiteY66" fmla="*/ 54219 h 154598"/>
              <a:gd name="connsiteX67" fmla="*/ 179006 w 183905"/>
              <a:gd name="connsiteY67" fmla="*/ 68140 h 154598"/>
              <a:gd name="connsiteX68" fmla="*/ 166688 w 183905"/>
              <a:gd name="connsiteY68" fmla="*/ 75632 h 154598"/>
              <a:gd name="connsiteX69" fmla="*/ 166688 w 183905"/>
              <a:gd name="connsiteY69" fmla="*/ 98181 h 154598"/>
              <a:gd name="connsiteX70" fmla="*/ 115033 w 183905"/>
              <a:gd name="connsiteY70" fmla="*/ 98181 h 154598"/>
              <a:gd name="connsiteX71" fmla="*/ 115033 w 183905"/>
              <a:gd name="connsiteY71" fmla="*/ 111204 h 154598"/>
              <a:gd name="connsiteX72" fmla="*/ 127351 w 183905"/>
              <a:gd name="connsiteY72" fmla="*/ 118696 h 154598"/>
              <a:gd name="connsiteX73" fmla="*/ 132251 w 183905"/>
              <a:gd name="connsiteY73" fmla="*/ 132617 h 154598"/>
              <a:gd name="connsiteX74" fmla="*/ 125840 w 183905"/>
              <a:gd name="connsiteY74" fmla="*/ 148187 h 154598"/>
              <a:gd name="connsiteX75" fmla="*/ 110270 w 183905"/>
              <a:gd name="connsiteY75" fmla="*/ 154598 h 154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83905" h="154598">
                <a:moveTo>
                  <a:pt x="9525" y="69606"/>
                </a:moveTo>
                <a:lnTo>
                  <a:pt x="9525" y="123825"/>
                </a:lnTo>
                <a:lnTo>
                  <a:pt x="9525" y="9525"/>
                </a:lnTo>
                <a:lnTo>
                  <a:pt x="9525" y="69606"/>
                </a:lnTo>
                <a:close/>
                <a:moveTo>
                  <a:pt x="110270" y="145073"/>
                </a:moveTo>
                <a:cubicBezTo>
                  <a:pt x="113702" y="145073"/>
                  <a:pt x="116635" y="143855"/>
                  <a:pt x="119072" y="141419"/>
                </a:cubicBezTo>
                <a:cubicBezTo>
                  <a:pt x="121508" y="138983"/>
                  <a:pt x="122726" y="136049"/>
                  <a:pt x="122726" y="132617"/>
                </a:cubicBezTo>
                <a:cubicBezTo>
                  <a:pt x="122726" y="129186"/>
                  <a:pt x="121508" y="126252"/>
                  <a:pt x="119072" y="123816"/>
                </a:cubicBezTo>
                <a:cubicBezTo>
                  <a:pt x="116635" y="121380"/>
                  <a:pt x="113702" y="120162"/>
                  <a:pt x="110270" y="120162"/>
                </a:cubicBezTo>
                <a:cubicBezTo>
                  <a:pt x="106839" y="120162"/>
                  <a:pt x="103905" y="121380"/>
                  <a:pt x="101469" y="123816"/>
                </a:cubicBezTo>
                <a:cubicBezTo>
                  <a:pt x="99032" y="126252"/>
                  <a:pt x="97814" y="129186"/>
                  <a:pt x="97814" y="132617"/>
                </a:cubicBezTo>
                <a:cubicBezTo>
                  <a:pt x="97814" y="136049"/>
                  <a:pt x="99032" y="138983"/>
                  <a:pt x="101469" y="141419"/>
                </a:cubicBezTo>
                <a:cubicBezTo>
                  <a:pt x="103905" y="143855"/>
                  <a:pt x="106839" y="145073"/>
                  <a:pt x="110270" y="145073"/>
                </a:cubicBezTo>
                <a:close/>
                <a:moveTo>
                  <a:pt x="161925" y="66675"/>
                </a:moveTo>
                <a:cubicBezTo>
                  <a:pt x="165356" y="66675"/>
                  <a:pt x="168290" y="65457"/>
                  <a:pt x="170726" y="63021"/>
                </a:cubicBezTo>
                <a:cubicBezTo>
                  <a:pt x="173163" y="60584"/>
                  <a:pt x="174381" y="57651"/>
                  <a:pt x="174381" y="54219"/>
                </a:cubicBezTo>
                <a:cubicBezTo>
                  <a:pt x="174381" y="50788"/>
                  <a:pt x="173163" y="47854"/>
                  <a:pt x="170726" y="45418"/>
                </a:cubicBezTo>
                <a:cubicBezTo>
                  <a:pt x="168290" y="42982"/>
                  <a:pt x="165356" y="41764"/>
                  <a:pt x="161925" y="41764"/>
                </a:cubicBezTo>
                <a:cubicBezTo>
                  <a:pt x="158494" y="41764"/>
                  <a:pt x="155560" y="42982"/>
                  <a:pt x="153124" y="45418"/>
                </a:cubicBezTo>
                <a:cubicBezTo>
                  <a:pt x="150687" y="47854"/>
                  <a:pt x="149469" y="50788"/>
                  <a:pt x="149469" y="54219"/>
                </a:cubicBezTo>
                <a:cubicBezTo>
                  <a:pt x="149469" y="57651"/>
                  <a:pt x="150687" y="60584"/>
                  <a:pt x="153124" y="63021"/>
                </a:cubicBezTo>
                <a:cubicBezTo>
                  <a:pt x="155560" y="65457"/>
                  <a:pt x="158494" y="66675"/>
                  <a:pt x="161925" y="66675"/>
                </a:cubicBezTo>
                <a:close/>
                <a:moveTo>
                  <a:pt x="33338" y="52388"/>
                </a:moveTo>
                <a:lnTo>
                  <a:pt x="83527" y="52388"/>
                </a:lnTo>
                <a:lnTo>
                  <a:pt x="83527" y="42863"/>
                </a:lnTo>
                <a:lnTo>
                  <a:pt x="33338" y="42863"/>
                </a:lnTo>
                <a:lnTo>
                  <a:pt x="33338" y="52388"/>
                </a:lnTo>
                <a:close/>
                <a:moveTo>
                  <a:pt x="33338" y="90488"/>
                </a:moveTo>
                <a:lnTo>
                  <a:pt x="83527" y="90488"/>
                </a:lnTo>
                <a:lnTo>
                  <a:pt x="83527" y="80963"/>
                </a:lnTo>
                <a:lnTo>
                  <a:pt x="33338" y="80963"/>
                </a:lnTo>
                <a:lnTo>
                  <a:pt x="33338" y="90488"/>
                </a:lnTo>
                <a:close/>
                <a:moveTo>
                  <a:pt x="15386" y="133350"/>
                </a:moveTo>
                <a:cubicBezTo>
                  <a:pt x="11003" y="133350"/>
                  <a:pt x="7342" y="131882"/>
                  <a:pt x="4405" y="128945"/>
                </a:cubicBezTo>
                <a:cubicBezTo>
                  <a:pt x="1468" y="126008"/>
                  <a:pt x="0" y="122347"/>
                  <a:pt x="0" y="117964"/>
                </a:cubicBezTo>
                <a:lnTo>
                  <a:pt x="0" y="15386"/>
                </a:lnTo>
                <a:cubicBezTo>
                  <a:pt x="0" y="11003"/>
                  <a:pt x="1468" y="7342"/>
                  <a:pt x="4405" y="4405"/>
                </a:cubicBezTo>
                <a:cubicBezTo>
                  <a:pt x="7342" y="1468"/>
                  <a:pt x="11003" y="0"/>
                  <a:pt x="15386" y="0"/>
                </a:cubicBezTo>
                <a:lnTo>
                  <a:pt x="156064" y="0"/>
                </a:lnTo>
                <a:cubicBezTo>
                  <a:pt x="160447" y="0"/>
                  <a:pt x="164108" y="1468"/>
                  <a:pt x="167045" y="4405"/>
                </a:cubicBezTo>
                <a:cubicBezTo>
                  <a:pt x="169982" y="7342"/>
                  <a:pt x="171450" y="11003"/>
                  <a:pt x="171450" y="15386"/>
                </a:cubicBezTo>
                <a:lnTo>
                  <a:pt x="161925" y="15386"/>
                </a:lnTo>
                <a:cubicBezTo>
                  <a:pt x="161925" y="13921"/>
                  <a:pt x="161314" y="12578"/>
                  <a:pt x="160093" y="11357"/>
                </a:cubicBezTo>
                <a:cubicBezTo>
                  <a:pt x="158872" y="10136"/>
                  <a:pt x="157529" y="9525"/>
                  <a:pt x="156064" y="9525"/>
                </a:cubicBezTo>
                <a:lnTo>
                  <a:pt x="15386" y="9525"/>
                </a:lnTo>
                <a:cubicBezTo>
                  <a:pt x="13921" y="9525"/>
                  <a:pt x="12578" y="10136"/>
                  <a:pt x="11357" y="11357"/>
                </a:cubicBezTo>
                <a:cubicBezTo>
                  <a:pt x="10136" y="12578"/>
                  <a:pt x="9525" y="13921"/>
                  <a:pt x="9525" y="15386"/>
                </a:cubicBezTo>
                <a:lnTo>
                  <a:pt x="9525" y="117964"/>
                </a:lnTo>
                <a:cubicBezTo>
                  <a:pt x="9525" y="119429"/>
                  <a:pt x="10136" y="120772"/>
                  <a:pt x="11357" y="121993"/>
                </a:cubicBezTo>
                <a:cubicBezTo>
                  <a:pt x="12578" y="123214"/>
                  <a:pt x="13921" y="123825"/>
                  <a:pt x="15386" y="123825"/>
                </a:cubicBezTo>
                <a:lnTo>
                  <a:pt x="69239" y="123825"/>
                </a:lnTo>
                <a:lnTo>
                  <a:pt x="69239" y="133350"/>
                </a:lnTo>
                <a:lnTo>
                  <a:pt x="15386" y="133350"/>
                </a:lnTo>
                <a:close/>
                <a:moveTo>
                  <a:pt x="110270" y="154598"/>
                </a:moveTo>
                <a:cubicBezTo>
                  <a:pt x="104164" y="154598"/>
                  <a:pt x="98974" y="152461"/>
                  <a:pt x="94700" y="148187"/>
                </a:cubicBezTo>
                <a:cubicBezTo>
                  <a:pt x="90426" y="143913"/>
                  <a:pt x="88289" y="138723"/>
                  <a:pt x="88289" y="132617"/>
                </a:cubicBezTo>
                <a:cubicBezTo>
                  <a:pt x="88289" y="127281"/>
                  <a:pt x="89923" y="122641"/>
                  <a:pt x="93189" y="118696"/>
                </a:cubicBezTo>
                <a:cubicBezTo>
                  <a:pt x="96456" y="114752"/>
                  <a:pt x="100562" y="112255"/>
                  <a:pt x="105508" y="111204"/>
                </a:cubicBezTo>
                <a:lnTo>
                  <a:pt x="105508" y="88656"/>
                </a:lnTo>
                <a:lnTo>
                  <a:pt x="157163" y="88656"/>
                </a:lnTo>
                <a:lnTo>
                  <a:pt x="157163" y="75632"/>
                </a:lnTo>
                <a:cubicBezTo>
                  <a:pt x="152217" y="74582"/>
                  <a:pt x="148111" y="72085"/>
                  <a:pt x="144844" y="68140"/>
                </a:cubicBezTo>
                <a:cubicBezTo>
                  <a:pt x="141577" y="64196"/>
                  <a:pt x="139944" y="59556"/>
                  <a:pt x="139944" y="54219"/>
                </a:cubicBezTo>
                <a:cubicBezTo>
                  <a:pt x="139944" y="48113"/>
                  <a:pt x="142081" y="42924"/>
                  <a:pt x="146355" y="38649"/>
                </a:cubicBezTo>
                <a:cubicBezTo>
                  <a:pt x="150629" y="34375"/>
                  <a:pt x="155819" y="32238"/>
                  <a:pt x="161925" y="32238"/>
                </a:cubicBezTo>
                <a:cubicBezTo>
                  <a:pt x="168031" y="32238"/>
                  <a:pt x="173221" y="34375"/>
                  <a:pt x="177495" y="38649"/>
                </a:cubicBezTo>
                <a:cubicBezTo>
                  <a:pt x="181769" y="42924"/>
                  <a:pt x="183906" y="48113"/>
                  <a:pt x="183906" y="54219"/>
                </a:cubicBezTo>
                <a:cubicBezTo>
                  <a:pt x="183906" y="59556"/>
                  <a:pt x="182273" y="64196"/>
                  <a:pt x="179006" y="68140"/>
                </a:cubicBezTo>
                <a:cubicBezTo>
                  <a:pt x="175739" y="72085"/>
                  <a:pt x="171633" y="74582"/>
                  <a:pt x="166688" y="75632"/>
                </a:cubicBezTo>
                <a:lnTo>
                  <a:pt x="166688" y="98181"/>
                </a:lnTo>
                <a:lnTo>
                  <a:pt x="115033" y="98181"/>
                </a:lnTo>
                <a:lnTo>
                  <a:pt x="115033" y="111204"/>
                </a:lnTo>
                <a:cubicBezTo>
                  <a:pt x="119978" y="112255"/>
                  <a:pt x="124085" y="114752"/>
                  <a:pt x="127351" y="118696"/>
                </a:cubicBezTo>
                <a:cubicBezTo>
                  <a:pt x="130618" y="122641"/>
                  <a:pt x="132251" y="127281"/>
                  <a:pt x="132251" y="132617"/>
                </a:cubicBezTo>
                <a:cubicBezTo>
                  <a:pt x="132251" y="138723"/>
                  <a:pt x="130114" y="143913"/>
                  <a:pt x="125840" y="148187"/>
                </a:cubicBezTo>
                <a:cubicBezTo>
                  <a:pt x="121566" y="152461"/>
                  <a:pt x="116376" y="154598"/>
                  <a:pt x="110270" y="154598"/>
                </a:cubicBezTo>
                <a:close/>
              </a:path>
            </a:pathLst>
          </a:custGeom>
          <a:solidFill>
            <a:schemeClr val="bg1"/>
          </a:solidFill>
          <a:ln w="238" cap="flat">
            <a:noFill/>
            <a:prstDash val="solid"/>
            <a:miter/>
          </a:ln>
        </p:spPr>
        <p:txBody>
          <a:bodyPr rtlCol="0" anchor="ctr"/>
          <a:lstStyle/>
          <a:p>
            <a:endParaRPr lang="en-RO"/>
          </a:p>
        </p:txBody>
      </p:sp>
    </p:spTree>
    <p:extLst>
      <p:ext uri="{BB962C8B-B14F-4D97-AF65-F5344CB8AC3E}">
        <p14:creationId xmlns:p14="http://schemas.microsoft.com/office/powerpoint/2010/main" val="569757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636491"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Serological tests (Serology)</a:t>
            </a:r>
          </a:p>
        </p:txBody>
      </p:sp>
      <p:sp>
        <p:nvSpPr>
          <p:cNvPr id="21" name="TextBox 20">
            <a:extLst>
              <a:ext uri="{FF2B5EF4-FFF2-40B4-BE49-F238E27FC236}">
                <a16:creationId xmlns:a16="http://schemas.microsoft.com/office/drawing/2014/main" id="{87472903-FEC6-2642-A64D-BCBDC79D037F}"/>
              </a:ext>
            </a:extLst>
          </p:cNvPr>
          <p:cNvSpPr txBox="1"/>
          <p:nvPr/>
        </p:nvSpPr>
        <p:spPr>
          <a:xfrm>
            <a:off x="431800" y="2016876"/>
            <a:ext cx="4947722" cy="492443"/>
          </a:xfrm>
          <a:prstGeom prst="rect">
            <a:avLst/>
          </a:prstGeom>
          <a:noFill/>
        </p:spPr>
        <p:txBody>
          <a:bodyPr wrap="square" lIns="0" tIns="0" rIns="0" bIns="0" rtlCol="0">
            <a:spAutoFit/>
          </a:bodyPr>
          <a:lstStyle/>
          <a:p>
            <a:r>
              <a:rPr lang="en-GB" sz="1600" b="1" dirty="0" err="1">
                <a:solidFill>
                  <a:schemeClr val="tx1"/>
                </a:solidFill>
              </a:rPr>
              <a:t>Important concepts for interpreting serological results:</a:t>
            </a:r>
          </a:p>
        </p:txBody>
      </p:sp>
      <p:sp>
        <p:nvSpPr>
          <p:cNvPr id="31" name="TextBox 30">
            <a:extLst>
              <a:ext uri="{FF2B5EF4-FFF2-40B4-BE49-F238E27FC236}">
                <a16:creationId xmlns:a16="http://schemas.microsoft.com/office/drawing/2014/main" id="{0B49AB39-924B-6A4A-9069-868D1C909221}"/>
              </a:ext>
            </a:extLst>
          </p:cNvPr>
          <p:cNvSpPr txBox="1"/>
          <p:nvPr/>
        </p:nvSpPr>
        <p:spPr>
          <a:xfrm>
            <a:off x="431799" y="2639606"/>
            <a:ext cx="4684731" cy="3742145"/>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Positive IgM is related to a recent infection</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Increased antibody titer in paired samples indicates a recent infection</a:t>
            </a:r>
          </a:p>
          <a:p>
            <a:pPr marL="446088" indent="-128588">
              <a:spcAft>
                <a:spcPts val="800"/>
              </a:spcAft>
            </a:pPr>
            <a:r>
              <a:rPr lang="en-GB" sz="1200" dirty="0" err="1">
                <a:solidFill>
                  <a:schemeClr val="tx1"/>
                </a:solidFill>
              </a:rPr>
              <a:t>– First sample: negative</a:t>
            </a:r>
          </a:p>
          <a:p>
            <a:pPr marL="446088" indent="-128588">
              <a:spcAft>
                <a:spcPts val="800"/>
              </a:spcAft>
            </a:pPr>
            <a:r>
              <a:rPr lang="en-GB" sz="1200" dirty="0" err="1">
                <a:solidFill>
                  <a:schemeClr val="tx1"/>
                </a:solidFill>
              </a:rPr>
              <a:t>– Second sample: antibodies present</a:t>
            </a:r>
          </a:p>
          <a:p>
            <a:pPr marL="446088" indent="-128588">
              <a:spcAft>
                <a:spcPts val="800"/>
              </a:spcAft>
            </a:pPr>
            <a:r>
              <a:rPr lang="en-GB" sz="1200" dirty="0" err="1">
                <a:solidFill>
                  <a:schemeClr val="tx1"/>
                </a:solidFill>
              </a:rPr>
              <a:t>– Antibody titer in the second sample &gt; 4x the antibody titer in the first sample</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Positive IgG indicates (generally) a past infection</a:t>
            </a:r>
          </a:p>
        </p:txBody>
      </p:sp>
      <p:sp>
        <p:nvSpPr>
          <p:cNvPr id="32" name="Graphic 22">
            <a:extLst>
              <a:ext uri="{FF2B5EF4-FFF2-40B4-BE49-F238E27FC236}">
                <a16:creationId xmlns:a16="http://schemas.microsoft.com/office/drawing/2014/main" id="{036F2D3A-6EB0-E34E-9FDE-C361C12F2CE1}"/>
              </a:ext>
            </a:extLst>
          </p:cNvPr>
          <p:cNvSpPr>
            <a:spLocks noChangeAspect="1"/>
          </p:cNvSpPr>
          <p:nvPr/>
        </p:nvSpPr>
        <p:spPr>
          <a:xfrm>
            <a:off x="7414874" y="1789319"/>
            <a:ext cx="948477" cy="1440000"/>
          </a:xfrm>
          <a:custGeom>
            <a:avLst/>
            <a:gdLst>
              <a:gd name="connsiteX0" fmla="*/ 55318 w 110636"/>
              <a:gd name="connsiteY0" fmla="*/ 167970 h 167970"/>
              <a:gd name="connsiteX1" fmla="*/ 27067 w 110636"/>
              <a:gd name="connsiteY1" fmla="*/ 156290 h 167970"/>
              <a:gd name="connsiteX2" fmla="*/ 15386 w 110636"/>
              <a:gd name="connsiteY2" fmla="*/ 128038 h 167970"/>
              <a:gd name="connsiteX3" fmla="*/ 15386 w 110636"/>
              <a:gd name="connsiteY3" fmla="*/ 43595 h 167970"/>
              <a:gd name="connsiteX4" fmla="*/ 4497 w 110636"/>
              <a:gd name="connsiteY4" fmla="*/ 39076 h 167970"/>
              <a:gd name="connsiteX5" fmla="*/ 0 w 110636"/>
              <a:gd name="connsiteY5" fmla="*/ 28209 h 167970"/>
              <a:gd name="connsiteX6" fmla="*/ 0 w 110636"/>
              <a:gd name="connsiteY6" fmla="*/ 15387 h 167970"/>
              <a:gd name="connsiteX7" fmla="*/ 4520 w 110636"/>
              <a:gd name="connsiteY7" fmla="*/ 4520 h 167970"/>
              <a:gd name="connsiteX8" fmla="*/ 15386 w 110636"/>
              <a:gd name="connsiteY8" fmla="*/ 0 h 167970"/>
              <a:gd name="connsiteX9" fmla="*/ 95250 w 110636"/>
              <a:gd name="connsiteY9" fmla="*/ 0 h 167970"/>
              <a:gd name="connsiteX10" fmla="*/ 106117 w 110636"/>
              <a:gd name="connsiteY10" fmla="*/ 4520 h 167970"/>
              <a:gd name="connsiteX11" fmla="*/ 110637 w 110636"/>
              <a:gd name="connsiteY11" fmla="*/ 15387 h 167970"/>
              <a:gd name="connsiteX12" fmla="*/ 110637 w 110636"/>
              <a:gd name="connsiteY12" fmla="*/ 28209 h 167970"/>
              <a:gd name="connsiteX13" fmla="*/ 106117 w 110636"/>
              <a:gd name="connsiteY13" fmla="*/ 39076 h 167970"/>
              <a:gd name="connsiteX14" fmla="*/ 95250 w 110636"/>
              <a:gd name="connsiteY14" fmla="*/ 43595 h 167970"/>
              <a:gd name="connsiteX15" fmla="*/ 95250 w 110636"/>
              <a:gd name="connsiteY15" fmla="*/ 130603 h 167970"/>
              <a:gd name="connsiteX16" fmla="*/ 82792 w 110636"/>
              <a:gd name="connsiteY16" fmla="*/ 157154 h 167970"/>
              <a:gd name="connsiteX17" fmla="*/ 55318 w 110636"/>
              <a:gd name="connsiteY17" fmla="*/ 167970 h 167970"/>
              <a:gd name="connsiteX18" fmla="*/ 15386 w 110636"/>
              <a:gd name="connsiteY18" fmla="*/ 34070 h 167970"/>
              <a:gd name="connsiteX19" fmla="*/ 95250 w 110636"/>
              <a:gd name="connsiteY19" fmla="*/ 34070 h 167970"/>
              <a:gd name="connsiteX20" fmla="*/ 99463 w 110636"/>
              <a:gd name="connsiteY20" fmla="*/ 32422 h 167970"/>
              <a:gd name="connsiteX21" fmla="*/ 101112 w 110636"/>
              <a:gd name="connsiteY21" fmla="*/ 28209 h 167970"/>
              <a:gd name="connsiteX22" fmla="*/ 101112 w 110636"/>
              <a:gd name="connsiteY22" fmla="*/ 15387 h 167970"/>
              <a:gd name="connsiteX23" fmla="*/ 99463 w 110636"/>
              <a:gd name="connsiteY23" fmla="*/ 11174 h 167970"/>
              <a:gd name="connsiteX24" fmla="*/ 95250 w 110636"/>
              <a:gd name="connsiteY24" fmla="*/ 9525 h 167970"/>
              <a:gd name="connsiteX25" fmla="*/ 15386 w 110636"/>
              <a:gd name="connsiteY25" fmla="*/ 9525 h 167970"/>
              <a:gd name="connsiteX26" fmla="*/ 11174 w 110636"/>
              <a:gd name="connsiteY26" fmla="*/ 11174 h 167970"/>
              <a:gd name="connsiteX27" fmla="*/ 9525 w 110636"/>
              <a:gd name="connsiteY27" fmla="*/ 15387 h 167970"/>
              <a:gd name="connsiteX28" fmla="*/ 9525 w 110636"/>
              <a:gd name="connsiteY28" fmla="*/ 28209 h 167970"/>
              <a:gd name="connsiteX29" fmla="*/ 11174 w 110636"/>
              <a:gd name="connsiteY29" fmla="*/ 32422 h 167970"/>
              <a:gd name="connsiteX30" fmla="*/ 15386 w 110636"/>
              <a:gd name="connsiteY30" fmla="*/ 34070 h 167970"/>
              <a:gd name="connsiteX31" fmla="*/ 55318 w 110636"/>
              <a:gd name="connsiteY31" fmla="*/ 158445 h 167970"/>
              <a:gd name="connsiteX32" fmla="*/ 75192 w 110636"/>
              <a:gd name="connsiteY32" fmla="*/ 151072 h 167970"/>
              <a:gd name="connsiteX33" fmla="*/ 85157 w 110636"/>
              <a:gd name="connsiteY33" fmla="*/ 132801 h 167970"/>
              <a:gd name="connsiteX34" fmla="*/ 60081 w 110636"/>
              <a:gd name="connsiteY34" fmla="*/ 132801 h 167970"/>
              <a:gd name="connsiteX35" fmla="*/ 60081 w 110636"/>
              <a:gd name="connsiteY35" fmla="*/ 123276 h 167970"/>
              <a:gd name="connsiteX36" fmla="*/ 85725 w 110636"/>
              <a:gd name="connsiteY36" fmla="*/ 123276 h 167970"/>
              <a:gd name="connsiteX37" fmla="*/ 85725 w 110636"/>
              <a:gd name="connsiteY37" fmla="*/ 104226 h 167970"/>
              <a:gd name="connsiteX38" fmla="*/ 60081 w 110636"/>
              <a:gd name="connsiteY38" fmla="*/ 104226 h 167970"/>
              <a:gd name="connsiteX39" fmla="*/ 60081 w 110636"/>
              <a:gd name="connsiteY39" fmla="*/ 94701 h 167970"/>
              <a:gd name="connsiteX40" fmla="*/ 85725 w 110636"/>
              <a:gd name="connsiteY40" fmla="*/ 94701 h 167970"/>
              <a:gd name="connsiteX41" fmla="*/ 85725 w 110636"/>
              <a:gd name="connsiteY41" fmla="*/ 75651 h 167970"/>
              <a:gd name="connsiteX42" fmla="*/ 60081 w 110636"/>
              <a:gd name="connsiteY42" fmla="*/ 75651 h 167970"/>
              <a:gd name="connsiteX43" fmla="*/ 60081 w 110636"/>
              <a:gd name="connsiteY43" fmla="*/ 66126 h 167970"/>
              <a:gd name="connsiteX44" fmla="*/ 85725 w 110636"/>
              <a:gd name="connsiteY44" fmla="*/ 66126 h 167970"/>
              <a:gd name="connsiteX45" fmla="*/ 85725 w 110636"/>
              <a:gd name="connsiteY45" fmla="*/ 43595 h 167970"/>
              <a:gd name="connsiteX46" fmla="*/ 24912 w 110636"/>
              <a:gd name="connsiteY46" fmla="*/ 43595 h 167970"/>
              <a:gd name="connsiteX47" fmla="*/ 24912 w 110636"/>
              <a:gd name="connsiteY47" fmla="*/ 128038 h 167970"/>
              <a:gd name="connsiteX48" fmla="*/ 33780 w 110636"/>
              <a:gd name="connsiteY48" fmla="*/ 149576 h 167970"/>
              <a:gd name="connsiteX49" fmla="*/ 55318 w 110636"/>
              <a:gd name="connsiteY49" fmla="*/ 158445 h 167970"/>
              <a:gd name="connsiteX50" fmla="*/ 9525 w 110636"/>
              <a:gd name="connsiteY50" fmla="*/ 34070 h 167970"/>
              <a:gd name="connsiteX51" fmla="*/ 9525 w 110636"/>
              <a:gd name="connsiteY51" fmla="*/ 9525 h 167970"/>
              <a:gd name="connsiteX52" fmla="*/ 9525 w 110636"/>
              <a:gd name="connsiteY52" fmla="*/ 34070 h 16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0636" h="167970">
                <a:moveTo>
                  <a:pt x="55318" y="167970"/>
                </a:moveTo>
                <a:cubicBezTo>
                  <a:pt x="44271" y="167970"/>
                  <a:pt x="34853" y="164077"/>
                  <a:pt x="27067" y="156290"/>
                </a:cubicBezTo>
                <a:cubicBezTo>
                  <a:pt x="19280" y="148503"/>
                  <a:pt x="15386" y="139086"/>
                  <a:pt x="15386" y="128038"/>
                </a:cubicBezTo>
                <a:lnTo>
                  <a:pt x="15386" y="43595"/>
                </a:lnTo>
                <a:cubicBezTo>
                  <a:pt x="11125" y="43595"/>
                  <a:pt x="7495" y="42089"/>
                  <a:pt x="4497" y="39076"/>
                </a:cubicBezTo>
                <a:cubicBezTo>
                  <a:pt x="1499" y="36062"/>
                  <a:pt x="0" y="32440"/>
                  <a:pt x="0" y="28209"/>
                </a:cubicBezTo>
                <a:lnTo>
                  <a:pt x="0" y="15387"/>
                </a:lnTo>
                <a:cubicBezTo>
                  <a:pt x="0" y="11155"/>
                  <a:pt x="1507" y="7533"/>
                  <a:pt x="4520" y="4520"/>
                </a:cubicBezTo>
                <a:cubicBezTo>
                  <a:pt x="7533" y="1507"/>
                  <a:pt x="11155" y="0"/>
                  <a:pt x="15386" y="0"/>
                </a:cubicBezTo>
                <a:lnTo>
                  <a:pt x="95250" y="0"/>
                </a:lnTo>
                <a:cubicBezTo>
                  <a:pt x="99481" y="0"/>
                  <a:pt x="103104" y="1507"/>
                  <a:pt x="106117" y="4520"/>
                </a:cubicBezTo>
                <a:cubicBezTo>
                  <a:pt x="109130" y="7533"/>
                  <a:pt x="110637" y="11155"/>
                  <a:pt x="110637" y="15387"/>
                </a:cubicBezTo>
                <a:lnTo>
                  <a:pt x="110637" y="28209"/>
                </a:lnTo>
                <a:cubicBezTo>
                  <a:pt x="110637" y="32440"/>
                  <a:pt x="109130" y="36062"/>
                  <a:pt x="106117" y="39076"/>
                </a:cubicBezTo>
                <a:cubicBezTo>
                  <a:pt x="103104" y="42089"/>
                  <a:pt x="99481" y="43595"/>
                  <a:pt x="95250" y="43595"/>
                </a:cubicBezTo>
                <a:lnTo>
                  <a:pt x="95250" y="130603"/>
                </a:lnTo>
                <a:cubicBezTo>
                  <a:pt x="94517" y="141092"/>
                  <a:pt x="90365" y="149943"/>
                  <a:pt x="82792" y="157154"/>
                </a:cubicBezTo>
                <a:cubicBezTo>
                  <a:pt x="75220" y="164365"/>
                  <a:pt x="66062" y="167970"/>
                  <a:pt x="55318" y="167970"/>
                </a:cubicBezTo>
                <a:close/>
                <a:moveTo>
                  <a:pt x="15386" y="34070"/>
                </a:moveTo>
                <a:lnTo>
                  <a:pt x="95250" y="34070"/>
                </a:lnTo>
                <a:cubicBezTo>
                  <a:pt x="96960" y="34070"/>
                  <a:pt x="98364" y="33521"/>
                  <a:pt x="99463" y="32422"/>
                </a:cubicBezTo>
                <a:cubicBezTo>
                  <a:pt x="100562" y="31323"/>
                  <a:pt x="101112" y="29918"/>
                  <a:pt x="101112" y="28209"/>
                </a:cubicBezTo>
                <a:lnTo>
                  <a:pt x="101112" y="15387"/>
                </a:lnTo>
                <a:cubicBezTo>
                  <a:pt x="101112" y="13677"/>
                  <a:pt x="100562" y="12273"/>
                  <a:pt x="99463" y="11174"/>
                </a:cubicBezTo>
                <a:cubicBezTo>
                  <a:pt x="98364" y="10075"/>
                  <a:pt x="96960" y="9525"/>
                  <a:pt x="95250" y="9525"/>
                </a:cubicBezTo>
                <a:lnTo>
                  <a:pt x="15386" y="9525"/>
                </a:lnTo>
                <a:cubicBezTo>
                  <a:pt x="13677" y="9525"/>
                  <a:pt x="12273" y="10075"/>
                  <a:pt x="11174" y="11174"/>
                </a:cubicBezTo>
                <a:cubicBezTo>
                  <a:pt x="10075" y="12273"/>
                  <a:pt x="9525" y="13677"/>
                  <a:pt x="9525" y="15387"/>
                </a:cubicBezTo>
                <a:lnTo>
                  <a:pt x="9525" y="28209"/>
                </a:lnTo>
                <a:cubicBezTo>
                  <a:pt x="9525" y="29918"/>
                  <a:pt x="10075" y="31323"/>
                  <a:pt x="11174" y="32422"/>
                </a:cubicBezTo>
                <a:cubicBezTo>
                  <a:pt x="12273" y="33521"/>
                  <a:pt x="13677" y="34070"/>
                  <a:pt x="15386" y="34070"/>
                </a:cubicBezTo>
                <a:close/>
                <a:moveTo>
                  <a:pt x="55318" y="158445"/>
                </a:moveTo>
                <a:cubicBezTo>
                  <a:pt x="62975" y="158445"/>
                  <a:pt x="69600" y="155987"/>
                  <a:pt x="75192" y="151072"/>
                </a:cubicBezTo>
                <a:cubicBezTo>
                  <a:pt x="80785" y="146157"/>
                  <a:pt x="84107" y="140066"/>
                  <a:pt x="85157" y="132801"/>
                </a:cubicBezTo>
                <a:lnTo>
                  <a:pt x="60081" y="132801"/>
                </a:lnTo>
                <a:lnTo>
                  <a:pt x="60081" y="123276"/>
                </a:lnTo>
                <a:lnTo>
                  <a:pt x="85725" y="123276"/>
                </a:lnTo>
                <a:lnTo>
                  <a:pt x="85725" y="104226"/>
                </a:lnTo>
                <a:lnTo>
                  <a:pt x="60081" y="104226"/>
                </a:lnTo>
                <a:lnTo>
                  <a:pt x="60081" y="94701"/>
                </a:lnTo>
                <a:lnTo>
                  <a:pt x="85725" y="94701"/>
                </a:lnTo>
                <a:lnTo>
                  <a:pt x="85725" y="75651"/>
                </a:lnTo>
                <a:lnTo>
                  <a:pt x="60081" y="75651"/>
                </a:lnTo>
                <a:lnTo>
                  <a:pt x="60081" y="66126"/>
                </a:lnTo>
                <a:lnTo>
                  <a:pt x="85725" y="66126"/>
                </a:lnTo>
                <a:lnTo>
                  <a:pt x="85725" y="43595"/>
                </a:lnTo>
                <a:lnTo>
                  <a:pt x="24912" y="43595"/>
                </a:lnTo>
                <a:lnTo>
                  <a:pt x="24912" y="128038"/>
                </a:lnTo>
                <a:cubicBezTo>
                  <a:pt x="24912" y="136484"/>
                  <a:pt x="27868" y="143664"/>
                  <a:pt x="33780" y="149576"/>
                </a:cubicBezTo>
                <a:cubicBezTo>
                  <a:pt x="39693" y="155489"/>
                  <a:pt x="46872" y="158445"/>
                  <a:pt x="55318" y="158445"/>
                </a:cubicBezTo>
                <a:close/>
                <a:moveTo>
                  <a:pt x="9525" y="34070"/>
                </a:moveTo>
                <a:lnTo>
                  <a:pt x="9525" y="9525"/>
                </a:lnTo>
                <a:lnTo>
                  <a:pt x="9525" y="34070"/>
                </a:lnTo>
                <a:close/>
              </a:path>
            </a:pathLst>
          </a:custGeom>
          <a:solidFill>
            <a:schemeClr val="bg1"/>
          </a:solidFill>
          <a:ln w="238" cap="flat">
            <a:noFill/>
            <a:prstDash val="solid"/>
            <a:miter/>
          </a:ln>
        </p:spPr>
        <p:txBody>
          <a:bodyPr rtlCol="0" anchor="ctr"/>
          <a:lstStyle/>
          <a:p>
            <a:endParaRPr lang="en-RO"/>
          </a:p>
        </p:txBody>
      </p:sp>
    </p:spTree>
    <p:extLst>
      <p:ext uri="{BB962C8B-B14F-4D97-AF65-F5344CB8AC3E}">
        <p14:creationId xmlns:p14="http://schemas.microsoft.com/office/powerpoint/2010/main" val="671701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6281D6A-9C8E-8B42-AA1B-9418B143E792}"/>
              </a:ext>
            </a:extLst>
          </p:cNvPr>
          <p:cNvSpPr/>
          <p:nvPr/>
        </p:nvSpPr>
        <p:spPr>
          <a:xfrm>
            <a:off x="0" y="1668162"/>
            <a:ext cx="9144001" cy="5189838"/>
          </a:xfrm>
          <a:prstGeom prst="rect">
            <a:avLst/>
          </a:prstGeom>
          <a:solidFill>
            <a:srgbClr val="DBE4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O"/>
          </a:p>
        </p:txBody>
      </p:sp>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Types of samples and appropriate collection</a:t>
            </a:r>
          </a:p>
        </p:txBody>
      </p:sp>
      <p:graphicFrame>
        <p:nvGraphicFramePr>
          <p:cNvPr id="3" name="Chart 2">
            <a:extLst>
              <a:ext uri="{FF2B5EF4-FFF2-40B4-BE49-F238E27FC236}">
                <a16:creationId xmlns:a16="http://schemas.microsoft.com/office/drawing/2014/main" id="{79545D34-FF6C-2B46-A967-8EA2A8F0C87F}"/>
              </a:ext>
            </a:extLst>
          </p:cNvPr>
          <p:cNvGraphicFramePr/>
          <p:nvPr>
            <p:extLst>
              <p:ext uri="{D42A27DB-BD31-4B8C-83A1-F6EECF244321}">
                <p14:modId xmlns:p14="http://schemas.microsoft.com/office/powerpoint/2010/main" val="3641831751"/>
              </p:ext>
            </p:extLst>
          </p:nvPr>
        </p:nvGraphicFramePr>
        <p:xfrm>
          <a:off x="431800" y="2058859"/>
          <a:ext cx="8243888" cy="187677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Chart 17">
            <a:extLst>
              <a:ext uri="{FF2B5EF4-FFF2-40B4-BE49-F238E27FC236}">
                <a16:creationId xmlns:a16="http://schemas.microsoft.com/office/drawing/2014/main" id="{DBF5C031-6EDB-B546-8333-A04FC8A17856}"/>
              </a:ext>
            </a:extLst>
          </p:cNvPr>
          <p:cNvGraphicFramePr/>
          <p:nvPr>
            <p:extLst>
              <p:ext uri="{D42A27DB-BD31-4B8C-83A1-F6EECF244321}">
                <p14:modId xmlns:p14="http://schemas.microsoft.com/office/powerpoint/2010/main" val="2769161626"/>
              </p:ext>
            </p:extLst>
          </p:nvPr>
        </p:nvGraphicFramePr>
        <p:xfrm>
          <a:off x="431800" y="4504972"/>
          <a:ext cx="8243888" cy="1876778"/>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Connector 8">
            <a:extLst>
              <a:ext uri="{FF2B5EF4-FFF2-40B4-BE49-F238E27FC236}">
                <a16:creationId xmlns:a16="http://schemas.microsoft.com/office/drawing/2014/main" id="{F024B0B4-7164-534A-AF6A-43D2BAE580F7}"/>
              </a:ext>
            </a:extLst>
          </p:cNvPr>
          <p:cNvCxnSpPr>
            <a:cxnSpLocks/>
          </p:cNvCxnSpPr>
          <p:nvPr/>
        </p:nvCxnSpPr>
        <p:spPr>
          <a:xfrm flipH="1">
            <a:off x="816429" y="3311118"/>
            <a:ext cx="7859260" cy="0"/>
          </a:xfrm>
          <a:prstGeom prst="line">
            <a:avLst/>
          </a:prstGeom>
          <a:ln w="1905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359C8DF-5D79-634B-8D37-5B1FC2FF917A}"/>
              </a:ext>
            </a:extLst>
          </p:cNvPr>
          <p:cNvCxnSpPr>
            <a:cxnSpLocks/>
          </p:cNvCxnSpPr>
          <p:nvPr/>
        </p:nvCxnSpPr>
        <p:spPr>
          <a:xfrm>
            <a:off x="816430" y="2189889"/>
            <a:ext cx="0" cy="1121229"/>
          </a:xfrm>
          <a:prstGeom prst="line">
            <a:avLst/>
          </a:prstGeom>
          <a:ln w="1905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A6EFD55-89C2-9C49-B112-F8107C13E4B8}"/>
              </a:ext>
            </a:extLst>
          </p:cNvPr>
          <p:cNvCxnSpPr>
            <a:cxnSpLocks/>
          </p:cNvCxnSpPr>
          <p:nvPr/>
        </p:nvCxnSpPr>
        <p:spPr>
          <a:xfrm flipH="1">
            <a:off x="816429" y="6043433"/>
            <a:ext cx="7859260" cy="0"/>
          </a:xfrm>
          <a:prstGeom prst="line">
            <a:avLst/>
          </a:prstGeom>
          <a:ln w="1905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7445478-16F3-CF4A-8143-34BE0A139701}"/>
              </a:ext>
            </a:extLst>
          </p:cNvPr>
          <p:cNvCxnSpPr>
            <a:cxnSpLocks/>
          </p:cNvCxnSpPr>
          <p:nvPr/>
        </p:nvCxnSpPr>
        <p:spPr>
          <a:xfrm>
            <a:off x="816430" y="4650061"/>
            <a:ext cx="0" cy="1393372"/>
          </a:xfrm>
          <a:prstGeom prst="line">
            <a:avLst/>
          </a:prstGeom>
          <a:ln w="19050">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E6CAFB1-735A-4949-B1C4-4FF271A0777E}"/>
              </a:ext>
            </a:extLst>
          </p:cNvPr>
          <p:cNvCxnSpPr>
            <a:cxnSpLocks/>
          </p:cNvCxnSpPr>
          <p:nvPr/>
        </p:nvCxnSpPr>
        <p:spPr>
          <a:xfrm>
            <a:off x="4082144" y="4650061"/>
            <a:ext cx="0" cy="1393372"/>
          </a:xfrm>
          <a:prstGeom prst="line">
            <a:avLst/>
          </a:prstGeom>
          <a:ln w="19050" cap="rnd">
            <a:solidFill>
              <a:srgbClr val="ED7D31"/>
            </a:solidFill>
            <a:prstDash val="sysDot"/>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0FFB8087-2C92-444D-81F4-20830EBC990C}"/>
              </a:ext>
            </a:extLst>
          </p:cNvPr>
          <p:cNvSpPr txBox="1"/>
          <p:nvPr/>
        </p:nvSpPr>
        <p:spPr>
          <a:xfrm>
            <a:off x="2810875" y="5089537"/>
            <a:ext cx="847514" cy="369332"/>
          </a:xfrm>
          <a:prstGeom prst="rect">
            <a:avLst/>
          </a:prstGeom>
          <a:noFill/>
        </p:spPr>
        <p:txBody>
          <a:bodyPr wrap="square" lIns="0" tIns="0" rIns="0" bIns="0" rtlCol="0">
            <a:spAutoFit/>
          </a:bodyPr>
          <a:lstStyle/>
          <a:p>
            <a:pPr algn="ctr"/>
            <a:r>
              <a:rPr lang="en-GB" sz="1200" b="1" dirty="0" err="1">
                <a:solidFill>
                  <a:srgbClr val="ED7D31"/>
                </a:solidFill>
              </a:rPr>
              <a:t>Primary infection</a:t>
            </a:r>
          </a:p>
        </p:txBody>
      </p:sp>
      <p:sp>
        <p:nvSpPr>
          <p:cNvPr id="39" name="TextBox 38">
            <a:extLst>
              <a:ext uri="{FF2B5EF4-FFF2-40B4-BE49-F238E27FC236}">
                <a16:creationId xmlns:a16="http://schemas.microsoft.com/office/drawing/2014/main" id="{9D83B5E3-E745-4440-9E53-0E5F058B7AE9}"/>
              </a:ext>
            </a:extLst>
          </p:cNvPr>
          <p:cNvSpPr txBox="1"/>
          <p:nvPr/>
        </p:nvSpPr>
        <p:spPr>
          <a:xfrm>
            <a:off x="4717246" y="5089537"/>
            <a:ext cx="985538" cy="369332"/>
          </a:xfrm>
          <a:prstGeom prst="rect">
            <a:avLst/>
          </a:prstGeom>
          <a:noFill/>
        </p:spPr>
        <p:txBody>
          <a:bodyPr wrap="square" lIns="0" tIns="0" rIns="0" bIns="0" rtlCol="0">
            <a:spAutoFit/>
          </a:bodyPr>
          <a:lstStyle/>
          <a:p>
            <a:pPr algn="ctr"/>
            <a:r>
              <a:rPr lang="en-GB" sz="1200" b="1" dirty="0" err="1">
                <a:solidFill>
                  <a:srgbClr val="ED7D31"/>
                </a:solidFill>
              </a:rPr>
              <a:t>Secondary infection</a:t>
            </a:r>
          </a:p>
        </p:txBody>
      </p:sp>
    </p:spTree>
    <p:extLst>
      <p:ext uri="{BB962C8B-B14F-4D97-AF65-F5344CB8AC3E}">
        <p14:creationId xmlns:p14="http://schemas.microsoft.com/office/powerpoint/2010/main" val="112741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5600865" cy="984885"/>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Serological tests (Serology)</a:t>
            </a:r>
          </a:p>
        </p:txBody>
      </p:sp>
      <p:sp>
        <p:nvSpPr>
          <p:cNvPr id="12" name="Graphic 22">
            <a:extLst>
              <a:ext uri="{FF2B5EF4-FFF2-40B4-BE49-F238E27FC236}">
                <a16:creationId xmlns:a16="http://schemas.microsoft.com/office/drawing/2014/main" id="{AC5BE28F-0121-D540-82EF-B49223404B7C}"/>
              </a:ext>
            </a:extLst>
          </p:cNvPr>
          <p:cNvSpPr>
            <a:spLocks noChangeAspect="1"/>
          </p:cNvSpPr>
          <p:nvPr/>
        </p:nvSpPr>
        <p:spPr>
          <a:xfrm>
            <a:off x="7414874" y="1789319"/>
            <a:ext cx="948477" cy="1440000"/>
          </a:xfrm>
          <a:custGeom>
            <a:avLst/>
            <a:gdLst>
              <a:gd name="connsiteX0" fmla="*/ 55318 w 110636"/>
              <a:gd name="connsiteY0" fmla="*/ 167970 h 167970"/>
              <a:gd name="connsiteX1" fmla="*/ 27067 w 110636"/>
              <a:gd name="connsiteY1" fmla="*/ 156290 h 167970"/>
              <a:gd name="connsiteX2" fmla="*/ 15386 w 110636"/>
              <a:gd name="connsiteY2" fmla="*/ 128038 h 167970"/>
              <a:gd name="connsiteX3" fmla="*/ 15386 w 110636"/>
              <a:gd name="connsiteY3" fmla="*/ 43595 h 167970"/>
              <a:gd name="connsiteX4" fmla="*/ 4497 w 110636"/>
              <a:gd name="connsiteY4" fmla="*/ 39076 h 167970"/>
              <a:gd name="connsiteX5" fmla="*/ 0 w 110636"/>
              <a:gd name="connsiteY5" fmla="*/ 28209 h 167970"/>
              <a:gd name="connsiteX6" fmla="*/ 0 w 110636"/>
              <a:gd name="connsiteY6" fmla="*/ 15387 h 167970"/>
              <a:gd name="connsiteX7" fmla="*/ 4520 w 110636"/>
              <a:gd name="connsiteY7" fmla="*/ 4520 h 167970"/>
              <a:gd name="connsiteX8" fmla="*/ 15386 w 110636"/>
              <a:gd name="connsiteY8" fmla="*/ 0 h 167970"/>
              <a:gd name="connsiteX9" fmla="*/ 95250 w 110636"/>
              <a:gd name="connsiteY9" fmla="*/ 0 h 167970"/>
              <a:gd name="connsiteX10" fmla="*/ 106117 w 110636"/>
              <a:gd name="connsiteY10" fmla="*/ 4520 h 167970"/>
              <a:gd name="connsiteX11" fmla="*/ 110637 w 110636"/>
              <a:gd name="connsiteY11" fmla="*/ 15387 h 167970"/>
              <a:gd name="connsiteX12" fmla="*/ 110637 w 110636"/>
              <a:gd name="connsiteY12" fmla="*/ 28209 h 167970"/>
              <a:gd name="connsiteX13" fmla="*/ 106117 w 110636"/>
              <a:gd name="connsiteY13" fmla="*/ 39076 h 167970"/>
              <a:gd name="connsiteX14" fmla="*/ 95250 w 110636"/>
              <a:gd name="connsiteY14" fmla="*/ 43595 h 167970"/>
              <a:gd name="connsiteX15" fmla="*/ 95250 w 110636"/>
              <a:gd name="connsiteY15" fmla="*/ 130603 h 167970"/>
              <a:gd name="connsiteX16" fmla="*/ 82792 w 110636"/>
              <a:gd name="connsiteY16" fmla="*/ 157154 h 167970"/>
              <a:gd name="connsiteX17" fmla="*/ 55318 w 110636"/>
              <a:gd name="connsiteY17" fmla="*/ 167970 h 167970"/>
              <a:gd name="connsiteX18" fmla="*/ 15386 w 110636"/>
              <a:gd name="connsiteY18" fmla="*/ 34070 h 167970"/>
              <a:gd name="connsiteX19" fmla="*/ 95250 w 110636"/>
              <a:gd name="connsiteY19" fmla="*/ 34070 h 167970"/>
              <a:gd name="connsiteX20" fmla="*/ 99463 w 110636"/>
              <a:gd name="connsiteY20" fmla="*/ 32422 h 167970"/>
              <a:gd name="connsiteX21" fmla="*/ 101112 w 110636"/>
              <a:gd name="connsiteY21" fmla="*/ 28209 h 167970"/>
              <a:gd name="connsiteX22" fmla="*/ 101112 w 110636"/>
              <a:gd name="connsiteY22" fmla="*/ 15387 h 167970"/>
              <a:gd name="connsiteX23" fmla="*/ 99463 w 110636"/>
              <a:gd name="connsiteY23" fmla="*/ 11174 h 167970"/>
              <a:gd name="connsiteX24" fmla="*/ 95250 w 110636"/>
              <a:gd name="connsiteY24" fmla="*/ 9525 h 167970"/>
              <a:gd name="connsiteX25" fmla="*/ 15386 w 110636"/>
              <a:gd name="connsiteY25" fmla="*/ 9525 h 167970"/>
              <a:gd name="connsiteX26" fmla="*/ 11174 w 110636"/>
              <a:gd name="connsiteY26" fmla="*/ 11174 h 167970"/>
              <a:gd name="connsiteX27" fmla="*/ 9525 w 110636"/>
              <a:gd name="connsiteY27" fmla="*/ 15387 h 167970"/>
              <a:gd name="connsiteX28" fmla="*/ 9525 w 110636"/>
              <a:gd name="connsiteY28" fmla="*/ 28209 h 167970"/>
              <a:gd name="connsiteX29" fmla="*/ 11174 w 110636"/>
              <a:gd name="connsiteY29" fmla="*/ 32422 h 167970"/>
              <a:gd name="connsiteX30" fmla="*/ 15386 w 110636"/>
              <a:gd name="connsiteY30" fmla="*/ 34070 h 167970"/>
              <a:gd name="connsiteX31" fmla="*/ 55318 w 110636"/>
              <a:gd name="connsiteY31" fmla="*/ 158445 h 167970"/>
              <a:gd name="connsiteX32" fmla="*/ 75192 w 110636"/>
              <a:gd name="connsiteY32" fmla="*/ 151072 h 167970"/>
              <a:gd name="connsiteX33" fmla="*/ 85157 w 110636"/>
              <a:gd name="connsiteY33" fmla="*/ 132801 h 167970"/>
              <a:gd name="connsiteX34" fmla="*/ 60081 w 110636"/>
              <a:gd name="connsiteY34" fmla="*/ 132801 h 167970"/>
              <a:gd name="connsiteX35" fmla="*/ 60081 w 110636"/>
              <a:gd name="connsiteY35" fmla="*/ 123276 h 167970"/>
              <a:gd name="connsiteX36" fmla="*/ 85725 w 110636"/>
              <a:gd name="connsiteY36" fmla="*/ 123276 h 167970"/>
              <a:gd name="connsiteX37" fmla="*/ 85725 w 110636"/>
              <a:gd name="connsiteY37" fmla="*/ 104226 h 167970"/>
              <a:gd name="connsiteX38" fmla="*/ 60081 w 110636"/>
              <a:gd name="connsiteY38" fmla="*/ 104226 h 167970"/>
              <a:gd name="connsiteX39" fmla="*/ 60081 w 110636"/>
              <a:gd name="connsiteY39" fmla="*/ 94701 h 167970"/>
              <a:gd name="connsiteX40" fmla="*/ 85725 w 110636"/>
              <a:gd name="connsiteY40" fmla="*/ 94701 h 167970"/>
              <a:gd name="connsiteX41" fmla="*/ 85725 w 110636"/>
              <a:gd name="connsiteY41" fmla="*/ 75651 h 167970"/>
              <a:gd name="connsiteX42" fmla="*/ 60081 w 110636"/>
              <a:gd name="connsiteY42" fmla="*/ 75651 h 167970"/>
              <a:gd name="connsiteX43" fmla="*/ 60081 w 110636"/>
              <a:gd name="connsiteY43" fmla="*/ 66126 h 167970"/>
              <a:gd name="connsiteX44" fmla="*/ 85725 w 110636"/>
              <a:gd name="connsiteY44" fmla="*/ 66126 h 167970"/>
              <a:gd name="connsiteX45" fmla="*/ 85725 w 110636"/>
              <a:gd name="connsiteY45" fmla="*/ 43595 h 167970"/>
              <a:gd name="connsiteX46" fmla="*/ 24912 w 110636"/>
              <a:gd name="connsiteY46" fmla="*/ 43595 h 167970"/>
              <a:gd name="connsiteX47" fmla="*/ 24912 w 110636"/>
              <a:gd name="connsiteY47" fmla="*/ 128038 h 167970"/>
              <a:gd name="connsiteX48" fmla="*/ 33780 w 110636"/>
              <a:gd name="connsiteY48" fmla="*/ 149576 h 167970"/>
              <a:gd name="connsiteX49" fmla="*/ 55318 w 110636"/>
              <a:gd name="connsiteY49" fmla="*/ 158445 h 167970"/>
              <a:gd name="connsiteX50" fmla="*/ 9525 w 110636"/>
              <a:gd name="connsiteY50" fmla="*/ 34070 h 167970"/>
              <a:gd name="connsiteX51" fmla="*/ 9525 w 110636"/>
              <a:gd name="connsiteY51" fmla="*/ 9525 h 167970"/>
              <a:gd name="connsiteX52" fmla="*/ 9525 w 110636"/>
              <a:gd name="connsiteY52" fmla="*/ 34070 h 16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0636" h="167970">
                <a:moveTo>
                  <a:pt x="55318" y="167970"/>
                </a:moveTo>
                <a:cubicBezTo>
                  <a:pt x="44271" y="167970"/>
                  <a:pt x="34853" y="164077"/>
                  <a:pt x="27067" y="156290"/>
                </a:cubicBezTo>
                <a:cubicBezTo>
                  <a:pt x="19280" y="148503"/>
                  <a:pt x="15386" y="139086"/>
                  <a:pt x="15386" y="128038"/>
                </a:cubicBezTo>
                <a:lnTo>
                  <a:pt x="15386" y="43595"/>
                </a:lnTo>
                <a:cubicBezTo>
                  <a:pt x="11125" y="43595"/>
                  <a:pt x="7495" y="42089"/>
                  <a:pt x="4497" y="39076"/>
                </a:cubicBezTo>
                <a:cubicBezTo>
                  <a:pt x="1499" y="36062"/>
                  <a:pt x="0" y="32440"/>
                  <a:pt x="0" y="28209"/>
                </a:cubicBezTo>
                <a:lnTo>
                  <a:pt x="0" y="15387"/>
                </a:lnTo>
                <a:cubicBezTo>
                  <a:pt x="0" y="11155"/>
                  <a:pt x="1507" y="7533"/>
                  <a:pt x="4520" y="4520"/>
                </a:cubicBezTo>
                <a:cubicBezTo>
                  <a:pt x="7533" y="1507"/>
                  <a:pt x="11155" y="0"/>
                  <a:pt x="15386" y="0"/>
                </a:cubicBezTo>
                <a:lnTo>
                  <a:pt x="95250" y="0"/>
                </a:lnTo>
                <a:cubicBezTo>
                  <a:pt x="99481" y="0"/>
                  <a:pt x="103104" y="1507"/>
                  <a:pt x="106117" y="4520"/>
                </a:cubicBezTo>
                <a:cubicBezTo>
                  <a:pt x="109130" y="7533"/>
                  <a:pt x="110637" y="11155"/>
                  <a:pt x="110637" y="15387"/>
                </a:cubicBezTo>
                <a:lnTo>
                  <a:pt x="110637" y="28209"/>
                </a:lnTo>
                <a:cubicBezTo>
                  <a:pt x="110637" y="32440"/>
                  <a:pt x="109130" y="36062"/>
                  <a:pt x="106117" y="39076"/>
                </a:cubicBezTo>
                <a:cubicBezTo>
                  <a:pt x="103104" y="42089"/>
                  <a:pt x="99481" y="43595"/>
                  <a:pt x="95250" y="43595"/>
                </a:cubicBezTo>
                <a:lnTo>
                  <a:pt x="95250" y="130603"/>
                </a:lnTo>
                <a:cubicBezTo>
                  <a:pt x="94517" y="141092"/>
                  <a:pt x="90365" y="149943"/>
                  <a:pt x="82792" y="157154"/>
                </a:cubicBezTo>
                <a:cubicBezTo>
                  <a:pt x="75220" y="164365"/>
                  <a:pt x="66062" y="167970"/>
                  <a:pt x="55318" y="167970"/>
                </a:cubicBezTo>
                <a:close/>
                <a:moveTo>
                  <a:pt x="15386" y="34070"/>
                </a:moveTo>
                <a:lnTo>
                  <a:pt x="95250" y="34070"/>
                </a:lnTo>
                <a:cubicBezTo>
                  <a:pt x="96960" y="34070"/>
                  <a:pt x="98364" y="33521"/>
                  <a:pt x="99463" y="32422"/>
                </a:cubicBezTo>
                <a:cubicBezTo>
                  <a:pt x="100562" y="31323"/>
                  <a:pt x="101112" y="29918"/>
                  <a:pt x="101112" y="28209"/>
                </a:cubicBezTo>
                <a:lnTo>
                  <a:pt x="101112" y="15387"/>
                </a:lnTo>
                <a:cubicBezTo>
                  <a:pt x="101112" y="13677"/>
                  <a:pt x="100562" y="12273"/>
                  <a:pt x="99463" y="11174"/>
                </a:cubicBezTo>
                <a:cubicBezTo>
                  <a:pt x="98364" y="10075"/>
                  <a:pt x="96960" y="9525"/>
                  <a:pt x="95250" y="9525"/>
                </a:cubicBezTo>
                <a:lnTo>
                  <a:pt x="15386" y="9525"/>
                </a:lnTo>
                <a:cubicBezTo>
                  <a:pt x="13677" y="9525"/>
                  <a:pt x="12273" y="10075"/>
                  <a:pt x="11174" y="11174"/>
                </a:cubicBezTo>
                <a:cubicBezTo>
                  <a:pt x="10075" y="12273"/>
                  <a:pt x="9525" y="13677"/>
                  <a:pt x="9525" y="15387"/>
                </a:cubicBezTo>
                <a:lnTo>
                  <a:pt x="9525" y="28209"/>
                </a:lnTo>
                <a:cubicBezTo>
                  <a:pt x="9525" y="29918"/>
                  <a:pt x="10075" y="31323"/>
                  <a:pt x="11174" y="32422"/>
                </a:cubicBezTo>
                <a:cubicBezTo>
                  <a:pt x="12273" y="33521"/>
                  <a:pt x="13677" y="34070"/>
                  <a:pt x="15386" y="34070"/>
                </a:cubicBezTo>
                <a:close/>
                <a:moveTo>
                  <a:pt x="55318" y="158445"/>
                </a:moveTo>
                <a:cubicBezTo>
                  <a:pt x="62975" y="158445"/>
                  <a:pt x="69600" y="155987"/>
                  <a:pt x="75192" y="151072"/>
                </a:cubicBezTo>
                <a:cubicBezTo>
                  <a:pt x="80785" y="146157"/>
                  <a:pt x="84107" y="140066"/>
                  <a:pt x="85157" y="132801"/>
                </a:cubicBezTo>
                <a:lnTo>
                  <a:pt x="60081" y="132801"/>
                </a:lnTo>
                <a:lnTo>
                  <a:pt x="60081" y="123276"/>
                </a:lnTo>
                <a:lnTo>
                  <a:pt x="85725" y="123276"/>
                </a:lnTo>
                <a:lnTo>
                  <a:pt x="85725" y="104226"/>
                </a:lnTo>
                <a:lnTo>
                  <a:pt x="60081" y="104226"/>
                </a:lnTo>
                <a:lnTo>
                  <a:pt x="60081" y="94701"/>
                </a:lnTo>
                <a:lnTo>
                  <a:pt x="85725" y="94701"/>
                </a:lnTo>
                <a:lnTo>
                  <a:pt x="85725" y="75651"/>
                </a:lnTo>
                <a:lnTo>
                  <a:pt x="60081" y="75651"/>
                </a:lnTo>
                <a:lnTo>
                  <a:pt x="60081" y="66126"/>
                </a:lnTo>
                <a:lnTo>
                  <a:pt x="85725" y="66126"/>
                </a:lnTo>
                <a:lnTo>
                  <a:pt x="85725" y="43595"/>
                </a:lnTo>
                <a:lnTo>
                  <a:pt x="24912" y="43595"/>
                </a:lnTo>
                <a:lnTo>
                  <a:pt x="24912" y="128038"/>
                </a:lnTo>
                <a:cubicBezTo>
                  <a:pt x="24912" y="136484"/>
                  <a:pt x="27868" y="143664"/>
                  <a:pt x="33780" y="149576"/>
                </a:cubicBezTo>
                <a:cubicBezTo>
                  <a:pt x="39693" y="155489"/>
                  <a:pt x="46872" y="158445"/>
                  <a:pt x="55318" y="158445"/>
                </a:cubicBezTo>
                <a:close/>
                <a:moveTo>
                  <a:pt x="9525" y="34070"/>
                </a:moveTo>
                <a:lnTo>
                  <a:pt x="9525" y="9525"/>
                </a:lnTo>
                <a:lnTo>
                  <a:pt x="9525" y="34070"/>
                </a:lnTo>
                <a:close/>
              </a:path>
            </a:pathLst>
          </a:custGeom>
          <a:solidFill>
            <a:schemeClr val="bg1"/>
          </a:solidFill>
          <a:ln w="238" cap="flat">
            <a:noFill/>
            <a:prstDash val="solid"/>
            <a:miter/>
          </a:ln>
        </p:spPr>
        <p:txBody>
          <a:bodyPr rtlCol="0" anchor="ctr"/>
          <a:lstStyle/>
          <a:p>
            <a:endParaRPr lang="en-RO"/>
          </a:p>
        </p:txBody>
      </p:sp>
      <p:sp>
        <p:nvSpPr>
          <p:cNvPr id="13" name="TextBox 12">
            <a:extLst>
              <a:ext uri="{FF2B5EF4-FFF2-40B4-BE49-F238E27FC236}">
                <a16:creationId xmlns:a16="http://schemas.microsoft.com/office/drawing/2014/main" id="{A8838325-B830-7744-8D5A-EB26AE576EF0}"/>
              </a:ext>
            </a:extLst>
          </p:cNvPr>
          <p:cNvSpPr txBox="1"/>
          <p:nvPr/>
        </p:nvSpPr>
        <p:spPr>
          <a:xfrm>
            <a:off x="431799" y="1364566"/>
            <a:ext cx="5161479" cy="5017185"/>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Immunofluorescence</a:t>
            </a:r>
          </a:p>
          <a:p>
            <a:pPr marL="446088" indent="-128588">
              <a:spcAft>
                <a:spcPts val="800"/>
              </a:spcAft>
            </a:pPr>
            <a:r>
              <a:rPr lang="en-GB" sz="1200" dirty="0" err="1">
                <a:solidFill>
                  <a:schemeClr val="tx1"/>
                </a:solidFill>
              </a:rPr>
              <a:t>– Immunofluorescence techniques may be applied as techniques to investigate the presence of viral, parasitic, bacterial, or mycotic antigens in clinical samples or antibodies produced against them in the patient’s serum.</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ELISA (enzyme-linked immunosorbent assay)</a:t>
            </a:r>
          </a:p>
          <a:p>
            <a:pPr marL="446088" indent="-128588">
              <a:spcAft>
                <a:spcPts val="800"/>
              </a:spcAft>
            </a:pPr>
            <a:r>
              <a:rPr lang="en-GB" sz="1200" dirty="0" err="1">
                <a:solidFill>
                  <a:schemeClr val="tx1"/>
                </a:solidFill>
              </a:rPr>
              <a:t>– Immunoenzymatic techniques are tests based on antibody antigen reaction, making it possible to detect the presence of antibodies produced against viral, parasitic, bacterial, or mycotic antigens in clinical specimens in the patient’s serum. </a:t>
            </a:r>
          </a:p>
          <a:p>
            <a:pPr marL="446088" indent="-128588">
              <a:spcAft>
                <a:spcPts val="800"/>
              </a:spcAft>
            </a:pPr>
            <a:r>
              <a:rPr lang="en-GB" sz="1200" dirty="0" err="1">
                <a:solidFill>
                  <a:schemeClr val="tx1"/>
                </a:solidFill>
              </a:rPr>
              <a:t>– The ELISA technique may be used to detect IgM or IgG.</a:t>
            </a:r>
          </a:p>
        </p:txBody>
      </p:sp>
    </p:spTree>
    <p:extLst>
      <p:ext uri="{BB962C8B-B14F-4D97-AF65-F5344CB8AC3E}">
        <p14:creationId xmlns:p14="http://schemas.microsoft.com/office/powerpoint/2010/main" val="2309222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Molecular tests</a:t>
            </a:r>
          </a:p>
        </p:txBody>
      </p:sp>
      <p:grpSp>
        <p:nvGrpSpPr>
          <p:cNvPr id="18" name="Graphic 3">
            <a:extLst>
              <a:ext uri="{FF2B5EF4-FFF2-40B4-BE49-F238E27FC236}">
                <a16:creationId xmlns:a16="http://schemas.microsoft.com/office/drawing/2014/main" id="{2279B675-BBA5-D547-8EFE-97AC8C1254A5}"/>
              </a:ext>
            </a:extLst>
          </p:cNvPr>
          <p:cNvGrpSpPr>
            <a:grpSpLocks noChangeAspect="1"/>
          </p:cNvGrpSpPr>
          <p:nvPr/>
        </p:nvGrpSpPr>
        <p:grpSpPr>
          <a:xfrm>
            <a:off x="7152640" y="1989000"/>
            <a:ext cx="1321290" cy="1440000"/>
            <a:chOff x="2946400" y="1657350"/>
            <a:chExt cx="3251200" cy="3543300"/>
          </a:xfrm>
          <a:solidFill>
            <a:schemeClr val="bg1"/>
          </a:solidFill>
        </p:grpSpPr>
        <p:sp>
          <p:nvSpPr>
            <p:cNvPr id="21" name="Freeform 20">
              <a:extLst>
                <a:ext uri="{FF2B5EF4-FFF2-40B4-BE49-F238E27FC236}">
                  <a16:creationId xmlns:a16="http://schemas.microsoft.com/office/drawing/2014/main" id="{B3DF7D9F-A539-0F4E-9F8E-47EA7EDB95E1}"/>
                </a:ext>
              </a:extLst>
            </p:cNvPr>
            <p:cNvSpPr/>
            <p:nvPr/>
          </p:nvSpPr>
          <p:spPr>
            <a:xfrm>
              <a:off x="2946030" y="1657498"/>
              <a:ext cx="3247917" cy="3545444"/>
            </a:xfrm>
            <a:custGeom>
              <a:avLst/>
              <a:gdLst>
                <a:gd name="connsiteX0" fmla="*/ 1981941 w 3247917"/>
                <a:gd name="connsiteY0" fmla="*/ 2553367 h 3545444"/>
                <a:gd name="connsiteX1" fmla="*/ 2052764 w 3247917"/>
                <a:gd name="connsiteY1" fmla="*/ 3011716 h 3545444"/>
                <a:gd name="connsiteX2" fmla="*/ 2106761 w 3247917"/>
                <a:gd name="connsiteY2" fmla="*/ 3023020 h 3545444"/>
                <a:gd name="connsiteX3" fmla="*/ 2302308 w 3247917"/>
                <a:gd name="connsiteY3" fmla="*/ 3302399 h 3545444"/>
                <a:gd name="connsiteX4" fmla="*/ 2060940 w 3247917"/>
                <a:gd name="connsiteY4" fmla="*/ 3543971 h 3545444"/>
                <a:gd name="connsiteX5" fmla="*/ 1783447 w 3247917"/>
                <a:gd name="connsiteY5" fmla="*/ 3359586 h 3545444"/>
                <a:gd name="connsiteX6" fmla="*/ 1910263 w 3247917"/>
                <a:gd name="connsiteY6" fmla="*/ 3046104 h 3545444"/>
                <a:gd name="connsiteX7" fmla="*/ 1938782 w 3247917"/>
                <a:gd name="connsiteY7" fmla="*/ 3001836 h 3545444"/>
                <a:gd name="connsiteX8" fmla="*/ 1873283 w 3247917"/>
                <a:gd name="connsiteY8" fmla="*/ 2583860 h 3545444"/>
                <a:gd name="connsiteX9" fmla="*/ 1867769 w 3247917"/>
                <a:gd name="connsiteY9" fmla="*/ 2569896 h 3545444"/>
                <a:gd name="connsiteX10" fmla="*/ 1178077 w 3247917"/>
                <a:gd name="connsiteY10" fmla="*/ 2356538 h 3545444"/>
                <a:gd name="connsiteX11" fmla="*/ 1056110 w 3247917"/>
                <a:gd name="connsiteY11" fmla="*/ 2487345 h 3545444"/>
                <a:gd name="connsiteX12" fmla="*/ 1024453 w 3247917"/>
                <a:gd name="connsiteY12" fmla="*/ 2718847 h 3545444"/>
                <a:gd name="connsiteX13" fmla="*/ 779948 w 3247917"/>
                <a:gd name="connsiteY13" fmla="*/ 2740696 h 3545444"/>
                <a:gd name="connsiteX14" fmla="*/ 716825 w 3247917"/>
                <a:gd name="connsiteY14" fmla="*/ 2500455 h 3545444"/>
                <a:gd name="connsiteX15" fmla="*/ 940226 w 3247917"/>
                <a:gd name="connsiteY15" fmla="*/ 2400330 h 3545444"/>
                <a:gd name="connsiteX16" fmla="*/ 1000212 w 3247917"/>
                <a:gd name="connsiteY16" fmla="*/ 2382661 h 3545444"/>
                <a:gd name="connsiteX17" fmla="*/ 1095276 w 3247917"/>
                <a:gd name="connsiteY17" fmla="*/ 2279212 h 3545444"/>
                <a:gd name="connsiteX18" fmla="*/ 832328 w 3247917"/>
                <a:gd name="connsiteY18" fmla="*/ 1608075 h 3545444"/>
                <a:gd name="connsiteX19" fmla="*/ 615296 w 3247917"/>
                <a:gd name="connsiteY19" fmla="*/ 1600285 h 3545444"/>
                <a:gd name="connsiteX20" fmla="*/ 496276 w 3247917"/>
                <a:gd name="connsiteY20" fmla="*/ 1666782 h 3545444"/>
                <a:gd name="connsiteX21" fmla="*/ 195682 w 3247917"/>
                <a:gd name="connsiteY21" fmla="*/ 1796354 h 3545444"/>
                <a:gd name="connsiteX22" fmla="*/ 705 w 3247917"/>
                <a:gd name="connsiteY22" fmla="*/ 1526570 h 3545444"/>
                <a:gd name="connsiteX23" fmla="*/ 229906 w 3247917"/>
                <a:gd name="connsiteY23" fmla="*/ 1277779 h 3545444"/>
                <a:gd name="connsiteX24" fmla="*/ 512722 w 3247917"/>
                <a:gd name="connsiteY24" fmla="*/ 1441834 h 3545444"/>
                <a:gd name="connsiteX25" fmla="*/ 531069 w 3247917"/>
                <a:gd name="connsiteY25" fmla="*/ 1494176 h 3545444"/>
                <a:gd name="connsiteX26" fmla="*/ 842595 w 3247917"/>
                <a:gd name="connsiteY26" fmla="*/ 1494176 h 3545444"/>
                <a:gd name="connsiteX27" fmla="*/ 1184161 w 3247917"/>
                <a:gd name="connsiteY27" fmla="*/ 889916 h 3545444"/>
                <a:gd name="connsiteX28" fmla="*/ 1115715 w 3247917"/>
                <a:gd name="connsiteY28" fmla="*/ 793686 h 3545444"/>
                <a:gd name="connsiteX29" fmla="*/ 929199 w 3247917"/>
                <a:gd name="connsiteY29" fmla="*/ 532641 h 3545444"/>
                <a:gd name="connsiteX30" fmla="*/ 885945 w 3247917"/>
                <a:gd name="connsiteY30" fmla="*/ 517822 h 3545444"/>
                <a:gd name="connsiteX31" fmla="*/ 553069 w 3247917"/>
                <a:gd name="connsiteY31" fmla="*/ 347118 h 3545444"/>
                <a:gd name="connsiteX32" fmla="*/ 550748 w 3247917"/>
                <a:gd name="connsiteY32" fmla="*/ 339517 h 3545444"/>
                <a:gd name="connsiteX33" fmla="*/ 733447 w 3247917"/>
                <a:gd name="connsiteY33" fmla="*/ 10631 h 3545444"/>
                <a:gd name="connsiteX34" fmla="*/ 735077 w 3247917"/>
                <a:gd name="connsiteY34" fmla="*/ 10170 h 3545444"/>
                <a:gd name="connsiteX35" fmla="*/ 1021982 w 3247917"/>
                <a:gd name="connsiteY35" fmla="*/ 110674 h 3545444"/>
                <a:gd name="connsiteX36" fmla="*/ 1027590 w 3247917"/>
                <a:gd name="connsiteY36" fmla="*/ 411428 h 3545444"/>
                <a:gd name="connsiteX37" fmla="*/ 1003919 w 3247917"/>
                <a:gd name="connsiteY37" fmla="*/ 444486 h 3545444"/>
                <a:gd name="connsiteX38" fmla="*/ 1269529 w 3247917"/>
                <a:gd name="connsiteY38" fmla="*/ 814965 h 3545444"/>
                <a:gd name="connsiteX39" fmla="*/ 1617845 w 3247917"/>
                <a:gd name="connsiteY39" fmla="*/ 679882 h 3545444"/>
                <a:gd name="connsiteX40" fmla="*/ 1600543 w 3247917"/>
                <a:gd name="connsiteY40" fmla="*/ 516017 h 3545444"/>
                <a:gd name="connsiteX41" fmla="*/ 1599973 w 3247917"/>
                <a:gd name="connsiteY41" fmla="*/ 512502 h 3545444"/>
                <a:gd name="connsiteX42" fmla="*/ 1545406 w 3247917"/>
                <a:gd name="connsiteY42" fmla="*/ 437266 h 3545444"/>
                <a:gd name="connsiteX43" fmla="*/ 1438458 w 3247917"/>
                <a:gd name="connsiteY43" fmla="*/ 229893 h 3545444"/>
                <a:gd name="connsiteX44" fmla="*/ 1607198 w 3247917"/>
                <a:gd name="connsiteY44" fmla="*/ 75621 h 3545444"/>
                <a:gd name="connsiteX45" fmla="*/ 1806833 w 3247917"/>
                <a:gd name="connsiteY45" fmla="*/ 199684 h 3545444"/>
                <a:gd name="connsiteX46" fmla="*/ 1734774 w 3247917"/>
                <a:gd name="connsiteY46" fmla="*/ 422447 h 3545444"/>
                <a:gd name="connsiteX47" fmla="*/ 1709202 w 3247917"/>
                <a:gd name="connsiteY47" fmla="*/ 476119 h 3545444"/>
                <a:gd name="connsiteX48" fmla="*/ 1732397 w 3247917"/>
                <a:gd name="connsiteY48" fmla="*/ 678552 h 3545444"/>
                <a:gd name="connsiteX49" fmla="*/ 2453650 w 3247917"/>
                <a:gd name="connsiteY49" fmla="*/ 956222 h 3545444"/>
                <a:gd name="connsiteX50" fmla="*/ 2674390 w 3247917"/>
                <a:gd name="connsiteY50" fmla="*/ 770602 h 3545444"/>
                <a:gd name="connsiteX51" fmla="*/ 2672774 w 3247917"/>
                <a:gd name="connsiteY51" fmla="*/ 733744 h 3545444"/>
                <a:gd name="connsiteX52" fmla="*/ 2761754 w 3247917"/>
                <a:gd name="connsiteY52" fmla="*/ 428147 h 3545444"/>
                <a:gd name="connsiteX53" fmla="*/ 3080410 w 3247917"/>
                <a:gd name="connsiteY53" fmla="*/ 428147 h 3545444"/>
                <a:gd name="connsiteX54" fmla="*/ 3142487 w 3247917"/>
                <a:gd name="connsiteY54" fmla="*/ 787511 h 3545444"/>
                <a:gd name="connsiteX55" fmla="*/ 2790749 w 3247917"/>
                <a:gd name="connsiteY55" fmla="*/ 869777 h 3545444"/>
                <a:gd name="connsiteX56" fmla="*/ 2724204 w 3247917"/>
                <a:gd name="connsiteY56" fmla="*/ 876521 h 3545444"/>
                <a:gd name="connsiteX57" fmla="*/ 2528371 w 3247917"/>
                <a:gd name="connsiteY57" fmla="*/ 1040862 h 3545444"/>
                <a:gd name="connsiteX58" fmla="*/ 2548240 w 3247917"/>
                <a:gd name="connsiteY58" fmla="*/ 1070025 h 3545444"/>
                <a:gd name="connsiteX59" fmla="*/ 2716789 w 3247917"/>
                <a:gd name="connsiteY59" fmla="*/ 1774221 h 3545444"/>
                <a:gd name="connsiteX60" fmla="*/ 2744642 w 3247917"/>
                <a:gd name="connsiteY60" fmla="*/ 1818298 h 3545444"/>
                <a:gd name="connsiteX61" fmla="*/ 2799685 w 3247917"/>
                <a:gd name="connsiteY61" fmla="*/ 1832357 h 3545444"/>
                <a:gd name="connsiteX62" fmla="*/ 2942281 w 3247917"/>
                <a:gd name="connsiteY62" fmla="*/ 1807849 h 3545444"/>
                <a:gd name="connsiteX63" fmla="*/ 3165968 w 3247917"/>
                <a:gd name="connsiteY63" fmla="*/ 1799964 h 3545444"/>
                <a:gd name="connsiteX64" fmla="*/ 3213408 w 3247917"/>
                <a:gd name="connsiteY64" fmla="*/ 2067300 h 3545444"/>
                <a:gd name="connsiteX65" fmla="*/ 3051130 w 3247917"/>
                <a:gd name="connsiteY65" fmla="*/ 2149260 h 3545444"/>
                <a:gd name="connsiteX66" fmla="*/ 2873264 w 3247917"/>
                <a:gd name="connsiteY66" fmla="*/ 2006008 h 3545444"/>
                <a:gd name="connsiteX67" fmla="*/ 2820409 w 3247917"/>
                <a:gd name="connsiteY67" fmla="*/ 1953001 h 3545444"/>
                <a:gd name="connsiteX68" fmla="*/ 2684752 w 3247917"/>
                <a:gd name="connsiteY68" fmla="*/ 1918897 h 3545444"/>
                <a:gd name="connsiteX69" fmla="*/ 1981941 w 3247917"/>
                <a:gd name="connsiteY69" fmla="*/ 2553367 h 3545444"/>
                <a:gd name="connsiteX70" fmla="*/ 1782306 w 3247917"/>
                <a:gd name="connsiteY70" fmla="*/ 2461032 h 3545444"/>
                <a:gd name="connsiteX71" fmla="*/ 2619822 w 3247917"/>
                <a:gd name="connsiteY71" fmla="*/ 1626030 h 3545444"/>
                <a:gd name="connsiteX72" fmla="*/ 1784207 w 3247917"/>
                <a:gd name="connsiteY72" fmla="*/ 789127 h 3545444"/>
                <a:gd name="connsiteX73" fmla="*/ 946691 w 3247917"/>
                <a:gd name="connsiteY73" fmla="*/ 1624130 h 3545444"/>
                <a:gd name="connsiteX74" fmla="*/ 946691 w 3247917"/>
                <a:gd name="connsiteY74" fmla="*/ 1625079 h 3545444"/>
                <a:gd name="connsiteX75" fmla="*/ 1782116 w 3247917"/>
                <a:gd name="connsiteY75" fmla="*/ 2461032 h 3545444"/>
                <a:gd name="connsiteX76" fmla="*/ 420034 w 3247917"/>
                <a:gd name="connsiteY76" fmla="*/ 1541484 h 3545444"/>
                <a:gd name="connsiteX77" fmla="*/ 268507 w 3247917"/>
                <a:gd name="connsiteY77" fmla="*/ 1387597 h 3545444"/>
                <a:gd name="connsiteX78" fmla="*/ 267361 w 3247917"/>
                <a:gd name="connsiteY78" fmla="*/ 1387592 h 3545444"/>
                <a:gd name="connsiteX79" fmla="*/ 113642 w 3247917"/>
                <a:gd name="connsiteY79" fmla="*/ 1541009 h 3545444"/>
                <a:gd name="connsiteX80" fmla="*/ 264889 w 3247917"/>
                <a:gd name="connsiteY80" fmla="*/ 1693000 h 3545444"/>
                <a:gd name="connsiteX81" fmla="*/ 420005 w 3247917"/>
                <a:gd name="connsiteY81" fmla="*/ 1544080 h 3545444"/>
                <a:gd name="connsiteX82" fmla="*/ 420034 w 3247917"/>
                <a:gd name="connsiteY82" fmla="*/ 1541484 h 3545444"/>
                <a:gd name="connsiteX83" fmla="*/ 806091 w 3247917"/>
                <a:gd name="connsiteY83" fmla="*/ 418647 h 3545444"/>
                <a:gd name="connsiteX84" fmla="*/ 960095 w 3247917"/>
                <a:gd name="connsiteY84" fmla="*/ 265136 h 3545444"/>
                <a:gd name="connsiteX85" fmla="*/ 808562 w 3247917"/>
                <a:gd name="connsiteY85" fmla="*/ 112479 h 3545444"/>
                <a:gd name="connsiteX86" fmla="*/ 653914 w 3247917"/>
                <a:gd name="connsiteY86" fmla="*/ 261884 h 3545444"/>
                <a:gd name="connsiteX87" fmla="*/ 653893 w 3247917"/>
                <a:gd name="connsiteY87" fmla="*/ 264471 h 3545444"/>
                <a:gd name="connsiteX88" fmla="*/ 803793 w 3247917"/>
                <a:gd name="connsiteY88" fmla="*/ 418631 h 3545444"/>
                <a:gd name="connsiteX89" fmla="*/ 806090 w 3247917"/>
                <a:gd name="connsiteY89" fmla="*/ 418647 h 3545444"/>
                <a:gd name="connsiteX90" fmla="*/ 2921462 w 3247917"/>
                <a:gd name="connsiteY90" fmla="*/ 487993 h 3545444"/>
                <a:gd name="connsiteX91" fmla="*/ 2767366 w 3247917"/>
                <a:gd name="connsiteY91" fmla="*/ 640077 h 3545444"/>
                <a:gd name="connsiteX92" fmla="*/ 2767363 w 3247917"/>
                <a:gd name="connsiteY92" fmla="*/ 640935 h 3545444"/>
                <a:gd name="connsiteX93" fmla="*/ 2918895 w 3247917"/>
                <a:gd name="connsiteY93" fmla="*/ 793971 h 3545444"/>
                <a:gd name="connsiteX94" fmla="*/ 3073652 w 3247917"/>
                <a:gd name="connsiteY94" fmla="*/ 642943 h 3545444"/>
                <a:gd name="connsiteX95" fmla="*/ 3073660 w 3247917"/>
                <a:gd name="connsiteY95" fmla="*/ 641980 h 3545444"/>
                <a:gd name="connsiteX96" fmla="*/ 2926162 w 3247917"/>
                <a:gd name="connsiteY96" fmla="*/ 488116 h 3545444"/>
                <a:gd name="connsiteX97" fmla="*/ 2921462 w 3247917"/>
                <a:gd name="connsiteY97" fmla="*/ 488088 h 3545444"/>
                <a:gd name="connsiteX98" fmla="*/ 2036128 w 3247917"/>
                <a:gd name="connsiteY98" fmla="*/ 3125994 h 3545444"/>
                <a:gd name="connsiteX99" fmla="*/ 1882884 w 3247917"/>
                <a:gd name="connsiteY99" fmla="*/ 3279126 h 3545444"/>
                <a:gd name="connsiteX100" fmla="*/ 2036128 w 3247917"/>
                <a:gd name="connsiteY100" fmla="*/ 3432257 h 3545444"/>
                <a:gd name="connsiteX101" fmla="*/ 2189372 w 3247917"/>
                <a:gd name="connsiteY101" fmla="*/ 3279126 h 3545444"/>
                <a:gd name="connsiteX102" fmla="*/ 2038418 w 3247917"/>
                <a:gd name="connsiteY102" fmla="*/ 3125994 h 3545444"/>
                <a:gd name="connsiteX103" fmla="*/ 2036128 w 3247917"/>
                <a:gd name="connsiteY103" fmla="*/ 3125994 h 3545444"/>
                <a:gd name="connsiteX104" fmla="*/ 1705019 w 3247917"/>
                <a:gd name="connsiteY104" fmla="*/ 267891 h 3545444"/>
                <a:gd name="connsiteX105" fmla="*/ 1630097 w 3247917"/>
                <a:gd name="connsiteY105" fmla="*/ 186896 h 3545444"/>
                <a:gd name="connsiteX106" fmla="*/ 1628967 w 3247917"/>
                <a:gd name="connsiteY106" fmla="*/ 186860 h 3545444"/>
                <a:gd name="connsiteX107" fmla="*/ 1547592 w 3247917"/>
                <a:gd name="connsiteY107" fmla="*/ 263711 h 3545444"/>
                <a:gd name="connsiteX108" fmla="*/ 1624880 w 3247917"/>
                <a:gd name="connsiteY108" fmla="*/ 344931 h 3545444"/>
                <a:gd name="connsiteX109" fmla="*/ 1705018 w 3247917"/>
                <a:gd name="connsiteY109" fmla="*/ 267920 h 3545444"/>
                <a:gd name="connsiteX110" fmla="*/ 1705019 w 3247917"/>
                <a:gd name="connsiteY110" fmla="*/ 267890 h 3545444"/>
                <a:gd name="connsiteX111" fmla="*/ 2978501 w 3247917"/>
                <a:gd name="connsiteY111" fmla="*/ 1957560 h 3545444"/>
                <a:gd name="connsiteX112" fmla="*/ 3056070 w 3247917"/>
                <a:gd name="connsiteY112" fmla="*/ 2036215 h 3545444"/>
                <a:gd name="connsiteX113" fmla="*/ 3057024 w 3247917"/>
                <a:gd name="connsiteY113" fmla="*/ 2036216 h 3545444"/>
                <a:gd name="connsiteX114" fmla="*/ 3136022 w 3247917"/>
                <a:gd name="connsiteY114" fmla="*/ 1957560 h 3545444"/>
                <a:gd name="connsiteX115" fmla="*/ 3057026 w 3247917"/>
                <a:gd name="connsiteY115" fmla="*/ 1879189 h 3545444"/>
                <a:gd name="connsiteX116" fmla="*/ 3056834 w 3247917"/>
                <a:gd name="connsiteY116" fmla="*/ 1879190 h 3545444"/>
                <a:gd name="connsiteX117" fmla="*/ 2978499 w 3247917"/>
                <a:gd name="connsiteY117" fmla="*/ 1955360 h 3545444"/>
                <a:gd name="connsiteX118" fmla="*/ 2978501 w 3247917"/>
                <a:gd name="connsiteY118" fmla="*/ 1957560 h 3545444"/>
                <a:gd name="connsiteX119" fmla="*/ 811034 w 3247917"/>
                <a:gd name="connsiteY119" fmla="*/ 2582530 h 3545444"/>
                <a:gd name="connsiteX120" fmla="*/ 887809 w 3247917"/>
                <a:gd name="connsiteY120" fmla="*/ 2662891 h 3545444"/>
                <a:gd name="connsiteX121" fmla="*/ 888036 w 3247917"/>
                <a:gd name="connsiteY121" fmla="*/ 2662896 h 3545444"/>
                <a:gd name="connsiteX122" fmla="*/ 968460 w 3247917"/>
                <a:gd name="connsiteY122" fmla="*/ 2585380 h 3545444"/>
                <a:gd name="connsiteX123" fmla="*/ 891095 w 3247917"/>
                <a:gd name="connsiteY123" fmla="*/ 2505587 h 3545444"/>
                <a:gd name="connsiteX124" fmla="*/ 890888 w 3247917"/>
                <a:gd name="connsiteY124" fmla="*/ 2505584 h 3545444"/>
                <a:gd name="connsiteX125" fmla="*/ 811273 w 3247917"/>
                <a:gd name="connsiteY125" fmla="*/ 2579631 h 3545444"/>
                <a:gd name="connsiteX126" fmla="*/ 811224 w 3247917"/>
                <a:gd name="connsiteY126" fmla="*/ 2582245 h 354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3247917" h="3545444">
                  <a:moveTo>
                    <a:pt x="1981941" y="2553367"/>
                  </a:moveTo>
                  <a:cubicBezTo>
                    <a:pt x="2005707" y="2706973"/>
                    <a:pt x="2029473" y="2859059"/>
                    <a:pt x="2052764" y="3011716"/>
                  </a:cubicBezTo>
                  <a:cubicBezTo>
                    <a:pt x="2071777" y="3015706"/>
                    <a:pt x="2089744" y="3018460"/>
                    <a:pt x="2106761" y="3023020"/>
                  </a:cubicBezTo>
                  <a:cubicBezTo>
                    <a:pt x="2231213" y="3056304"/>
                    <a:pt x="2313710" y="3174167"/>
                    <a:pt x="2302308" y="3302399"/>
                  </a:cubicBezTo>
                  <a:cubicBezTo>
                    <a:pt x="2292802" y="3427602"/>
                    <a:pt x="2192604" y="3528202"/>
                    <a:pt x="2060940" y="3543971"/>
                  </a:cubicBezTo>
                  <a:cubicBezTo>
                    <a:pt x="1942394" y="3558220"/>
                    <a:pt x="1820902" y="3477475"/>
                    <a:pt x="1783447" y="3359586"/>
                  </a:cubicBezTo>
                  <a:cubicBezTo>
                    <a:pt x="1744295" y="3238197"/>
                    <a:pt x="1797691" y="3106205"/>
                    <a:pt x="1910263" y="3046104"/>
                  </a:cubicBezTo>
                  <a:cubicBezTo>
                    <a:pt x="1929276" y="3035940"/>
                    <a:pt x="1942775" y="3028625"/>
                    <a:pt x="1938782" y="3001836"/>
                  </a:cubicBezTo>
                  <a:cubicBezTo>
                    <a:pt x="1915871" y="2862574"/>
                    <a:pt x="1894957" y="2723027"/>
                    <a:pt x="1873283" y="2583860"/>
                  </a:cubicBezTo>
                  <a:cubicBezTo>
                    <a:pt x="1871825" y="2579064"/>
                    <a:pt x="1869981" y="2574394"/>
                    <a:pt x="1867769" y="2569896"/>
                  </a:cubicBezTo>
                  <a:cubicBezTo>
                    <a:pt x="1611476" y="2589465"/>
                    <a:pt x="1381040" y="2519264"/>
                    <a:pt x="1178077" y="2356538"/>
                  </a:cubicBezTo>
                  <a:lnTo>
                    <a:pt x="1056110" y="2487345"/>
                  </a:lnTo>
                  <a:cubicBezTo>
                    <a:pt x="1097082" y="2572841"/>
                    <a:pt x="1090048" y="2651021"/>
                    <a:pt x="1024453" y="2718847"/>
                  </a:cubicBezTo>
                  <a:cubicBezTo>
                    <a:pt x="959496" y="2785386"/>
                    <a:pt x="855690" y="2794662"/>
                    <a:pt x="779948" y="2740696"/>
                  </a:cubicBezTo>
                  <a:cubicBezTo>
                    <a:pt x="702605" y="2687053"/>
                    <a:pt x="675829" y="2585145"/>
                    <a:pt x="716825" y="2500455"/>
                  </a:cubicBezTo>
                  <a:cubicBezTo>
                    <a:pt x="755849" y="2416043"/>
                    <a:pt x="851189" y="2373313"/>
                    <a:pt x="940226" y="2400330"/>
                  </a:cubicBezTo>
                  <a:cubicBezTo>
                    <a:pt x="968175" y="2408975"/>
                    <a:pt x="982910" y="2403085"/>
                    <a:pt x="1000212" y="2382661"/>
                  </a:cubicBezTo>
                  <a:cubicBezTo>
                    <a:pt x="1029967" y="2347608"/>
                    <a:pt x="1062574" y="2314835"/>
                    <a:pt x="1095276" y="2279212"/>
                  </a:cubicBezTo>
                  <a:cubicBezTo>
                    <a:pt x="920833" y="2089223"/>
                    <a:pt x="832328" y="1868075"/>
                    <a:pt x="832328" y="1608075"/>
                  </a:cubicBezTo>
                  <a:cubicBezTo>
                    <a:pt x="759129" y="1605795"/>
                    <a:pt x="686975" y="1606270"/>
                    <a:pt x="615296" y="1600285"/>
                  </a:cubicBezTo>
                  <a:cubicBezTo>
                    <a:pt x="558258" y="1595536"/>
                    <a:pt x="523084" y="1602755"/>
                    <a:pt x="496276" y="1666782"/>
                  </a:cubicBezTo>
                  <a:cubicBezTo>
                    <a:pt x="448744" y="1779160"/>
                    <a:pt x="313847" y="1829887"/>
                    <a:pt x="195682" y="1796354"/>
                  </a:cubicBezTo>
                  <a:cubicBezTo>
                    <a:pt x="74761" y="1761966"/>
                    <a:pt x="-7470" y="1648163"/>
                    <a:pt x="705" y="1526570"/>
                  </a:cubicBezTo>
                  <a:cubicBezTo>
                    <a:pt x="9356" y="1397852"/>
                    <a:pt x="100903" y="1298582"/>
                    <a:pt x="229906" y="1277779"/>
                  </a:cubicBezTo>
                  <a:cubicBezTo>
                    <a:pt x="350938" y="1259819"/>
                    <a:pt x="468309" y="1327904"/>
                    <a:pt x="512722" y="1441834"/>
                  </a:cubicBezTo>
                  <a:cubicBezTo>
                    <a:pt x="518331" y="1456084"/>
                    <a:pt x="522894" y="1470333"/>
                    <a:pt x="531069" y="1494176"/>
                  </a:cubicBezTo>
                  <a:lnTo>
                    <a:pt x="842595" y="1494176"/>
                  </a:lnTo>
                  <a:cubicBezTo>
                    <a:pt x="880621" y="1250990"/>
                    <a:pt x="993652" y="1049602"/>
                    <a:pt x="1184161" y="889916"/>
                  </a:cubicBezTo>
                  <a:cubicBezTo>
                    <a:pt x="1160776" y="857047"/>
                    <a:pt x="1138340" y="825319"/>
                    <a:pt x="1115715" y="793686"/>
                  </a:cubicBezTo>
                  <a:cubicBezTo>
                    <a:pt x="1053448" y="706861"/>
                    <a:pt x="990420" y="620416"/>
                    <a:pt x="929199" y="532641"/>
                  </a:cubicBezTo>
                  <a:cubicBezTo>
                    <a:pt x="917221" y="515637"/>
                    <a:pt x="907429" y="511267"/>
                    <a:pt x="885945" y="517822"/>
                  </a:cubicBezTo>
                  <a:cubicBezTo>
                    <a:pt x="746851" y="562537"/>
                    <a:pt x="597817" y="486110"/>
                    <a:pt x="553069" y="347118"/>
                  </a:cubicBezTo>
                  <a:cubicBezTo>
                    <a:pt x="552257" y="344596"/>
                    <a:pt x="551483" y="342062"/>
                    <a:pt x="550748" y="339517"/>
                  </a:cubicBezTo>
                  <a:cubicBezTo>
                    <a:pt x="510313" y="198283"/>
                    <a:pt x="592110" y="51036"/>
                    <a:pt x="733447" y="10631"/>
                  </a:cubicBezTo>
                  <a:cubicBezTo>
                    <a:pt x="733990" y="10475"/>
                    <a:pt x="734533" y="10322"/>
                    <a:pt x="735077" y="10170"/>
                  </a:cubicBezTo>
                  <a:cubicBezTo>
                    <a:pt x="842355" y="-20211"/>
                    <a:pt x="957170" y="20009"/>
                    <a:pt x="1021982" y="110674"/>
                  </a:cubicBezTo>
                  <a:cubicBezTo>
                    <a:pt x="1086443" y="199944"/>
                    <a:pt x="1088679" y="319820"/>
                    <a:pt x="1027590" y="411428"/>
                  </a:cubicBezTo>
                  <a:cubicBezTo>
                    <a:pt x="1020366" y="422162"/>
                    <a:pt x="1012475" y="432611"/>
                    <a:pt x="1003919" y="444486"/>
                  </a:cubicBezTo>
                  <a:lnTo>
                    <a:pt x="1269529" y="814965"/>
                  </a:lnTo>
                  <a:lnTo>
                    <a:pt x="1617845" y="679882"/>
                  </a:lnTo>
                  <a:cubicBezTo>
                    <a:pt x="1612901" y="632955"/>
                    <a:pt x="1606722" y="574438"/>
                    <a:pt x="1600543" y="516017"/>
                  </a:cubicBezTo>
                  <a:cubicBezTo>
                    <a:pt x="1600215" y="514872"/>
                    <a:pt x="1600024" y="513692"/>
                    <a:pt x="1599973" y="512502"/>
                  </a:cubicBezTo>
                  <a:cubicBezTo>
                    <a:pt x="1602349" y="472414"/>
                    <a:pt x="1585333" y="452655"/>
                    <a:pt x="1545406" y="437266"/>
                  </a:cubicBezTo>
                  <a:cubicBezTo>
                    <a:pt x="1464031" y="405728"/>
                    <a:pt x="1422678" y="317478"/>
                    <a:pt x="1438458" y="229893"/>
                  </a:cubicBezTo>
                  <a:cubicBezTo>
                    <a:pt x="1454005" y="146634"/>
                    <a:pt x="1522827" y="83713"/>
                    <a:pt x="1607198" y="75621"/>
                  </a:cubicBezTo>
                  <a:cubicBezTo>
                    <a:pt x="1697794" y="68687"/>
                    <a:pt x="1776222" y="117419"/>
                    <a:pt x="1806833" y="199684"/>
                  </a:cubicBezTo>
                  <a:cubicBezTo>
                    <a:pt x="1837733" y="281645"/>
                    <a:pt x="1807837" y="374067"/>
                    <a:pt x="1734774" y="422447"/>
                  </a:cubicBezTo>
                  <a:cubicBezTo>
                    <a:pt x="1712814" y="436886"/>
                    <a:pt x="1705589" y="450090"/>
                    <a:pt x="1709202" y="476119"/>
                  </a:cubicBezTo>
                  <a:cubicBezTo>
                    <a:pt x="1718708" y="542615"/>
                    <a:pt x="1724792" y="609966"/>
                    <a:pt x="1732397" y="678552"/>
                  </a:cubicBezTo>
                  <a:cubicBezTo>
                    <a:pt x="2012457" y="669053"/>
                    <a:pt x="2251068" y="762053"/>
                    <a:pt x="2453650" y="956222"/>
                  </a:cubicBezTo>
                  <a:cubicBezTo>
                    <a:pt x="2528086" y="894285"/>
                    <a:pt x="2602141" y="833489"/>
                    <a:pt x="2674390" y="770602"/>
                  </a:cubicBezTo>
                  <a:cubicBezTo>
                    <a:pt x="2680284" y="765473"/>
                    <a:pt x="2676957" y="745144"/>
                    <a:pt x="2672774" y="733744"/>
                  </a:cubicBezTo>
                  <a:cubicBezTo>
                    <a:pt x="2631010" y="623444"/>
                    <a:pt x="2667291" y="498840"/>
                    <a:pt x="2761754" y="428147"/>
                  </a:cubicBezTo>
                  <a:cubicBezTo>
                    <a:pt x="2856167" y="357376"/>
                    <a:pt x="2985997" y="357376"/>
                    <a:pt x="3080410" y="428147"/>
                  </a:cubicBezTo>
                  <a:cubicBezTo>
                    <a:pt x="3193262" y="512491"/>
                    <a:pt x="3220512" y="670243"/>
                    <a:pt x="3142487" y="787511"/>
                  </a:cubicBezTo>
                  <a:cubicBezTo>
                    <a:pt x="3065983" y="904316"/>
                    <a:pt x="2911181" y="940522"/>
                    <a:pt x="2790749" y="869777"/>
                  </a:cubicBezTo>
                  <a:cubicBezTo>
                    <a:pt x="2762705" y="853058"/>
                    <a:pt x="2747114" y="856572"/>
                    <a:pt x="2724204" y="876521"/>
                  </a:cubicBezTo>
                  <a:cubicBezTo>
                    <a:pt x="2660986" y="932093"/>
                    <a:pt x="2595296" y="985005"/>
                    <a:pt x="2528371" y="1040862"/>
                  </a:cubicBezTo>
                  <a:cubicBezTo>
                    <a:pt x="2535406" y="1051311"/>
                    <a:pt x="2541680" y="1060811"/>
                    <a:pt x="2548240" y="1070025"/>
                  </a:cubicBezTo>
                  <a:cubicBezTo>
                    <a:pt x="2698346" y="1282338"/>
                    <a:pt x="2757381" y="1516500"/>
                    <a:pt x="2716789" y="1774221"/>
                  </a:cubicBezTo>
                  <a:cubicBezTo>
                    <a:pt x="2712891" y="1799109"/>
                    <a:pt x="2714602" y="1815163"/>
                    <a:pt x="2744642" y="1818298"/>
                  </a:cubicBezTo>
                  <a:cubicBezTo>
                    <a:pt x="2763475" y="1820826"/>
                    <a:pt x="2781948" y="1825545"/>
                    <a:pt x="2799685" y="1832357"/>
                  </a:cubicBezTo>
                  <a:cubicBezTo>
                    <a:pt x="2851875" y="1850786"/>
                    <a:pt x="2894749" y="1858671"/>
                    <a:pt x="2942281" y="1807849"/>
                  </a:cubicBezTo>
                  <a:cubicBezTo>
                    <a:pt x="2999320" y="1747337"/>
                    <a:pt x="3097426" y="1751897"/>
                    <a:pt x="3165968" y="1799964"/>
                  </a:cubicBezTo>
                  <a:cubicBezTo>
                    <a:pt x="3252945" y="1860696"/>
                    <a:pt x="3274185" y="1980387"/>
                    <a:pt x="3213408" y="2067300"/>
                  </a:cubicBezTo>
                  <a:cubicBezTo>
                    <a:pt x="3176495" y="2120088"/>
                    <a:pt x="3115555" y="2150866"/>
                    <a:pt x="3051130" y="2149260"/>
                  </a:cubicBezTo>
                  <a:cubicBezTo>
                    <a:pt x="2966150" y="2147454"/>
                    <a:pt x="2893080" y="2088604"/>
                    <a:pt x="2873264" y="2006008"/>
                  </a:cubicBezTo>
                  <a:cubicBezTo>
                    <a:pt x="2866040" y="1973424"/>
                    <a:pt x="2852921" y="1958510"/>
                    <a:pt x="2820409" y="1953001"/>
                  </a:cubicBezTo>
                  <a:cubicBezTo>
                    <a:pt x="2775158" y="1944831"/>
                    <a:pt x="2730953" y="1930867"/>
                    <a:pt x="2684752" y="1918897"/>
                  </a:cubicBezTo>
                  <a:cubicBezTo>
                    <a:pt x="2560978" y="2253754"/>
                    <a:pt x="2327595" y="2465117"/>
                    <a:pt x="1981941" y="2553367"/>
                  </a:cubicBezTo>
                  <a:close/>
                  <a:moveTo>
                    <a:pt x="1782306" y="2461032"/>
                  </a:moveTo>
                  <a:cubicBezTo>
                    <a:pt x="2244329" y="2461557"/>
                    <a:pt x="2619297" y="2087713"/>
                    <a:pt x="2619822" y="1626030"/>
                  </a:cubicBezTo>
                  <a:cubicBezTo>
                    <a:pt x="2620347" y="1164346"/>
                    <a:pt x="2246230" y="789652"/>
                    <a:pt x="1784207" y="789127"/>
                  </a:cubicBezTo>
                  <a:cubicBezTo>
                    <a:pt x="1322185" y="788603"/>
                    <a:pt x="947216" y="1162446"/>
                    <a:pt x="946691" y="1624130"/>
                  </a:cubicBezTo>
                  <a:cubicBezTo>
                    <a:pt x="946691" y="1624446"/>
                    <a:pt x="946691" y="1624763"/>
                    <a:pt x="946691" y="1625079"/>
                  </a:cubicBezTo>
                  <a:cubicBezTo>
                    <a:pt x="946690" y="2086318"/>
                    <a:pt x="1320539" y="2460403"/>
                    <a:pt x="1782116" y="2461032"/>
                  </a:cubicBezTo>
                  <a:close/>
                  <a:moveTo>
                    <a:pt x="420034" y="1541484"/>
                  </a:moveTo>
                  <a:cubicBezTo>
                    <a:pt x="420717" y="1457177"/>
                    <a:pt x="352876" y="1388279"/>
                    <a:pt x="268507" y="1387597"/>
                  </a:cubicBezTo>
                  <a:cubicBezTo>
                    <a:pt x="268125" y="1387594"/>
                    <a:pt x="267743" y="1387593"/>
                    <a:pt x="267361" y="1387592"/>
                  </a:cubicBezTo>
                  <a:cubicBezTo>
                    <a:pt x="182539" y="1387592"/>
                    <a:pt x="113747" y="1456249"/>
                    <a:pt x="113642" y="1541009"/>
                  </a:cubicBezTo>
                  <a:cubicBezTo>
                    <a:pt x="113641" y="1624619"/>
                    <a:pt x="181220" y="1692530"/>
                    <a:pt x="264889" y="1693000"/>
                  </a:cubicBezTo>
                  <a:cubicBezTo>
                    <a:pt x="348877" y="1694679"/>
                    <a:pt x="418324" y="1628005"/>
                    <a:pt x="420005" y="1544080"/>
                  </a:cubicBezTo>
                  <a:cubicBezTo>
                    <a:pt x="420022" y="1543214"/>
                    <a:pt x="420032" y="1542349"/>
                    <a:pt x="420034" y="1541484"/>
                  </a:cubicBezTo>
                  <a:close/>
                  <a:moveTo>
                    <a:pt x="806091" y="418647"/>
                  </a:moveTo>
                  <a:cubicBezTo>
                    <a:pt x="890910" y="418439"/>
                    <a:pt x="959677" y="349893"/>
                    <a:pt x="960095" y="265136"/>
                  </a:cubicBezTo>
                  <a:cubicBezTo>
                    <a:pt x="959036" y="181747"/>
                    <a:pt x="892001" y="114214"/>
                    <a:pt x="808562" y="112479"/>
                  </a:cubicBezTo>
                  <a:cubicBezTo>
                    <a:pt x="724570" y="111063"/>
                    <a:pt x="655332" y="177954"/>
                    <a:pt x="653914" y="261884"/>
                  </a:cubicBezTo>
                  <a:cubicBezTo>
                    <a:pt x="653900" y="262746"/>
                    <a:pt x="653892" y="263608"/>
                    <a:pt x="653893" y="264471"/>
                  </a:cubicBezTo>
                  <a:cubicBezTo>
                    <a:pt x="652685" y="348405"/>
                    <a:pt x="719798" y="417425"/>
                    <a:pt x="803793" y="418631"/>
                  </a:cubicBezTo>
                  <a:cubicBezTo>
                    <a:pt x="804559" y="418642"/>
                    <a:pt x="805325" y="418648"/>
                    <a:pt x="806090" y="418647"/>
                  </a:cubicBezTo>
                  <a:close/>
                  <a:moveTo>
                    <a:pt x="2921462" y="487993"/>
                  </a:moveTo>
                  <a:cubicBezTo>
                    <a:pt x="2836882" y="487469"/>
                    <a:pt x="2767891" y="555559"/>
                    <a:pt x="2767366" y="640077"/>
                  </a:cubicBezTo>
                  <a:cubicBezTo>
                    <a:pt x="2767364" y="640363"/>
                    <a:pt x="2767363" y="640649"/>
                    <a:pt x="2767363" y="640935"/>
                  </a:cubicBezTo>
                  <a:cubicBezTo>
                    <a:pt x="2768659" y="724287"/>
                    <a:pt x="2835500" y="791791"/>
                    <a:pt x="2918895" y="793971"/>
                  </a:cubicBezTo>
                  <a:cubicBezTo>
                    <a:pt x="3003366" y="794969"/>
                    <a:pt x="3072653" y="727351"/>
                    <a:pt x="3073652" y="642943"/>
                  </a:cubicBezTo>
                  <a:cubicBezTo>
                    <a:pt x="3073656" y="642622"/>
                    <a:pt x="3073658" y="642301"/>
                    <a:pt x="3073660" y="641980"/>
                  </a:cubicBezTo>
                  <a:cubicBezTo>
                    <a:pt x="3075449" y="558791"/>
                    <a:pt x="3009412" y="489904"/>
                    <a:pt x="2926162" y="488116"/>
                  </a:cubicBezTo>
                  <a:cubicBezTo>
                    <a:pt x="2924596" y="488082"/>
                    <a:pt x="2923029" y="488073"/>
                    <a:pt x="2921462" y="488088"/>
                  </a:cubicBezTo>
                  <a:close/>
                  <a:moveTo>
                    <a:pt x="2036128" y="3125994"/>
                  </a:moveTo>
                  <a:cubicBezTo>
                    <a:pt x="1951494" y="3125994"/>
                    <a:pt x="1882884" y="3194554"/>
                    <a:pt x="1882884" y="3279126"/>
                  </a:cubicBezTo>
                  <a:cubicBezTo>
                    <a:pt x="1882884" y="3363698"/>
                    <a:pt x="1951494" y="3432257"/>
                    <a:pt x="2036128" y="3432257"/>
                  </a:cubicBezTo>
                  <a:cubicBezTo>
                    <a:pt x="2120762" y="3432257"/>
                    <a:pt x="2189372" y="3363698"/>
                    <a:pt x="2189372" y="3279126"/>
                  </a:cubicBezTo>
                  <a:cubicBezTo>
                    <a:pt x="2190004" y="3195186"/>
                    <a:pt x="2122420" y="3126626"/>
                    <a:pt x="2038418" y="3125994"/>
                  </a:cubicBezTo>
                  <a:cubicBezTo>
                    <a:pt x="2037655" y="3125989"/>
                    <a:pt x="2036891" y="3125989"/>
                    <a:pt x="2036128" y="3125994"/>
                  </a:cubicBezTo>
                  <a:close/>
                  <a:moveTo>
                    <a:pt x="1705019" y="267891"/>
                  </a:moveTo>
                  <a:cubicBezTo>
                    <a:pt x="1706712" y="224851"/>
                    <a:pt x="1673169" y="188588"/>
                    <a:pt x="1630097" y="186896"/>
                  </a:cubicBezTo>
                  <a:cubicBezTo>
                    <a:pt x="1629721" y="186882"/>
                    <a:pt x="1629344" y="186869"/>
                    <a:pt x="1628967" y="186860"/>
                  </a:cubicBezTo>
                  <a:cubicBezTo>
                    <a:pt x="1585540" y="186355"/>
                    <a:pt x="1549538" y="220356"/>
                    <a:pt x="1547592" y="263711"/>
                  </a:cubicBezTo>
                  <a:cubicBezTo>
                    <a:pt x="1547443" y="307093"/>
                    <a:pt x="1581513" y="342897"/>
                    <a:pt x="1624880" y="344931"/>
                  </a:cubicBezTo>
                  <a:cubicBezTo>
                    <a:pt x="1668291" y="345779"/>
                    <a:pt x="1704170" y="311299"/>
                    <a:pt x="1705018" y="267920"/>
                  </a:cubicBezTo>
                  <a:cubicBezTo>
                    <a:pt x="1705018" y="267910"/>
                    <a:pt x="1705019" y="267900"/>
                    <a:pt x="1705019" y="267890"/>
                  </a:cubicBezTo>
                  <a:close/>
                  <a:moveTo>
                    <a:pt x="2978501" y="1957560"/>
                  </a:moveTo>
                  <a:cubicBezTo>
                    <a:pt x="2978185" y="2000685"/>
                    <a:pt x="3012914" y="2035899"/>
                    <a:pt x="3056070" y="2036215"/>
                  </a:cubicBezTo>
                  <a:cubicBezTo>
                    <a:pt x="3056388" y="2036217"/>
                    <a:pt x="3056706" y="2036217"/>
                    <a:pt x="3057024" y="2036216"/>
                  </a:cubicBezTo>
                  <a:cubicBezTo>
                    <a:pt x="3100414" y="2035908"/>
                    <a:pt x="3135557" y="2000917"/>
                    <a:pt x="3136022" y="1957560"/>
                  </a:cubicBezTo>
                  <a:cubicBezTo>
                    <a:pt x="3135866" y="1914120"/>
                    <a:pt x="3100498" y="1879032"/>
                    <a:pt x="3057026" y="1879189"/>
                  </a:cubicBezTo>
                  <a:cubicBezTo>
                    <a:pt x="3056962" y="1879189"/>
                    <a:pt x="3056898" y="1879189"/>
                    <a:pt x="3056834" y="1879190"/>
                  </a:cubicBezTo>
                  <a:cubicBezTo>
                    <a:pt x="3014153" y="1878608"/>
                    <a:pt x="2979081" y="1912710"/>
                    <a:pt x="2978499" y="1955360"/>
                  </a:cubicBezTo>
                  <a:cubicBezTo>
                    <a:pt x="2978489" y="1956093"/>
                    <a:pt x="2978490" y="1956827"/>
                    <a:pt x="2978501" y="1957560"/>
                  </a:cubicBezTo>
                  <a:close/>
                  <a:moveTo>
                    <a:pt x="811034" y="2582530"/>
                  </a:moveTo>
                  <a:cubicBezTo>
                    <a:pt x="810027" y="2625906"/>
                    <a:pt x="844401" y="2661885"/>
                    <a:pt x="887809" y="2662891"/>
                  </a:cubicBezTo>
                  <a:cubicBezTo>
                    <a:pt x="887884" y="2662892"/>
                    <a:pt x="887960" y="2662894"/>
                    <a:pt x="888036" y="2662896"/>
                  </a:cubicBezTo>
                  <a:cubicBezTo>
                    <a:pt x="931504" y="2663274"/>
                    <a:pt x="967270" y="2628801"/>
                    <a:pt x="968460" y="2585380"/>
                  </a:cubicBezTo>
                  <a:cubicBezTo>
                    <a:pt x="969147" y="2541997"/>
                    <a:pt x="934509" y="2506273"/>
                    <a:pt x="891095" y="2505587"/>
                  </a:cubicBezTo>
                  <a:cubicBezTo>
                    <a:pt x="891026" y="2505586"/>
                    <a:pt x="890957" y="2505585"/>
                    <a:pt x="890888" y="2505584"/>
                  </a:cubicBezTo>
                  <a:cubicBezTo>
                    <a:pt x="848441" y="2504063"/>
                    <a:pt x="812796" y="2537215"/>
                    <a:pt x="811273" y="2579631"/>
                  </a:cubicBezTo>
                  <a:cubicBezTo>
                    <a:pt x="811242" y="2580502"/>
                    <a:pt x="811226" y="2581373"/>
                    <a:pt x="811224" y="2582245"/>
                  </a:cubicBezTo>
                  <a:close/>
                </a:path>
              </a:pathLst>
            </a:custGeom>
            <a:grpFill/>
            <a:ln w="9497" cap="flat">
              <a:noFill/>
              <a:prstDash val="solid"/>
              <a:miter/>
            </a:ln>
          </p:spPr>
          <p:txBody>
            <a:bodyPr rtlCol="0" anchor="ctr"/>
            <a:lstStyle/>
            <a:p>
              <a:endParaRPr lang="en-RO"/>
            </a:p>
          </p:txBody>
        </p:sp>
        <p:sp>
          <p:nvSpPr>
            <p:cNvPr id="22" name="Freeform 21">
              <a:extLst>
                <a:ext uri="{FF2B5EF4-FFF2-40B4-BE49-F238E27FC236}">
                  <a16:creationId xmlns:a16="http://schemas.microsoft.com/office/drawing/2014/main" id="{F4D08262-78CA-2B40-9FAF-EB0F31C7A9F1}"/>
                </a:ext>
              </a:extLst>
            </p:cNvPr>
            <p:cNvSpPr/>
            <p:nvPr/>
          </p:nvSpPr>
          <p:spPr>
            <a:xfrm>
              <a:off x="4263790" y="2771254"/>
              <a:ext cx="531041" cy="530663"/>
            </a:xfrm>
            <a:custGeom>
              <a:avLst/>
              <a:gdLst>
                <a:gd name="connsiteX0" fmla="*/ 157 w 531041"/>
                <a:gd name="connsiteY0" fmla="*/ 263671 h 530663"/>
                <a:gd name="connsiteX1" fmla="*/ 266337 w 531041"/>
                <a:gd name="connsiteY1" fmla="*/ 156 h 530663"/>
                <a:gd name="connsiteX2" fmla="*/ 531187 w 531041"/>
                <a:gd name="connsiteY2" fmla="*/ 265000 h 530663"/>
                <a:gd name="connsiteX3" fmla="*/ 531186 w 531041"/>
                <a:gd name="connsiteY3" fmla="*/ 265571 h 530663"/>
                <a:gd name="connsiteX4" fmla="*/ 266739 w 531041"/>
                <a:gd name="connsiteY4" fmla="*/ 530817 h 530663"/>
                <a:gd name="connsiteX5" fmla="*/ 262915 w 531041"/>
                <a:gd name="connsiteY5" fmla="*/ 530796 h 530663"/>
                <a:gd name="connsiteX6" fmla="*/ 155 w 531041"/>
                <a:gd name="connsiteY6" fmla="*/ 263881 h 530663"/>
                <a:gd name="connsiteX7" fmla="*/ 157 w 531041"/>
                <a:gd name="connsiteY7" fmla="*/ 263671 h 530663"/>
                <a:gd name="connsiteX8" fmla="*/ 264721 w 531041"/>
                <a:gd name="connsiteY8" fmla="*/ 417943 h 530663"/>
                <a:gd name="connsiteX9" fmla="*/ 419289 w 531041"/>
                <a:gd name="connsiteY9" fmla="*/ 266722 h 530663"/>
                <a:gd name="connsiteX10" fmla="*/ 419296 w 531041"/>
                <a:gd name="connsiteY10" fmla="*/ 265951 h 530663"/>
                <a:gd name="connsiteX11" fmla="*/ 264911 w 531041"/>
                <a:gd name="connsiteY11" fmla="*/ 112345 h 530663"/>
                <a:gd name="connsiteX12" fmla="*/ 112808 w 531041"/>
                <a:gd name="connsiteY12" fmla="*/ 264336 h 530663"/>
                <a:gd name="connsiteX13" fmla="*/ 260985 w 531041"/>
                <a:gd name="connsiteY13" fmla="*/ 417921 h 530663"/>
                <a:gd name="connsiteX14" fmla="*/ 264721 w 531041"/>
                <a:gd name="connsiteY14" fmla="*/ 417943 h 530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1041" h="530663">
                  <a:moveTo>
                    <a:pt x="157" y="263671"/>
                  </a:moveTo>
                  <a:cubicBezTo>
                    <a:pt x="943" y="117497"/>
                    <a:pt x="120055" y="-422"/>
                    <a:pt x="266337" y="156"/>
                  </a:cubicBezTo>
                  <a:cubicBezTo>
                    <a:pt x="412662" y="208"/>
                    <a:pt x="531239" y="118783"/>
                    <a:pt x="531187" y="265000"/>
                  </a:cubicBezTo>
                  <a:cubicBezTo>
                    <a:pt x="531187" y="265191"/>
                    <a:pt x="531187" y="265381"/>
                    <a:pt x="531186" y="265571"/>
                  </a:cubicBezTo>
                  <a:cubicBezTo>
                    <a:pt x="531460" y="411788"/>
                    <a:pt x="413063" y="530543"/>
                    <a:pt x="266739" y="530817"/>
                  </a:cubicBezTo>
                  <a:cubicBezTo>
                    <a:pt x="265464" y="530819"/>
                    <a:pt x="264189" y="530812"/>
                    <a:pt x="262915" y="530796"/>
                  </a:cubicBezTo>
                  <a:cubicBezTo>
                    <a:pt x="116595" y="529596"/>
                    <a:pt x="-1046" y="410093"/>
                    <a:pt x="155" y="263881"/>
                  </a:cubicBezTo>
                  <a:cubicBezTo>
                    <a:pt x="156" y="263811"/>
                    <a:pt x="156" y="263741"/>
                    <a:pt x="157" y="263671"/>
                  </a:cubicBezTo>
                  <a:close/>
                  <a:moveTo>
                    <a:pt x="264721" y="417943"/>
                  </a:moveTo>
                  <a:cubicBezTo>
                    <a:pt x="349193" y="418836"/>
                    <a:pt x="418396" y="351132"/>
                    <a:pt x="419289" y="266722"/>
                  </a:cubicBezTo>
                  <a:cubicBezTo>
                    <a:pt x="419292" y="266465"/>
                    <a:pt x="419294" y="266208"/>
                    <a:pt x="419296" y="265951"/>
                  </a:cubicBezTo>
                  <a:cubicBezTo>
                    <a:pt x="418314" y="181268"/>
                    <a:pt x="349660" y="112960"/>
                    <a:pt x="264911" y="112345"/>
                  </a:cubicBezTo>
                  <a:cubicBezTo>
                    <a:pt x="181080" y="112761"/>
                    <a:pt x="113224" y="180567"/>
                    <a:pt x="112808" y="264336"/>
                  </a:cubicBezTo>
                  <a:cubicBezTo>
                    <a:pt x="111284" y="347635"/>
                    <a:pt x="177625" y="416397"/>
                    <a:pt x="260985" y="417921"/>
                  </a:cubicBezTo>
                  <a:cubicBezTo>
                    <a:pt x="262230" y="417943"/>
                    <a:pt x="263476" y="417951"/>
                    <a:pt x="264721" y="417943"/>
                  </a:cubicBezTo>
                  <a:close/>
                </a:path>
              </a:pathLst>
            </a:custGeom>
            <a:grpFill/>
            <a:ln w="9497" cap="flat">
              <a:noFill/>
              <a:prstDash val="solid"/>
              <a:miter/>
            </a:ln>
          </p:spPr>
          <p:txBody>
            <a:bodyPr rtlCol="0" anchor="ctr"/>
            <a:lstStyle/>
            <a:p>
              <a:endParaRPr lang="en-RO"/>
            </a:p>
          </p:txBody>
        </p:sp>
        <p:sp>
          <p:nvSpPr>
            <p:cNvPr id="31" name="Freeform 30">
              <a:extLst>
                <a:ext uri="{FF2B5EF4-FFF2-40B4-BE49-F238E27FC236}">
                  <a16:creationId xmlns:a16="http://schemas.microsoft.com/office/drawing/2014/main" id="{833E8F9A-BE3A-0A40-AB2A-99004437B548}"/>
                </a:ext>
              </a:extLst>
            </p:cNvPr>
            <p:cNvSpPr/>
            <p:nvPr/>
          </p:nvSpPr>
          <p:spPr>
            <a:xfrm>
              <a:off x="4528074" y="3523900"/>
              <a:ext cx="384255" cy="383968"/>
            </a:xfrm>
            <a:custGeom>
              <a:avLst/>
              <a:gdLst>
                <a:gd name="connsiteX0" fmla="*/ 191612 w 384255"/>
                <a:gd name="connsiteY0" fmla="*/ 384121 h 383968"/>
                <a:gd name="connsiteX1" fmla="*/ 147 w 384255"/>
                <a:gd name="connsiteY1" fmla="*/ 193759 h 383968"/>
                <a:gd name="connsiteX2" fmla="*/ 152 w 384255"/>
                <a:gd name="connsiteY2" fmla="*/ 191757 h 383968"/>
                <a:gd name="connsiteX3" fmla="*/ 192658 w 384255"/>
                <a:gd name="connsiteY3" fmla="*/ 154 h 383968"/>
                <a:gd name="connsiteX4" fmla="*/ 384401 w 384255"/>
                <a:gd name="connsiteY4" fmla="*/ 192519 h 383968"/>
                <a:gd name="connsiteX5" fmla="*/ 191895 w 384255"/>
                <a:gd name="connsiteY5" fmla="*/ 384122 h 383968"/>
                <a:gd name="connsiteX6" fmla="*/ 191612 w 384255"/>
                <a:gd name="connsiteY6" fmla="*/ 384121 h 383968"/>
                <a:gd name="connsiteX7" fmla="*/ 190946 w 384255"/>
                <a:gd name="connsiteY7" fmla="*/ 271648 h 383968"/>
                <a:gd name="connsiteX8" fmla="*/ 270982 w 384255"/>
                <a:gd name="connsiteY8" fmla="*/ 194917 h 383968"/>
                <a:gd name="connsiteX9" fmla="*/ 270990 w 384255"/>
                <a:gd name="connsiteY9" fmla="*/ 194417 h 383968"/>
                <a:gd name="connsiteX10" fmla="*/ 193228 w 384255"/>
                <a:gd name="connsiteY10" fmla="*/ 114052 h 383968"/>
                <a:gd name="connsiteX11" fmla="*/ 113564 w 384255"/>
                <a:gd name="connsiteY11" fmla="*/ 192137 h 383968"/>
                <a:gd name="connsiteX12" fmla="*/ 188729 w 384255"/>
                <a:gd name="connsiteY12" fmla="*/ 271617 h 383968"/>
                <a:gd name="connsiteX13" fmla="*/ 190946 w 384255"/>
                <a:gd name="connsiteY13" fmla="*/ 271648 h 383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4255" h="383968">
                  <a:moveTo>
                    <a:pt x="191612" y="384121"/>
                  </a:moveTo>
                  <a:cubicBezTo>
                    <a:pt x="86134" y="384387"/>
                    <a:pt x="413" y="299159"/>
                    <a:pt x="147" y="193759"/>
                  </a:cubicBezTo>
                  <a:cubicBezTo>
                    <a:pt x="145" y="193091"/>
                    <a:pt x="147" y="192424"/>
                    <a:pt x="152" y="191757"/>
                  </a:cubicBezTo>
                  <a:cubicBezTo>
                    <a:pt x="363" y="85727"/>
                    <a:pt x="86551" y="-56"/>
                    <a:pt x="192658" y="154"/>
                  </a:cubicBezTo>
                  <a:cubicBezTo>
                    <a:pt x="298766" y="365"/>
                    <a:pt x="384612" y="86490"/>
                    <a:pt x="384401" y="192519"/>
                  </a:cubicBezTo>
                  <a:cubicBezTo>
                    <a:pt x="384191" y="298549"/>
                    <a:pt x="298003" y="384333"/>
                    <a:pt x="191895" y="384122"/>
                  </a:cubicBezTo>
                  <a:cubicBezTo>
                    <a:pt x="191801" y="384122"/>
                    <a:pt x="191706" y="384122"/>
                    <a:pt x="191612" y="384121"/>
                  </a:cubicBezTo>
                  <a:close/>
                  <a:moveTo>
                    <a:pt x="190946" y="271648"/>
                  </a:moveTo>
                  <a:cubicBezTo>
                    <a:pt x="234252" y="272544"/>
                    <a:pt x="270085" y="238190"/>
                    <a:pt x="270982" y="194917"/>
                  </a:cubicBezTo>
                  <a:cubicBezTo>
                    <a:pt x="270985" y="194750"/>
                    <a:pt x="270988" y="194584"/>
                    <a:pt x="270990" y="194417"/>
                  </a:cubicBezTo>
                  <a:cubicBezTo>
                    <a:pt x="271114" y="151010"/>
                    <a:pt x="236646" y="115389"/>
                    <a:pt x="193228" y="114052"/>
                  </a:cubicBezTo>
                  <a:cubicBezTo>
                    <a:pt x="149692" y="113735"/>
                    <a:pt x="114086" y="148635"/>
                    <a:pt x="113564" y="192137"/>
                  </a:cubicBezTo>
                  <a:cubicBezTo>
                    <a:pt x="112356" y="234826"/>
                    <a:pt x="146009" y="270410"/>
                    <a:pt x="188729" y="271617"/>
                  </a:cubicBezTo>
                  <a:cubicBezTo>
                    <a:pt x="189468" y="271638"/>
                    <a:pt x="190207" y="271648"/>
                    <a:pt x="190946" y="271648"/>
                  </a:cubicBezTo>
                  <a:close/>
                </a:path>
              </a:pathLst>
            </a:custGeom>
            <a:grpFill/>
            <a:ln w="9497" cap="flat">
              <a:noFill/>
              <a:prstDash val="solid"/>
              <a:miter/>
            </a:ln>
          </p:spPr>
          <p:txBody>
            <a:bodyPr rtlCol="0" anchor="ctr"/>
            <a:lstStyle/>
            <a:p>
              <a:endParaRPr lang="en-RO"/>
            </a:p>
          </p:txBody>
        </p:sp>
        <p:sp>
          <p:nvSpPr>
            <p:cNvPr id="32" name="Freeform 31">
              <a:extLst>
                <a:ext uri="{FF2B5EF4-FFF2-40B4-BE49-F238E27FC236}">
                  <a16:creationId xmlns:a16="http://schemas.microsoft.com/office/drawing/2014/main" id="{F54596DE-0462-504C-9C63-F1A7AE580820}"/>
                </a:ext>
              </a:extLst>
            </p:cNvPr>
            <p:cNvSpPr/>
            <p:nvPr/>
          </p:nvSpPr>
          <p:spPr>
            <a:xfrm>
              <a:off x="5005385" y="3151038"/>
              <a:ext cx="383977" cy="379802"/>
            </a:xfrm>
            <a:custGeom>
              <a:avLst/>
              <a:gdLst>
                <a:gd name="connsiteX0" fmla="*/ 191904 w 383977"/>
                <a:gd name="connsiteY0" fmla="*/ 161 h 379802"/>
                <a:gd name="connsiteX1" fmla="*/ 384124 w 383977"/>
                <a:gd name="connsiteY1" fmla="*/ 192050 h 379802"/>
                <a:gd name="connsiteX2" fmla="*/ 384124 w 383977"/>
                <a:gd name="connsiteY2" fmla="*/ 192335 h 379802"/>
                <a:gd name="connsiteX3" fmla="*/ 187869 w 383977"/>
                <a:gd name="connsiteY3" fmla="*/ 379908 h 379802"/>
                <a:gd name="connsiteX4" fmla="*/ 159 w 383977"/>
                <a:gd name="connsiteY4" fmla="*/ 192335 h 379802"/>
                <a:gd name="connsiteX5" fmla="*/ 188082 w 383977"/>
                <a:gd name="connsiteY5" fmla="*/ 167 h 379802"/>
                <a:gd name="connsiteX6" fmla="*/ 191904 w 383977"/>
                <a:gd name="connsiteY6" fmla="*/ 161 h 379802"/>
                <a:gd name="connsiteX7" fmla="*/ 113571 w 383977"/>
                <a:gd name="connsiteY7" fmla="*/ 187870 h 379802"/>
                <a:gd name="connsiteX8" fmla="*/ 188291 w 383977"/>
                <a:gd name="connsiteY8" fmla="*/ 270611 h 379802"/>
                <a:gd name="connsiteX9" fmla="*/ 270902 w 383977"/>
                <a:gd name="connsiteY9" fmla="*/ 195090 h 379802"/>
                <a:gd name="connsiteX10" fmla="*/ 195835 w 383977"/>
                <a:gd name="connsiteY10" fmla="*/ 113316 h 379802"/>
                <a:gd name="connsiteX11" fmla="*/ 195421 w 383977"/>
                <a:gd name="connsiteY11" fmla="*/ 113300 h 379802"/>
                <a:gd name="connsiteX12" fmla="*/ 113720 w 383977"/>
                <a:gd name="connsiteY12" fmla="*/ 184633 h 379802"/>
                <a:gd name="connsiteX13" fmla="*/ 113571 w 383977"/>
                <a:gd name="connsiteY13" fmla="*/ 187870 h 37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3977" h="379802">
                  <a:moveTo>
                    <a:pt x="191904" y="161"/>
                  </a:moveTo>
                  <a:cubicBezTo>
                    <a:pt x="298012" y="109"/>
                    <a:pt x="384071" y="86020"/>
                    <a:pt x="384124" y="192050"/>
                  </a:cubicBezTo>
                  <a:cubicBezTo>
                    <a:pt x="384124" y="192145"/>
                    <a:pt x="384124" y="192240"/>
                    <a:pt x="384124" y="192335"/>
                  </a:cubicBezTo>
                  <a:cubicBezTo>
                    <a:pt x="381764" y="298286"/>
                    <a:pt x="293898" y="382265"/>
                    <a:pt x="187869" y="379908"/>
                  </a:cubicBezTo>
                  <a:cubicBezTo>
                    <a:pt x="85161" y="377624"/>
                    <a:pt x="2445" y="294968"/>
                    <a:pt x="159" y="192335"/>
                  </a:cubicBezTo>
                  <a:cubicBezTo>
                    <a:pt x="-1052" y="87414"/>
                    <a:pt x="83083" y="1377"/>
                    <a:pt x="188082" y="167"/>
                  </a:cubicBezTo>
                  <a:cubicBezTo>
                    <a:pt x="189356" y="152"/>
                    <a:pt x="190630" y="150"/>
                    <a:pt x="191904" y="161"/>
                  </a:cubicBezTo>
                  <a:close/>
                  <a:moveTo>
                    <a:pt x="113571" y="187870"/>
                  </a:moveTo>
                  <a:cubicBezTo>
                    <a:pt x="111415" y="231310"/>
                    <a:pt x="144827" y="268309"/>
                    <a:pt x="188291" y="270611"/>
                  </a:cubicBezTo>
                  <a:cubicBezTo>
                    <a:pt x="231629" y="271620"/>
                    <a:pt x="268061" y="238315"/>
                    <a:pt x="270902" y="195090"/>
                  </a:cubicBezTo>
                  <a:cubicBezTo>
                    <a:pt x="272771" y="151795"/>
                    <a:pt x="239162" y="115184"/>
                    <a:pt x="195835" y="113316"/>
                  </a:cubicBezTo>
                  <a:cubicBezTo>
                    <a:pt x="195697" y="113310"/>
                    <a:pt x="195559" y="113305"/>
                    <a:pt x="195421" y="113300"/>
                  </a:cubicBezTo>
                  <a:cubicBezTo>
                    <a:pt x="153147" y="110453"/>
                    <a:pt x="116569" y="142390"/>
                    <a:pt x="113720" y="184633"/>
                  </a:cubicBezTo>
                  <a:cubicBezTo>
                    <a:pt x="113648" y="185711"/>
                    <a:pt x="113598" y="186790"/>
                    <a:pt x="113571" y="187870"/>
                  </a:cubicBezTo>
                  <a:close/>
                </a:path>
              </a:pathLst>
            </a:custGeom>
            <a:grpFill/>
            <a:ln w="9497" cap="flat">
              <a:noFill/>
              <a:prstDash val="solid"/>
              <a:miter/>
            </a:ln>
          </p:spPr>
          <p:txBody>
            <a:bodyPr rtlCol="0" anchor="ctr"/>
            <a:lstStyle/>
            <a:p>
              <a:endParaRPr lang="en-RO"/>
            </a:p>
          </p:txBody>
        </p:sp>
      </p:grpSp>
      <p:sp>
        <p:nvSpPr>
          <p:cNvPr id="37" name="TextBox 36">
            <a:extLst>
              <a:ext uri="{FF2B5EF4-FFF2-40B4-BE49-F238E27FC236}">
                <a16:creationId xmlns:a16="http://schemas.microsoft.com/office/drawing/2014/main" id="{1E5DBFD2-90F7-0B48-9254-E5E1F9EA5BB6}"/>
              </a:ext>
            </a:extLst>
          </p:cNvPr>
          <p:cNvSpPr txBox="1"/>
          <p:nvPr/>
        </p:nvSpPr>
        <p:spPr>
          <a:xfrm>
            <a:off x="431799" y="872124"/>
            <a:ext cx="5161479" cy="5509627"/>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Are based on detecting the etiologic agent’s genome. </a:t>
            </a:r>
          </a:p>
          <a:p>
            <a:pPr marL="342900" indent="-342900">
              <a:spcAft>
                <a:spcPts val="800"/>
              </a:spcAft>
              <a:buFont typeface="Arial" panose="020B0604020202020204" pitchFamily="34" charset="0"/>
              <a:buChar char="•"/>
            </a:pPr>
            <a:r>
              <a:rPr lang="en-GB" sz="1600" dirty="0" err="1">
                <a:solidFill>
                  <a:schemeClr val="tx1"/>
                </a:solidFill>
              </a:rPr>
              <a:t>Make it possible to detect the etiologic agent’s RNA or DNA with high sensitivity and specificity. </a:t>
            </a:r>
          </a:p>
          <a:p>
            <a:pPr marL="342900" indent="-342900">
              <a:spcAft>
                <a:spcPts val="800"/>
              </a:spcAft>
              <a:buFont typeface="Arial" panose="020B0604020202020204" pitchFamily="34" charset="0"/>
              <a:buChar char="•"/>
            </a:pPr>
            <a:r>
              <a:rPr lang="en-GB" sz="1600" dirty="0" err="1">
                <a:solidFill>
                  <a:schemeClr val="tx1"/>
                </a:solidFill>
              </a:rPr>
              <a:t>Are more costly than serology.</a:t>
            </a:r>
          </a:p>
          <a:p>
            <a:pPr marL="342900" indent="-342900">
              <a:spcAft>
                <a:spcPts val="800"/>
              </a:spcAft>
              <a:buFont typeface="Arial" panose="020B0604020202020204" pitchFamily="34" charset="0"/>
              <a:buChar char="•"/>
            </a:pPr>
            <a:r>
              <a:rPr lang="en-GB" sz="1600" dirty="0" err="1">
                <a:solidFill>
                  <a:schemeClr val="tx1"/>
                </a:solidFill>
              </a:rPr>
              <a:t>Make it possible to confirm the presence of the etiologic agent in clinical samples. </a:t>
            </a:r>
          </a:p>
          <a:p>
            <a:pPr marL="342900" indent="-342900">
              <a:spcAft>
                <a:spcPts val="800"/>
              </a:spcAft>
              <a:buFont typeface="Arial" panose="020B0604020202020204" pitchFamily="34" charset="0"/>
              <a:buChar char="•"/>
            </a:pPr>
            <a:r>
              <a:rPr lang="en-GB" sz="1600" dirty="0" err="1">
                <a:solidFill>
                  <a:schemeClr val="tx1"/>
                </a:solidFill>
              </a:rPr>
              <a:t>Make it possible to detect RNA or DNA even in very small sample volumes.</a:t>
            </a:r>
          </a:p>
        </p:txBody>
      </p:sp>
    </p:spTree>
    <p:extLst>
      <p:ext uri="{BB962C8B-B14F-4D97-AF65-F5344CB8AC3E}">
        <p14:creationId xmlns:p14="http://schemas.microsoft.com/office/powerpoint/2010/main" val="1917979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12C664-A87B-1543-B378-2C95437DDADA}"/>
              </a:ext>
            </a:extLst>
          </p:cNvPr>
          <p:cNvSpPr txBox="1"/>
          <p:nvPr/>
        </p:nvSpPr>
        <p:spPr>
          <a:xfrm>
            <a:off x="431800" y="379681"/>
            <a:ext cx="7818348" cy="492443"/>
          </a:xfrm>
          <a:prstGeom prst="rect">
            <a:avLst/>
          </a:prstGeom>
          <a:noFill/>
        </p:spPr>
        <p:txBody>
          <a:bodyPr wrap="square" lIns="0" tIns="0" rIns="0" bIns="0" rtlCol="0">
            <a:spAutoFit/>
          </a:bodyPr>
          <a:lstStyle/>
          <a:p>
            <a:r>
              <a:rPr lang="en-GB" sz="3200" b="1" spc="-50" dirty="0" err="1">
                <a:solidFill>
                  <a:srgbClr val="3D6C9D"/>
                </a:solidFill>
                <a:latin typeface="Arial Black" panose="020B0604020202020204" pitchFamily="34" charset="0"/>
                <a:cs typeface="Arial Black" panose="020B0604020202020204" pitchFamily="34" charset="0"/>
              </a:rPr>
              <a:t>Molecular tests</a:t>
            </a:r>
          </a:p>
        </p:txBody>
      </p:sp>
      <p:grpSp>
        <p:nvGrpSpPr>
          <p:cNvPr id="18" name="Graphic 3">
            <a:extLst>
              <a:ext uri="{FF2B5EF4-FFF2-40B4-BE49-F238E27FC236}">
                <a16:creationId xmlns:a16="http://schemas.microsoft.com/office/drawing/2014/main" id="{2279B675-BBA5-D547-8EFE-97AC8C1254A5}"/>
              </a:ext>
            </a:extLst>
          </p:cNvPr>
          <p:cNvGrpSpPr>
            <a:grpSpLocks noChangeAspect="1"/>
          </p:cNvGrpSpPr>
          <p:nvPr/>
        </p:nvGrpSpPr>
        <p:grpSpPr>
          <a:xfrm>
            <a:off x="7152640" y="1989000"/>
            <a:ext cx="1321290" cy="1440000"/>
            <a:chOff x="2946400" y="1657350"/>
            <a:chExt cx="3251200" cy="3543300"/>
          </a:xfrm>
          <a:solidFill>
            <a:schemeClr val="bg1"/>
          </a:solidFill>
        </p:grpSpPr>
        <p:sp>
          <p:nvSpPr>
            <p:cNvPr id="21" name="Freeform 20">
              <a:extLst>
                <a:ext uri="{FF2B5EF4-FFF2-40B4-BE49-F238E27FC236}">
                  <a16:creationId xmlns:a16="http://schemas.microsoft.com/office/drawing/2014/main" id="{B3DF7D9F-A539-0F4E-9F8E-47EA7EDB95E1}"/>
                </a:ext>
              </a:extLst>
            </p:cNvPr>
            <p:cNvSpPr/>
            <p:nvPr/>
          </p:nvSpPr>
          <p:spPr>
            <a:xfrm>
              <a:off x="2946030" y="1657498"/>
              <a:ext cx="3247917" cy="3545444"/>
            </a:xfrm>
            <a:custGeom>
              <a:avLst/>
              <a:gdLst>
                <a:gd name="connsiteX0" fmla="*/ 1981941 w 3247917"/>
                <a:gd name="connsiteY0" fmla="*/ 2553367 h 3545444"/>
                <a:gd name="connsiteX1" fmla="*/ 2052764 w 3247917"/>
                <a:gd name="connsiteY1" fmla="*/ 3011716 h 3545444"/>
                <a:gd name="connsiteX2" fmla="*/ 2106761 w 3247917"/>
                <a:gd name="connsiteY2" fmla="*/ 3023020 h 3545444"/>
                <a:gd name="connsiteX3" fmla="*/ 2302308 w 3247917"/>
                <a:gd name="connsiteY3" fmla="*/ 3302399 h 3545444"/>
                <a:gd name="connsiteX4" fmla="*/ 2060940 w 3247917"/>
                <a:gd name="connsiteY4" fmla="*/ 3543971 h 3545444"/>
                <a:gd name="connsiteX5" fmla="*/ 1783447 w 3247917"/>
                <a:gd name="connsiteY5" fmla="*/ 3359586 h 3545444"/>
                <a:gd name="connsiteX6" fmla="*/ 1910263 w 3247917"/>
                <a:gd name="connsiteY6" fmla="*/ 3046104 h 3545444"/>
                <a:gd name="connsiteX7" fmla="*/ 1938782 w 3247917"/>
                <a:gd name="connsiteY7" fmla="*/ 3001836 h 3545444"/>
                <a:gd name="connsiteX8" fmla="*/ 1873283 w 3247917"/>
                <a:gd name="connsiteY8" fmla="*/ 2583860 h 3545444"/>
                <a:gd name="connsiteX9" fmla="*/ 1867769 w 3247917"/>
                <a:gd name="connsiteY9" fmla="*/ 2569896 h 3545444"/>
                <a:gd name="connsiteX10" fmla="*/ 1178077 w 3247917"/>
                <a:gd name="connsiteY10" fmla="*/ 2356538 h 3545444"/>
                <a:gd name="connsiteX11" fmla="*/ 1056110 w 3247917"/>
                <a:gd name="connsiteY11" fmla="*/ 2487345 h 3545444"/>
                <a:gd name="connsiteX12" fmla="*/ 1024453 w 3247917"/>
                <a:gd name="connsiteY12" fmla="*/ 2718847 h 3545444"/>
                <a:gd name="connsiteX13" fmla="*/ 779948 w 3247917"/>
                <a:gd name="connsiteY13" fmla="*/ 2740696 h 3545444"/>
                <a:gd name="connsiteX14" fmla="*/ 716825 w 3247917"/>
                <a:gd name="connsiteY14" fmla="*/ 2500455 h 3545444"/>
                <a:gd name="connsiteX15" fmla="*/ 940226 w 3247917"/>
                <a:gd name="connsiteY15" fmla="*/ 2400330 h 3545444"/>
                <a:gd name="connsiteX16" fmla="*/ 1000212 w 3247917"/>
                <a:gd name="connsiteY16" fmla="*/ 2382661 h 3545444"/>
                <a:gd name="connsiteX17" fmla="*/ 1095276 w 3247917"/>
                <a:gd name="connsiteY17" fmla="*/ 2279212 h 3545444"/>
                <a:gd name="connsiteX18" fmla="*/ 832328 w 3247917"/>
                <a:gd name="connsiteY18" fmla="*/ 1608075 h 3545444"/>
                <a:gd name="connsiteX19" fmla="*/ 615296 w 3247917"/>
                <a:gd name="connsiteY19" fmla="*/ 1600285 h 3545444"/>
                <a:gd name="connsiteX20" fmla="*/ 496276 w 3247917"/>
                <a:gd name="connsiteY20" fmla="*/ 1666782 h 3545444"/>
                <a:gd name="connsiteX21" fmla="*/ 195682 w 3247917"/>
                <a:gd name="connsiteY21" fmla="*/ 1796354 h 3545444"/>
                <a:gd name="connsiteX22" fmla="*/ 705 w 3247917"/>
                <a:gd name="connsiteY22" fmla="*/ 1526570 h 3545444"/>
                <a:gd name="connsiteX23" fmla="*/ 229906 w 3247917"/>
                <a:gd name="connsiteY23" fmla="*/ 1277779 h 3545444"/>
                <a:gd name="connsiteX24" fmla="*/ 512722 w 3247917"/>
                <a:gd name="connsiteY24" fmla="*/ 1441834 h 3545444"/>
                <a:gd name="connsiteX25" fmla="*/ 531069 w 3247917"/>
                <a:gd name="connsiteY25" fmla="*/ 1494176 h 3545444"/>
                <a:gd name="connsiteX26" fmla="*/ 842595 w 3247917"/>
                <a:gd name="connsiteY26" fmla="*/ 1494176 h 3545444"/>
                <a:gd name="connsiteX27" fmla="*/ 1184161 w 3247917"/>
                <a:gd name="connsiteY27" fmla="*/ 889916 h 3545444"/>
                <a:gd name="connsiteX28" fmla="*/ 1115715 w 3247917"/>
                <a:gd name="connsiteY28" fmla="*/ 793686 h 3545444"/>
                <a:gd name="connsiteX29" fmla="*/ 929199 w 3247917"/>
                <a:gd name="connsiteY29" fmla="*/ 532641 h 3545444"/>
                <a:gd name="connsiteX30" fmla="*/ 885945 w 3247917"/>
                <a:gd name="connsiteY30" fmla="*/ 517822 h 3545444"/>
                <a:gd name="connsiteX31" fmla="*/ 553069 w 3247917"/>
                <a:gd name="connsiteY31" fmla="*/ 347118 h 3545444"/>
                <a:gd name="connsiteX32" fmla="*/ 550748 w 3247917"/>
                <a:gd name="connsiteY32" fmla="*/ 339517 h 3545444"/>
                <a:gd name="connsiteX33" fmla="*/ 733447 w 3247917"/>
                <a:gd name="connsiteY33" fmla="*/ 10631 h 3545444"/>
                <a:gd name="connsiteX34" fmla="*/ 735077 w 3247917"/>
                <a:gd name="connsiteY34" fmla="*/ 10170 h 3545444"/>
                <a:gd name="connsiteX35" fmla="*/ 1021982 w 3247917"/>
                <a:gd name="connsiteY35" fmla="*/ 110674 h 3545444"/>
                <a:gd name="connsiteX36" fmla="*/ 1027590 w 3247917"/>
                <a:gd name="connsiteY36" fmla="*/ 411428 h 3545444"/>
                <a:gd name="connsiteX37" fmla="*/ 1003919 w 3247917"/>
                <a:gd name="connsiteY37" fmla="*/ 444486 h 3545444"/>
                <a:gd name="connsiteX38" fmla="*/ 1269529 w 3247917"/>
                <a:gd name="connsiteY38" fmla="*/ 814965 h 3545444"/>
                <a:gd name="connsiteX39" fmla="*/ 1617845 w 3247917"/>
                <a:gd name="connsiteY39" fmla="*/ 679882 h 3545444"/>
                <a:gd name="connsiteX40" fmla="*/ 1600543 w 3247917"/>
                <a:gd name="connsiteY40" fmla="*/ 516017 h 3545444"/>
                <a:gd name="connsiteX41" fmla="*/ 1599973 w 3247917"/>
                <a:gd name="connsiteY41" fmla="*/ 512502 h 3545444"/>
                <a:gd name="connsiteX42" fmla="*/ 1545406 w 3247917"/>
                <a:gd name="connsiteY42" fmla="*/ 437266 h 3545444"/>
                <a:gd name="connsiteX43" fmla="*/ 1438458 w 3247917"/>
                <a:gd name="connsiteY43" fmla="*/ 229893 h 3545444"/>
                <a:gd name="connsiteX44" fmla="*/ 1607198 w 3247917"/>
                <a:gd name="connsiteY44" fmla="*/ 75621 h 3545444"/>
                <a:gd name="connsiteX45" fmla="*/ 1806833 w 3247917"/>
                <a:gd name="connsiteY45" fmla="*/ 199684 h 3545444"/>
                <a:gd name="connsiteX46" fmla="*/ 1734774 w 3247917"/>
                <a:gd name="connsiteY46" fmla="*/ 422447 h 3545444"/>
                <a:gd name="connsiteX47" fmla="*/ 1709202 w 3247917"/>
                <a:gd name="connsiteY47" fmla="*/ 476119 h 3545444"/>
                <a:gd name="connsiteX48" fmla="*/ 1732397 w 3247917"/>
                <a:gd name="connsiteY48" fmla="*/ 678552 h 3545444"/>
                <a:gd name="connsiteX49" fmla="*/ 2453650 w 3247917"/>
                <a:gd name="connsiteY49" fmla="*/ 956222 h 3545444"/>
                <a:gd name="connsiteX50" fmla="*/ 2674390 w 3247917"/>
                <a:gd name="connsiteY50" fmla="*/ 770602 h 3545444"/>
                <a:gd name="connsiteX51" fmla="*/ 2672774 w 3247917"/>
                <a:gd name="connsiteY51" fmla="*/ 733744 h 3545444"/>
                <a:gd name="connsiteX52" fmla="*/ 2761754 w 3247917"/>
                <a:gd name="connsiteY52" fmla="*/ 428147 h 3545444"/>
                <a:gd name="connsiteX53" fmla="*/ 3080410 w 3247917"/>
                <a:gd name="connsiteY53" fmla="*/ 428147 h 3545444"/>
                <a:gd name="connsiteX54" fmla="*/ 3142487 w 3247917"/>
                <a:gd name="connsiteY54" fmla="*/ 787511 h 3545444"/>
                <a:gd name="connsiteX55" fmla="*/ 2790749 w 3247917"/>
                <a:gd name="connsiteY55" fmla="*/ 869777 h 3545444"/>
                <a:gd name="connsiteX56" fmla="*/ 2724204 w 3247917"/>
                <a:gd name="connsiteY56" fmla="*/ 876521 h 3545444"/>
                <a:gd name="connsiteX57" fmla="*/ 2528371 w 3247917"/>
                <a:gd name="connsiteY57" fmla="*/ 1040862 h 3545444"/>
                <a:gd name="connsiteX58" fmla="*/ 2548240 w 3247917"/>
                <a:gd name="connsiteY58" fmla="*/ 1070025 h 3545444"/>
                <a:gd name="connsiteX59" fmla="*/ 2716789 w 3247917"/>
                <a:gd name="connsiteY59" fmla="*/ 1774221 h 3545444"/>
                <a:gd name="connsiteX60" fmla="*/ 2744642 w 3247917"/>
                <a:gd name="connsiteY60" fmla="*/ 1818298 h 3545444"/>
                <a:gd name="connsiteX61" fmla="*/ 2799685 w 3247917"/>
                <a:gd name="connsiteY61" fmla="*/ 1832357 h 3545444"/>
                <a:gd name="connsiteX62" fmla="*/ 2942281 w 3247917"/>
                <a:gd name="connsiteY62" fmla="*/ 1807849 h 3545444"/>
                <a:gd name="connsiteX63" fmla="*/ 3165968 w 3247917"/>
                <a:gd name="connsiteY63" fmla="*/ 1799964 h 3545444"/>
                <a:gd name="connsiteX64" fmla="*/ 3213408 w 3247917"/>
                <a:gd name="connsiteY64" fmla="*/ 2067300 h 3545444"/>
                <a:gd name="connsiteX65" fmla="*/ 3051130 w 3247917"/>
                <a:gd name="connsiteY65" fmla="*/ 2149260 h 3545444"/>
                <a:gd name="connsiteX66" fmla="*/ 2873264 w 3247917"/>
                <a:gd name="connsiteY66" fmla="*/ 2006008 h 3545444"/>
                <a:gd name="connsiteX67" fmla="*/ 2820409 w 3247917"/>
                <a:gd name="connsiteY67" fmla="*/ 1953001 h 3545444"/>
                <a:gd name="connsiteX68" fmla="*/ 2684752 w 3247917"/>
                <a:gd name="connsiteY68" fmla="*/ 1918897 h 3545444"/>
                <a:gd name="connsiteX69" fmla="*/ 1981941 w 3247917"/>
                <a:gd name="connsiteY69" fmla="*/ 2553367 h 3545444"/>
                <a:gd name="connsiteX70" fmla="*/ 1782306 w 3247917"/>
                <a:gd name="connsiteY70" fmla="*/ 2461032 h 3545444"/>
                <a:gd name="connsiteX71" fmla="*/ 2619822 w 3247917"/>
                <a:gd name="connsiteY71" fmla="*/ 1626030 h 3545444"/>
                <a:gd name="connsiteX72" fmla="*/ 1784207 w 3247917"/>
                <a:gd name="connsiteY72" fmla="*/ 789127 h 3545444"/>
                <a:gd name="connsiteX73" fmla="*/ 946691 w 3247917"/>
                <a:gd name="connsiteY73" fmla="*/ 1624130 h 3545444"/>
                <a:gd name="connsiteX74" fmla="*/ 946691 w 3247917"/>
                <a:gd name="connsiteY74" fmla="*/ 1625079 h 3545444"/>
                <a:gd name="connsiteX75" fmla="*/ 1782116 w 3247917"/>
                <a:gd name="connsiteY75" fmla="*/ 2461032 h 3545444"/>
                <a:gd name="connsiteX76" fmla="*/ 420034 w 3247917"/>
                <a:gd name="connsiteY76" fmla="*/ 1541484 h 3545444"/>
                <a:gd name="connsiteX77" fmla="*/ 268507 w 3247917"/>
                <a:gd name="connsiteY77" fmla="*/ 1387597 h 3545444"/>
                <a:gd name="connsiteX78" fmla="*/ 267361 w 3247917"/>
                <a:gd name="connsiteY78" fmla="*/ 1387592 h 3545444"/>
                <a:gd name="connsiteX79" fmla="*/ 113642 w 3247917"/>
                <a:gd name="connsiteY79" fmla="*/ 1541009 h 3545444"/>
                <a:gd name="connsiteX80" fmla="*/ 264889 w 3247917"/>
                <a:gd name="connsiteY80" fmla="*/ 1693000 h 3545444"/>
                <a:gd name="connsiteX81" fmla="*/ 420005 w 3247917"/>
                <a:gd name="connsiteY81" fmla="*/ 1544080 h 3545444"/>
                <a:gd name="connsiteX82" fmla="*/ 420034 w 3247917"/>
                <a:gd name="connsiteY82" fmla="*/ 1541484 h 3545444"/>
                <a:gd name="connsiteX83" fmla="*/ 806091 w 3247917"/>
                <a:gd name="connsiteY83" fmla="*/ 418647 h 3545444"/>
                <a:gd name="connsiteX84" fmla="*/ 960095 w 3247917"/>
                <a:gd name="connsiteY84" fmla="*/ 265136 h 3545444"/>
                <a:gd name="connsiteX85" fmla="*/ 808562 w 3247917"/>
                <a:gd name="connsiteY85" fmla="*/ 112479 h 3545444"/>
                <a:gd name="connsiteX86" fmla="*/ 653914 w 3247917"/>
                <a:gd name="connsiteY86" fmla="*/ 261884 h 3545444"/>
                <a:gd name="connsiteX87" fmla="*/ 653893 w 3247917"/>
                <a:gd name="connsiteY87" fmla="*/ 264471 h 3545444"/>
                <a:gd name="connsiteX88" fmla="*/ 803793 w 3247917"/>
                <a:gd name="connsiteY88" fmla="*/ 418631 h 3545444"/>
                <a:gd name="connsiteX89" fmla="*/ 806090 w 3247917"/>
                <a:gd name="connsiteY89" fmla="*/ 418647 h 3545444"/>
                <a:gd name="connsiteX90" fmla="*/ 2921462 w 3247917"/>
                <a:gd name="connsiteY90" fmla="*/ 487993 h 3545444"/>
                <a:gd name="connsiteX91" fmla="*/ 2767366 w 3247917"/>
                <a:gd name="connsiteY91" fmla="*/ 640077 h 3545444"/>
                <a:gd name="connsiteX92" fmla="*/ 2767363 w 3247917"/>
                <a:gd name="connsiteY92" fmla="*/ 640935 h 3545444"/>
                <a:gd name="connsiteX93" fmla="*/ 2918895 w 3247917"/>
                <a:gd name="connsiteY93" fmla="*/ 793971 h 3545444"/>
                <a:gd name="connsiteX94" fmla="*/ 3073652 w 3247917"/>
                <a:gd name="connsiteY94" fmla="*/ 642943 h 3545444"/>
                <a:gd name="connsiteX95" fmla="*/ 3073660 w 3247917"/>
                <a:gd name="connsiteY95" fmla="*/ 641980 h 3545444"/>
                <a:gd name="connsiteX96" fmla="*/ 2926162 w 3247917"/>
                <a:gd name="connsiteY96" fmla="*/ 488116 h 3545444"/>
                <a:gd name="connsiteX97" fmla="*/ 2921462 w 3247917"/>
                <a:gd name="connsiteY97" fmla="*/ 488088 h 3545444"/>
                <a:gd name="connsiteX98" fmla="*/ 2036128 w 3247917"/>
                <a:gd name="connsiteY98" fmla="*/ 3125994 h 3545444"/>
                <a:gd name="connsiteX99" fmla="*/ 1882884 w 3247917"/>
                <a:gd name="connsiteY99" fmla="*/ 3279126 h 3545444"/>
                <a:gd name="connsiteX100" fmla="*/ 2036128 w 3247917"/>
                <a:gd name="connsiteY100" fmla="*/ 3432257 h 3545444"/>
                <a:gd name="connsiteX101" fmla="*/ 2189372 w 3247917"/>
                <a:gd name="connsiteY101" fmla="*/ 3279126 h 3545444"/>
                <a:gd name="connsiteX102" fmla="*/ 2038418 w 3247917"/>
                <a:gd name="connsiteY102" fmla="*/ 3125994 h 3545444"/>
                <a:gd name="connsiteX103" fmla="*/ 2036128 w 3247917"/>
                <a:gd name="connsiteY103" fmla="*/ 3125994 h 3545444"/>
                <a:gd name="connsiteX104" fmla="*/ 1705019 w 3247917"/>
                <a:gd name="connsiteY104" fmla="*/ 267891 h 3545444"/>
                <a:gd name="connsiteX105" fmla="*/ 1630097 w 3247917"/>
                <a:gd name="connsiteY105" fmla="*/ 186896 h 3545444"/>
                <a:gd name="connsiteX106" fmla="*/ 1628967 w 3247917"/>
                <a:gd name="connsiteY106" fmla="*/ 186860 h 3545444"/>
                <a:gd name="connsiteX107" fmla="*/ 1547592 w 3247917"/>
                <a:gd name="connsiteY107" fmla="*/ 263711 h 3545444"/>
                <a:gd name="connsiteX108" fmla="*/ 1624880 w 3247917"/>
                <a:gd name="connsiteY108" fmla="*/ 344931 h 3545444"/>
                <a:gd name="connsiteX109" fmla="*/ 1705018 w 3247917"/>
                <a:gd name="connsiteY109" fmla="*/ 267920 h 3545444"/>
                <a:gd name="connsiteX110" fmla="*/ 1705019 w 3247917"/>
                <a:gd name="connsiteY110" fmla="*/ 267890 h 3545444"/>
                <a:gd name="connsiteX111" fmla="*/ 2978501 w 3247917"/>
                <a:gd name="connsiteY111" fmla="*/ 1957560 h 3545444"/>
                <a:gd name="connsiteX112" fmla="*/ 3056070 w 3247917"/>
                <a:gd name="connsiteY112" fmla="*/ 2036215 h 3545444"/>
                <a:gd name="connsiteX113" fmla="*/ 3057024 w 3247917"/>
                <a:gd name="connsiteY113" fmla="*/ 2036216 h 3545444"/>
                <a:gd name="connsiteX114" fmla="*/ 3136022 w 3247917"/>
                <a:gd name="connsiteY114" fmla="*/ 1957560 h 3545444"/>
                <a:gd name="connsiteX115" fmla="*/ 3057026 w 3247917"/>
                <a:gd name="connsiteY115" fmla="*/ 1879189 h 3545444"/>
                <a:gd name="connsiteX116" fmla="*/ 3056834 w 3247917"/>
                <a:gd name="connsiteY116" fmla="*/ 1879190 h 3545444"/>
                <a:gd name="connsiteX117" fmla="*/ 2978499 w 3247917"/>
                <a:gd name="connsiteY117" fmla="*/ 1955360 h 3545444"/>
                <a:gd name="connsiteX118" fmla="*/ 2978501 w 3247917"/>
                <a:gd name="connsiteY118" fmla="*/ 1957560 h 3545444"/>
                <a:gd name="connsiteX119" fmla="*/ 811034 w 3247917"/>
                <a:gd name="connsiteY119" fmla="*/ 2582530 h 3545444"/>
                <a:gd name="connsiteX120" fmla="*/ 887809 w 3247917"/>
                <a:gd name="connsiteY120" fmla="*/ 2662891 h 3545444"/>
                <a:gd name="connsiteX121" fmla="*/ 888036 w 3247917"/>
                <a:gd name="connsiteY121" fmla="*/ 2662896 h 3545444"/>
                <a:gd name="connsiteX122" fmla="*/ 968460 w 3247917"/>
                <a:gd name="connsiteY122" fmla="*/ 2585380 h 3545444"/>
                <a:gd name="connsiteX123" fmla="*/ 891095 w 3247917"/>
                <a:gd name="connsiteY123" fmla="*/ 2505587 h 3545444"/>
                <a:gd name="connsiteX124" fmla="*/ 890888 w 3247917"/>
                <a:gd name="connsiteY124" fmla="*/ 2505584 h 3545444"/>
                <a:gd name="connsiteX125" fmla="*/ 811273 w 3247917"/>
                <a:gd name="connsiteY125" fmla="*/ 2579631 h 3545444"/>
                <a:gd name="connsiteX126" fmla="*/ 811224 w 3247917"/>
                <a:gd name="connsiteY126" fmla="*/ 2582245 h 354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3247917" h="3545444">
                  <a:moveTo>
                    <a:pt x="1981941" y="2553367"/>
                  </a:moveTo>
                  <a:cubicBezTo>
                    <a:pt x="2005707" y="2706973"/>
                    <a:pt x="2029473" y="2859059"/>
                    <a:pt x="2052764" y="3011716"/>
                  </a:cubicBezTo>
                  <a:cubicBezTo>
                    <a:pt x="2071777" y="3015706"/>
                    <a:pt x="2089744" y="3018460"/>
                    <a:pt x="2106761" y="3023020"/>
                  </a:cubicBezTo>
                  <a:cubicBezTo>
                    <a:pt x="2231213" y="3056304"/>
                    <a:pt x="2313710" y="3174167"/>
                    <a:pt x="2302308" y="3302399"/>
                  </a:cubicBezTo>
                  <a:cubicBezTo>
                    <a:pt x="2292802" y="3427602"/>
                    <a:pt x="2192604" y="3528202"/>
                    <a:pt x="2060940" y="3543971"/>
                  </a:cubicBezTo>
                  <a:cubicBezTo>
                    <a:pt x="1942394" y="3558220"/>
                    <a:pt x="1820902" y="3477475"/>
                    <a:pt x="1783447" y="3359586"/>
                  </a:cubicBezTo>
                  <a:cubicBezTo>
                    <a:pt x="1744295" y="3238197"/>
                    <a:pt x="1797691" y="3106205"/>
                    <a:pt x="1910263" y="3046104"/>
                  </a:cubicBezTo>
                  <a:cubicBezTo>
                    <a:pt x="1929276" y="3035940"/>
                    <a:pt x="1942775" y="3028625"/>
                    <a:pt x="1938782" y="3001836"/>
                  </a:cubicBezTo>
                  <a:cubicBezTo>
                    <a:pt x="1915871" y="2862574"/>
                    <a:pt x="1894957" y="2723027"/>
                    <a:pt x="1873283" y="2583860"/>
                  </a:cubicBezTo>
                  <a:cubicBezTo>
                    <a:pt x="1871825" y="2579064"/>
                    <a:pt x="1869981" y="2574394"/>
                    <a:pt x="1867769" y="2569896"/>
                  </a:cubicBezTo>
                  <a:cubicBezTo>
                    <a:pt x="1611476" y="2589465"/>
                    <a:pt x="1381040" y="2519264"/>
                    <a:pt x="1178077" y="2356538"/>
                  </a:cubicBezTo>
                  <a:lnTo>
                    <a:pt x="1056110" y="2487345"/>
                  </a:lnTo>
                  <a:cubicBezTo>
                    <a:pt x="1097082" y="2572841"/>
                    <a:pt x="1090048" y="2651021"/>
                    <a:pt x="1024453" y="2718847"/>
                  </a:cubicBezTo>
                  <a:cubicBezTo>
                    <a:pt x="959496" y="2785386"/>
                    <a:pt x="855690" y="2794662"/>
                    <a:pt x="779948" y="2740696"/>
                  </a:cubicBezTo>
                  <a:cubicBezTo>
                    <a:pt x="702605" y="2687053"/>
                    <a:pt x="675829" y="2585145"/>
                    <a:pt x="716825" y="2500455"/>
                  </a:cubicBezTo>
                  <a:cubicBezTo>
                    <a:pt x="755849" y="2416043"/>
                    <a:pt x="851189" y="2373313"/>
                    <a:pt x="940226" y="2400330"/>
                  </a:cubicBezTo>
                  <a:cubicBezTo>
                    <a:pt x="968175" y="2408975"/>
                    <a:pt x="982910" y="2403085"/>
                    <a:pt x="1000212" y="2382661"/>
                  </a:cubicBezTo>
                  <a:cubicBezTo>
                    <a:pt x="1029967" y="2347608"/>
                    <a:pt x="1062574" y="2314835"/>
                    <a:pt x="1095276" y="2279212"/>
                  </a:cubicBezTo>
                  <a:cubicBezTo>
                    <a:pt x="920833" y="2089223"/>
                    <a:pt x="832328" y="1868075"/>
                    <a:pt x="832328" y="1608075"/>
                  </a:cubicBezTo>
                  <a:cubicBezTo>
                    <a:pt x="759129" y="1605795"/>
                    <a:pt x="686975" y="1606270"/>
                    <a:pt x="615296" y="1600285"/>
                  </a:cubicBezTo>
                  <a:cubicBezTo>
                    <a:pt x="558258" y="1595536"/>
                    <a:pt x="523084" y="1602755"/>
                    <a:pt x="496276" y="1666782"/>
                  </a:cubicBezTo>
                  <a:cubicBezTo>
                    <a:pt x="448744" y="1779160"/>
                    <a:pt x="313847" y="1829887"/>
                    <a:pt x="195682" y="1796354"/>
                  </a:cubicBezTo>
                  <a:cubicBezTo>
                    <a:pt x="74761" y="1761966"/>
                    <a:pt x="-7470" y="1648163"/>
                    <a:pt x="705" y="1526570"/>
                  </a:cubicBezTo>
                  <a:cubicBezTo>
                    <a:pt x="9356" y="1397852"/>
                    <a:pt x="100903" y="1298582"/>
                    <a:pt x="229906" y="1277779"/>
                  </a:cubicBezTo>
                  <a:cubicBezTo>
                    <a:pt x="350938" y="1259819"/>
                    <a:pt x="468309" y="1327904"/>
                    <a:pt x="512722" y="1441834"/>
                  </a:cubicBezTo>
                  <a:cubicBezTo>
                    <a:pt x="518331" y="1456084"/>
                    <a:pt x="522894" y="1470333"/>
                    <a:pt x="531069" y="1494176"/>
                  </a:cubicBezTo>
                  <a:lnTo>
                    <a:pt x="842595" y="1494176"/>
                  </a:lnTo>
                  <a:cubicBezTo>
                    <a:pt x="880621" y="1250990"/>
                    <a:pt x="993652" y="1049602"/>
                    <a:pt x="1184161" y="889916"/>
                  </a:cubicBezTo>
                  <a:cubicBezTo>
                    <a:pt x="1160776" y="857047"/>
                    <a:pt x="1138340" y="825319"/>
                    <a:pt x="1115715" y="793686"/>
                  </a:cubicBezTo>
                  <a:cubicBezTo>
                    <a:pt x="1053448" y="706861"/>
                    <a:pt x="990420" y="620416"/>
                    <a:pt x="929199" y="532641"/>
                  </a:cubicBezTo>
                  <a:cubicBezTo>
                    <a:pt x="917221" y="515637"/>
                    <a:pt x="907429" y="511267"/>
                    <a:pt x="885945" y="517822"/>
                  </a:cubicBezTo>
                  <a:cubicBezTo>
                    <a:pt x="746851" y="562537"/>
                    <a:pt x="597817" y="486110"/>
                    <a:pt x="553069" y="347118"/>
                  </a:cubicBezTo>
                  <a:cubicBezTo>
                    <a:pt x="552257" y="344596"/>
                    <a:pt x="551483" y="342062"/>
                    <a:pt x="550748" y="339517"/>
                  </a:cubicBezTo>
                  <a:cubicBezTo>
                    <a:pt x="510313" y="198283"/>
                    <a:pt x="592110" y="51036"/>
                    <a:pt x="733447" y="10631"/>
                  </a:cubicBezTo>
                  <a:cubicBezTo>
                    <a:pt x="733990" y="10475"/>
                    <a:pt x="734533" y="10322"/>
                    <a:pt x="735077" y="10170"/>
                  </a:cubicBezTo>
                  <a:cubicBezTo>
                    <a:pt x="842355" y="-20211"/>
                    <a:pt x="957170" y="20009"/>
                    <a:pt x="1021982" y="110674"/>
                  </a:cubicBezTo>
                  <a:cubicBezTo>
                    <a:pt x="1086443" y="199944"/>
                    <a:pt x="1088679" y="319820"/>
                    <a:pt x="1027590" y="411428"/>
                  </a:cubicBezTo>
                  <a:cubicBezTo>
                    <a:pt x="1020366" y="422162"/>
                    <a:pt x="1012475" y="432611"/>
                    <a:pt x="1003919" y="444486"/>
                  </a:cubicBezTo>
                  <a:lnTo>
                    <a:pt x="1269529" y="814965"/>
                  </a:lnTo>
                  <a:lnTo>
                    <a:pt x="1617845" y="679882"/>
                  </a:lnTo>
                  <a:cubicBezTo>
                    <a:pt x="1612901" y="632955"/>
                    <a:pt x="1606722" y="574438"/>
                    <a:pt x="1600543" y="516017"/>
                  </a:cubicBezTo>
                  <a:cubicBezTo>
                    <a:pt x="1600215" y="514872"/>
                    <a:pt x="1600024" y="513692"/>
                    <a:pt x="1599973" y="512502"/>
                  </a:cubicBezTo>
                  <a:cubicBezTo>
                    <a:pt x="1602349" y="472414"/>
                    <a:pt x="1585333" y="452655"/>
                    <a:pt x="1545406" y="437266"/>
                  </a:cubicBezTo>
                  <a:cubicBezTo>
                    <a:pt x="1464031" y="405728"/>
                    <a:pt x="1422678" y="317478"/>
                    <a:pt x="1438458" y="229893"/>
                  </a:cubicBezTo>
                  <a:cubicBezTo>
                    <a:pt x="1454005" y="146634"/>
                    <a:pt x="1522827" y="83713"/>
                    <a:pt x="1607198" y="75621"/>
                  </a:cubicBezTo>
                  <a:cubicBezTo>
                    <a:pt x="1697794" y="68687"/>
                    <a:pt x="1776222" y="117419"/>
                    <a:pt x="1806833" y="199684"/>
                  </a:cubicBezTo>
                  <a:cubicBezTo>
                    <a:pt x="1837733" y="281645"/>
                    <a:pt x="1807837" y="374067"/>
                    <a:pt x="1734774" y="422447"/>
                  </a:cubicBezTo>
                  <a:cubicBezTo>
                    <a:pt x="1712814" y="436886"/>
                    <a:pt x="1705589" y="450090"/>
                    <a:pt x="1709202" y="476119"/>
                  </a:cubicBezTo>
                  <a:cubicBezTo>
                    <a:pt x="1718708" y="542615"/>
                    <a:pt x="1724792" y="609966"/>
                    <a:pt x="1732397" y="678552"/>
                  </a:cubicBezTo>
                  <a:cubicBezTo>
                    <a:pt x="2012457" y="669053"/>
                    <a:pt x="2251068" y="762053"/>
                    <a:pt x="2453650" y="956222"/>
                  </a:cubicBezTo>
                  <a:cubicBezTo>
                    <a:pt x="2528086" y="894285"/>
                    <a:pt x="2602141" y="833489"/>
                    <a:pt x="2674390" y="770602"/>
                  </a:cubicBezTo>
                  <a:cubicBezTo>
                    <a:pt x="2680284" y="765473"/>
                    <a:pt x="2676957" y="745144"/>
                    <a:pt x="2672774" y="733744"/>
                  </a:cubicBezTo>
                  <a:cubicBezTo>
                    <a:pt x="2631010" y="623444"/>
                    <a:pt x="2667291" y="498840"/>
                    <a:pt x="2761754" y="428147"/>
                  </a:cubicBezTo>
                  <a:cubicBezTo>
                    <a:pt x="2856167" y="357376"/>
                    <a:pt x="2985997" y="357376"/>
                    <a:pt x="3080410" y="428147"/>
                  </a:cubicBezTo>
                  <a:cubicBezTo>
                    <a:pt x="3193262" y="512491"/>
                    <a:pt x="3220512" y="670243"/>
                    <a:pt x="3142487" y="787511"/>
                  </a:cubicBezTo>
                  <a:cubicBezTo>
                    <a:pt x="3065983" y="904316"/>
                    <a:pt x="2911181" y="940522"/>
                    <a:pt x="2790749" y="869777"/>
                  </a:cubicBezTo>
                  <a:cubicBezTo>
                    <a:pt x="2762705" y="853058"/>
                    <a:pt x="2747114" y="856572"/>
                    <a:pt x="2724204" y="876521"/>
                  </a:cubicBezTo>
                  <a:cubicBezTo>
                    <a:pt x="2660986" y="932093"/>
                    <a:pt x="2595296" y="985005"/>
                    <a:pt x="2528371" y="1040862"/>
                  </a:cubicBezTo>
                  <a:cubicBezTo>
                    <a:pt x="2535406" y="1051311"/>
                    <a:pt x="2541680" y="1060811"/>
                    <a:pt x="2548240" y="1070025"/>
                  </a:cubicBezTo>
                  <a:cubicBezTo>
                    <a:pt x="2698346" y="1282338"/>
                    <a:pt x="2757381" y="1516500"/>
                    <a:pt x="2716789" y="1774221"/>
                  </a:cubicBezTo>
                  <a:cubicBezTo>
                    <a:pt x="2712891" y="1799109"/>
                    <a:pt x="2714602" y="1815163"/>
                    <a:pt x="2744642" y="1818298"/>
                  </a:cubicBezTo>
                  <a:cubicBezTo>
                    <a:pt x="2763475" y="1820826"/>
                    <a:pt x="2781948" y="1825545"/>
                    <a:pt x="2799685" y="1832357"/>
                  </a:cubicBezTo>
                  <a:cubicBezTo>
                    <a:pt x="2851875" y="1850786"/>
                    <a:pt x="2894749" y="1858671"/>
                    <a:pt x="2942281" y="1807849"/>
                  </a:cubicBezTo>
                  <a:cubicBezTo>
                    <a:pt x="2999320" y="1747337"/>
                    <a:pt x="3097426" y="1751897"/>
                    <a:pt x="3165968" y="1799964"/>
                  </a:cubicBezTo>
                  <a:cubicBezTo>
                    <a:pt x="3252945" y="1860696"/>
                    <a:pt x="3274185" y="1980387"/>
                    <a:pt x="3213408" y="2067300"/>
                  </a:cubicBezTo>
                  <a:cubicBezTo>
                    <a:pt x="3176495" y="2120088"/>
                    <a:pt x="3115555" y="2150866"/>
                    <a:pt x="3051130" y="2149260"/>
                  </a:cubicBezTo>
                  <a:cubicBezTo>
                    <a:pt x="2966150" y="2147454"/>
                    <a:pt x="2893080" y="2088604"/>
                    <a:pt x="2873264" y="2006008"/>
                  </a:cubicBezTo>
                  <a:cubicBezTo>
                    <a:pt x="2866040" y="1973424"/>
                    <a:pt x="2852921" y="1958510"/>
                    <a:pt x="2820409" y="1953001"/>
                  </a:cubicBezTo>
                  <a:cubicBezTo>
                    <a:pt x="2775158" y="1944831"/>
                    <a:pt x="2730953" y="1930867"/>
                    <a:pt x="2684752" y="1918897"/>
                  </a:cubicBezTo>
                  <a:cubicBezTo>
                    <a:pt x="2560978" y="2253754"/>
                    <a:pt x="2327595" y="2465117"/>
                    <a:pt x="1981941" y="2553367"/>
                  </a:cubicBezTo>
                  <a:close/>
                  <a:moveTo>
                    <a:pt x="1782306" y="2461032"/>
                  </a:moveTo>
                  <a:cubicBezTo>
                    <a:pt x="2244329" y="2461557"/>
                    <a:pt x="2619297" y="2087713"/>
                    <a:pt x="2619822" y="1626030"/>
                  </a:cubicBezTo>
                  <a:cubicBezTo>
                    <a:pt x="2620347" y="1164346"/>
                    <a:pt x="2246230" y="789652"/>
                    <a:pt x="1784207" y="789127"/>
                  </a:cubicBezTo>
                  <a:cubicBezTo>
                    <a:pt x="1322185" y="788603"/>
                    <a:pt x="947216" y="1162446"/>
                    <a:pt x="946691" y="1624130"/>
                  </a:cubicBezTo>
                  <a:cubicBezTo>
                    <a:pt x="946691" y="1624446"/>
                    <a:pt x="946691" y="1624763"/>
                    <a:pt x="946691" y="1625079"/>
                  </a:cubicBezTo>
                  <a:cubicBezTo>
                    <a:pt x="946690" y="2086318"/>
                    <a:pt x="1320539" y="2460403"/>
                    <a:pt x="1782116" y="2461032"/>
                  </a:cubicBezTo>
                  <a:close/>
                  <a:moveTo>
                    <a:pt x="420034" y="1541484"/>
                  </a:moveTo>
                  <a:cubicBezTo>
                    <a:pt x="420717" y="1457177"/>
                    <a:pt x="352876" y="1388279"/>
                    <a:pt x="268507" y="1387597"/>
                  </a:cubicBezTo>
                  <a:cubicBezTo>
                    <a:pt x="268125" y="1387594"/>
                    <a:pt x="267743" y="1387593"/>
                    <a:pt x="267361" y="1387592"/>
                  </a:cubicBezTo>
                  <a:cubicBezTo>
                    <a:pt x="182539" y="1387592"/>
                    <a:pt x="113747" y="1456249"/>
                    <a:pt x="113642" y="1541009"/>
                  </a:cubicBezTo>
                  <a:cubicBezTo>
                    <a:pt x="113641" y="1624619"/>
                    <a:pt x="181220" y="1692530"/>
                    <a:pt x="264889" y="1693000"/>
                  </a:cubicBezTo>
                  <a:cubicBezTo>
                    <a:pt x="348877" y="1694679"/>
                    <a:pt x="418324" y="1628005"/>
                    <a:pt x="420005" y="1544080"/>
                  </a:cubicBezTo>
                  <a:cubicBezTo>
                    <a:pt x="420022" y="1543214"/>
                    <a:pt x="420032" y="1542349"/>
                    <a:pt x="420034" y="1541484"/>
                  </a:cubicBezTo>
                  <a:close/>
                  <a:moveTo>
                    <a:pt x="806091" y="418647"/>
                  </a:moveTo>
                  <a:cubicBezTo>
                    <a:pt x="890910" y="418439"/>
                    <a:pt x="959677" y="349893"/>
                    <a:pt x="960095" y="265136"/>
                  </a:cubicBezTo>
                  <a:cubicBezTo>
                    <a:pt x="959036" y="181747"/>
                    <a:pt x="892001" y="114214"/>
                    <a:pt x="808562" y="112479"/>
                  </a:cubicBezTo>
                  <a:cubicBezTo>
                    <a:pt x="724570" y="111063"/>
                    <a:pt x="655332" y="177954"/>
                    <a:pt x="653914" y="261884"/>
                  </a:cubicBezTo>
                  <a:cubicBezTo>
                    <a:pt x="653900" y="262746"/>
                    <a:pt x="653892" y="263608"/>
                    <a:pt x="653893" y="264471"/>
                  </a:cubicBezTo>
                  <a:cubicBezTo>
                    <a:pt x="652685" y="348405"/>
                    <a:pt x="719798" y="417425"/>
                    <a:pt x="803793" y="418631"/>
                  </a:cubicBezTo>
                  <a:cubicBezTo>
                    <a:pt x="804559" y="418642"/>
                    <a:pt x="805325" y="418648"/>
                    <a:pt x="806090" y="418647"/>
                  </a:cubicBezTo>
                  <a:close/>
                  <a:moveTo>
                    <a:pt x="2921462" y="487993"/>
                  </a:moveTo>
                  <a:cubicBezTo>
                    <a:pt x="2836882" y="487469"/>
                    <a:pt x="2767891" y="555559"/>
                    <a:pt x="2767366" y="640077"/>
                  </a:cubicBezTo>
                  <a:cubicBezTo>
                    <a:pt x="2767364" y="640363"/>
                    <a:pt x="2767363" y="640649"/>
                    <a:pt x="2767363" y="640935"/>
                  </a:cubicBezTo>
                  <a:cubicBezTo>
                    <a:pt x="2768659" y="724287"/>
                    <a:pt x="2835500" y="791791"/>
                    <a:pt x="2918895" y="793971"/>
                  </a:cubicBezTo>
                  <a:cubicBezTo>
                    <a:pt x="3003366" y="794969"/>
                    <a:pt x="3072653" y="727351"/>
                    <a:pt x="3073652" y="642943"/>
                  </a:cubicBezTo>
                  <a:cubicBezTo>
                    <a:pt x="3073656" y="642622"/>
                    <a:pt x="3073658" y="642301"/>
                    <a:pt x="3073660" y="641980"/>
                  </a:cubicBezTo>
                  <a:cubicBezTo>
                    <a:pt x="3075449" y="558791"/>
                    <a:pt x="3009412" y="489904"/>
                    <a:pt x="2926162" y="488116"/>
                  </a:cubicBezTo>
                  <a:cubicBezTo>
                    <a:pt x="2924596" y="488082"/>
                    <a:pt x="2923029" y="488073"/>
                    <a:pt x="2921462" y="488088"/>
                  </a:cubicBezTo>
                  <a:close/>
                  <a:moveTo>
                    <a:pt x="2036128" y="3125994"/>
                  </a:moveTo>
                  <a:cubicBezTo>
                    <a:pt x="1951494" y="3125994"/>
                    <a:pt x="1882884" y="3194554"/>
                    <a:pt x="1882884" y="3279126"/>
                  </a:cubicBezTo>
                  <a:cubicBezTo>
                    <a:pt x="1882884" y="3363698"/>
                    <a:pt x="1951494" y="3432257"/>
                    <a:pt x="2036128" y="3432257"/>
                  </a:cubicBezTo>
                  <a:cubicBezTo>
                    <a:pt x="2120762" y="3432257"/>
                    <a:pt x="2189372" y="3363698"/>
                    <a:pt x="2189372" y="3279126"/>
                  </a:cubicBezTo>
                  <a:cubicBezTo>
                    <a:pt x="2190004" y="3195186"/>
                    <a:pt x="2122420" y="3126626"/>
                    <a:pt x="2038418" y="3125994"/>
                  </a:cubicBezTo>
                  <a:cubicBezTo>
                    <a:pt x="2037655" y="3125989"/>
                    <a:pt x="2036891" y="3125989"/>
                    <a:pt x="2036128" y="3125994"/>
                  </a:cubicBezTo>
                  <a:close/>
                  <a:moveTo>
                    <a:pt x="1705019" y="267891"/>
                  </a:moveTo>
                  <a:cubicBezTo>
                    <a:pt x="1706712" y="224851"/>
                    <a:pt x="1673169" y="188588"/>
                    <a:pt x="1630097" y="186896"/>
                  </a:cubicBezTo>
                  <a:cubicBezTo>
                    <a:pt x="1629721" y="186882"/>
                    <a:pt x="1629344" y="186869"/>
                    <a:pt x="1628967" y="186860"/>
                  </a:cubicBezTo>
                  <a:cubicBezTo>
                    <a:pt x="1585540" y="186355"/>
                    <a:pt x="1549538" y="220356"/>
                    <a:pt x="1547592" y="263711"/>
                  </a:cubicBezTo>
                  <a:cubicBezTo>
                    <a:pt x="1547443" y="307093"/>
                    <a:pt x="1581513" y="342897"/>
                    <a:pt x="1624880" y="344931"/>
                  </a:cubicBezTo>
                  <a:cubicBezTo>
                    <a:pt x="1668291" y="345779"/>
                    <a:pt x="1704170" y="311299"/>
                    <a:pt x="1705018" y="267920"/>
                  </a:cubicBezTo>
                  <a:cubicBezTo>
                    <a:pt x="1705018" y="267910"/>
                    <a:pt x="1705019" y="267900"/>
                    <a:pt x="1705019" y="267890"/>
                  </a:cubicBezTo>
                  <a:close/>
                  <a:moveTo>
                    <a:pt x="2978501" y="1957560"/>
                  </a:moveTo>
                  <a:cubicBezTo>
                    <a:pt x="2978185" y="2000685"/>
                    <a:pt x="3012914" y="2035899"/>
                    <a:pt x="3056070" y="2036215"/>
                  </a:cubicBezTo>
                  <a:cubicBezTo>
                    <a:pt x="3056388" y="2036217"/>
                    <a:pt x="3056706" y="2036217"/>
                    <a:pt x="3057024" y="2036216"/>
                  </a:cubicBezTo>
                  <a:cubicBezTo>
                    <a:pt x="3100414" y="2035908"/>
                    <a:pt x="3135557" y="2000917"/>
                    <a:pt x="3136022" y="1957560"/>
                  </a:cubicBezTo>
                  <a:cubicBezTo>
                    <a:pt x="3135866" y="1914120"/>
                    <a:pt x="3100498" y="1879032"/>
                    <a:pt x="3057026" y="1879189"/>
                  </a:cubicBezTo>
                  <a:cubicBezTo>
                    <a:pt x="3056962" y="1879189"/>
                    <a:pt x="3056898" y="1879189"/>
                    <a:pt x="3056834" y="1879190"/>
                  </a:cubicBezTo>
                  <a:cubicBezTo>
                    <a:pt x="3014153" y="1878608"/>
                    <a:pt x="2979081" y="1912710"/>
                    <a:pt x="2978499" y="1955360"/>
                  </a:cubicBezTo>
                  <a:cubicBezTo>
                    <a:pt x="2978489" y="1956093"/>
                    <a:pt x="2978490" y="1956827"/>
                    <a:pt x="2978501" y="1957560"/>
                  </a:cubicBezTo>
                  <a:close/>
                  <a:moveTo>
                    <a:pt x="811034" y="2582530"/>
                  </a:moveTo>
                  <a:cubicBezTo>
                    <a:pt x="810027" y="2625906"/>
                    <a:pt x="844401" y="2661885"/>
                    <a:pt x="887809" y="2662891"/>
                  </a:cubicBezTo>
                  <a:cubicBezTo>
                    <a:pt x="887884" y="2662892"/>
                    <a:pt x="887960" y="2662894"/>
                    <a:pt x="888036" y="2662896"/>
                  </a:cubicBezTo>
                  <a:cubicBezTo>
                    <a:pt x="931504" y="2663274"/>
                    <a:pt x="967270" y="2628801"/>
                    <a:pt x="968460" y="2585380"/>
                  </a:cubicBezTo>
                  <a:cubicBezTo>
                    <a:pt x="969147" y="2541997"/>
                    <a:pt x="934509" y="2506273"/>
                    <a:pt x="891095" y="2505587"/>
                  </a:cubicBezTo>
                  <a:cubicBezTo>
                    <a:pt x="891026" y="2505586"/>
                    <a:pt x="890957" y="2505585"/>
                    <a:pt x="890888" y="2505584"/>
                  </a:cubicBezTo>
                  <a:cubicBezTo>
                    <a:pt x="848441" y="2504063"/>
                    <a:pt x="812796" y="2537215"/>
                    <a:pt x="811273" y="2579631"/>
                  </a:cubicBezTo>
                  <a:cubicBezTo>
                    <a:pt x="811242" y="2580502"/>
                    <a:pt x="811226" y="2581373"/>
                    <a:pt x="811224" y="2582245"/>
                  </a:cubicBezTo>
                  <a:close/>
                </a:path>
              </a:pathLst>
            </a:custGeom>
            <a:grpFill/>
            <a:ln w="9497" cap="flat">
              <a:noFill/>
              <a:prstDash val="solid"/>
              <a:miter/>
            </a:ln>
          </p:spPr>
          <p:txBody>
            <a:bodyPr rtlCol="0" anchor="ctr"/>
            <a:lstStyle/>
            <a:p>
              <a:endParaRPr lang="en-RO"/>
            </a:p>
          </p:txBody>
        </p:sp>
        <p:sp>
          <p:nvSpPr>
            <p:cNvPr id="22" name="Freeform 21">
              <a:extLst>
                <a:ext uri="{FF2B5EF4-FFF2-40B4-BE49-F238E27FC236}">
                  <a16:creationId xmlns:a16="http://schemas.microsoft.com/office/drawing/2014/main" id="{F4D08262-78CA-2B40-9FAF-EB0F31C7A9F1}"/>
                </a:ext>
              </a:extLst>
            </p:cNvPr>
            <p:cNvSpPr/>
            <p:nvPr/>
          </p:nvSpPr>
          <p:spPr>
            <a:xfrm>
              <a:off x="4263790" y="2771254"/>
              <a:ext cx="531041" cy="530663"/>
            </a:xfrm>
            <a:custGeom>
              <a:avLst/>
              <a:gdLst>
                <a:gd name="connsiteX0" fmla="*/ 157 w 531041"/>
                <a:gd name="connsiteY0" fmla="*/ 263671 h 530663"/>
                <a:gd name="connsiteX1" fmla="*/ 266337 w 531041"/>
                <a:gd name="connsiteY1" fmla="*/ 156 h 530663"/>
                <a:gd name="connsiteX2" fmla="*/ 531187 w 531041"/>
                <a:gd name="connsiteY2" fmla="*/ 265000 h 530663"/>
                <a:gd name="connsiteX3" fmla="*/ 531186 w 531041"/>
                <a:gd name="connsiteY3" fmla="*/ 265571 h 530663"/>
                <a:gd name="connsiteX4" fmla="*/ 266739 w 531041"/>
                <a:gd name="connsiteY4" fmla="*/ 530817 h 530663"/>
                <a:gd name="connsiteX5" fmla="*/ 262915 w 531041"/>
                <a:gd name="connsiteY5" fmla="*/ 530796 h 530663"/>
                <a:gd name="connsiteX6" fmla="*/ 155 w 531041"/>
                <a:gd name="connsiteY6" fmla="*/ 263881 h 530663"/>
                <a:gd name="connsiteX7" fmla="*/ 157 w 531041"/>
                <a:gd name="connsiteY7" fmla="*/ 263671 h 530663"/>
                <a:gd name="connsiteX8" fmla="*/ 264721 w 531041"/>
                <a:gd name="connsiteY8" fmla="*/ 417943 h 530663"/>
                <a:gd name="connsiteX9" fmla="*/ 419289 w 531041"/>
                <a:gd name="connsiteY9" fmla="*/ 266722 h 530663"/>
                <a:gd name="connsiteX10" fmla="*/ 419296 w 531041"/>
                <a:gd name="connsiteY10" fmla="*/ 265951 h 530663"/>
                <a:gd name="connsiteX11" fmla="*/ 264911 w 531041"/>
                <a:gd name="connsiteY11" fmla="*/ 112345 h 530663"/>
                <a:gd name="connsiteX12" fmla="*/ 112808 w 531041"/>
                <a:gd name="connsiteY12" fmla="*/ 264336 h 530663"/>
                <a:gd name="connsiteX13" fmla="*/ 260985 w 531041"/>
                <a:gd name="connsiteY13" fmla="*/ 417921 h 530663"/>
                <a:gd name="connsiteX14" fmla="*/ 264721 w 531041"/>
                <a:gd name="connsiteY14" fmla="*/ 417943 h 530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1041" h="530663">
                  <a:moveTo>
                    <a:pt x="157" y="263671"/>
                  </a:moveTo>
                  <a:cubicBezTo>
                    <a:pt x="943" y="117497"/>
                    <a:pt x="120055" y="-422"/>
                    <a:pt x="266337" y="156"/>
                  </a:cubicBezTo>
                  <a:cubicBezTo>
                    <a:pt x="412662" y="208"/>
                    <a:pt x="531239" y="118783"/>
                    <a:pt x="531187" y="265000"/>
                  </a:cubicBezTo>
                  <a:cubicBezTo>
                    <a:pt x="531187" y="265191"/>
                    <a:pt x="531187" y="265381"/>
                    <a:pt x="531186" y="265571"/>
                  </a:cubicBezTo>
                  <a:cubicBezTo>
                    <a:pt x="531460" y="411788"/>
                    <a:pt x="413063" y="530543"/>
                    <a:pt x="266739" y="530817"/>
                  </a:cubicBezTo>
                  <a:cubicBezTo>
                    <a:pt x="265464" y="530819"/>
                    <a:pt x="264189" y="530812"/>
                    <a:pt x="262915" y="530796"/>
                  </a:cubicBezTo>
                  <a:cubicBezTo>
                    <a:pt x="116595" y="529596"/>
                    <a:pt x="-1046" y="410093"/>
                    <a:pt x="155" y="263881"/>
                  </a:cubicBezTo>
                  <a:cubicBezTo>
                    <a:pt x="156" y="263811"/>
                    <a:pt x="156" y="263741"/>
                    <a:pt x="157" y="263671"/>
                  </a:cubicBezTo>
                  <a:close/>
                  <a:moveTo>
                    <a:pt x="264721" y="417943"/>
                  </a:moveTo>
                  <a:cubicBezTo>
                    <a:pt x="349193" y="418836"/>
                    <a:pt x="418396" y="351132"/>
                    <a:pt x="419289" y="266722"/>
                  </a:cubicBezTo>
                  <a:cubicBezTo>
                    <a:pt x="419292" y="266465"/>
                    <a:pt x="419294" y="266208"/>
                    <a:pt x="419296" y="265951"/>
                  </a:cubicBezTo>
                  <a:cubicBezTo>
                    <a:pt x="418314" y="181268"/>
                    <a:pt x="349660" y="112960"/>
                    <a:pt x="264911" y="112345"/>
                  </a:cubicBezTo>
                  <a:cubicBezTo>
                    <a:pt x="181080" y="112761"/>
                    <a:pt x="113224" y="180567"/>
                    <a:pt x="112808" y="264336"/>
                  </a:cubicBezTo>
                  <a:cubicBezTo>
                    <a:pt x="111284" y="347635"/>
                    <a:pt x="177625" y="416397"/>
                    <a:pt x="260985" y="417921"/>
                  </a:cubicBezTo>
                  <a:cubicBezTo>
                    <a:pt x="262230" y="417943"/>
                    <a:pt x="263476" y="417951"/>
                    <a:pt x="264721" y="417943"/>
                  </a:cubicBezTo>
                  <a:close/>
                </a:path>
              </a:pathLst>
            </a:custGeom>
            <a:grpFill/>
            <a:ln w="9497" cap="flat">
              <a:noFill/>
              <a:prstDash val="solid"/>
              <a:miter/>
            </a:ln>
          </p:spPr>
          <p:txBody>
            <a:bodyPr rtlCol="0" anchor="ctr"/>
            <a:lstStyle/>
            <a:p>
              <a:endParaRPr lang="en-RO"/>
            </a:p>
          </p:txBody>
        </p:sp>
        <p:sp>
          <p:nvSpPr>
            <p:cNvPr id="31" name="Freeform 30">
              <a:extLst>
                <a:ext uri="{FF2B5EF4-FFF2-40B4-BE49-F238E27FC236}">
                  <a16:creationId xmlns:a16="http://schemas.microsoft.com/office/drawing/2014/main" id="{833E8F9A-BE3A-0A40-AB2A-99004437B548}"/>
                </a:ext>
              </a:extLst>
            </p:cNvPr>
            <p:cNvSpPr/>
            <p:nvPr/>
          </p:nvSpPr>
          <p:spPr>
            <a:xfrm>
              <a:off x="4528074" y="3523900"/>
              <a:ext cx="384255" cy="383968"/>
            </a:xfrm>
            <a:custGeom>
              <a:avLst/>
              <a:gdLst>
                <a:gd name="connsiteX0" fmla="*/ 191612 w 384255"/>
                <a:gd name="connsiteY0" fmla="*/ 384121 h 383968"/>
                <a:gd name="connsiteX1" fmla="*/ 147 w 384255"/>
                <a:gd name="connsiteY1" fmla="*/ 193759 h 383968"/>
                <a:gd name="connsiteX2" fmla="*/ 152 w 384255"/>
                <a:gd name="connsiteY2" fmla="*/ 191757 h 383968"/>
                <a:gd name="connsiteX3" fmla="*/ 192658 w 384255"/>
                <a:gd name="connsiteY3" fmla="*/ 154 h 383968"/>
                <a:gd name="connsiteX4" fmla="*/ 384401 w 384255"/>
                <a:gd name="connsiteY4" fmla="*/ 192519 h 383968"/>
                <a:gd name="connsiteX5" fmla="*/ 191895 w 384255"/>
                <a:gd name="connsiteY5" fmla="*/ 384122 h 383968"/>
                <a:gd name="connsiteX6" fmla="*/ 191612 w 384255"/>
                <a:gd name="connsiteY6" fmla="*/ 384121 h 383968"/>
                <a:gd name="connsiteX7" fmla="*/ 190946 w 384255"/>
                <a:gd name="connsiteY7" fmla="*/ 271648 h 383968"/>
                <a:gd name="connsiteX8" fmla="*/ 270982 w 384255"/>
                <a:gd name="connsiteY8" fmla="*/ 194917 h 383968"/>
                <a:gd name="connsiteX9" fmla="*/ 270990 w 384255"/>
                <a:gd name="connsiteY9" fmla="*/ 194417 h 383968"/>
                <a:gd name="connsiteX10" fmla="*/ 193228 w 384255"/>
                <a:gd name="connsiteY10" fmla="*/ 114052 h 383968"/>
                <a:gd name="connsiteX11" fmla="*/ 113564 w 384255"/>
                <a:gd name="connsiteY11" fmla="*/ 192137 h 383968"/>
                <a:gd name="connsiteX12" fmla="*/ 188729 w 384255"/>
                <a:gd name="connsiteY12" fmla="*/ 271617 h 383968"/>
                <a:gd name="connsiteX13" fmla="*/ 190946 w 384255"/>
                <a:gd name="connsiteY13" fmla="*/ 271648 h 383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4255" h="383968">
                  <a:moveTo>
                    <a:pt x="191612" y="384121"/>
                  </a:moveTo>
                  <a:cubicBezTo>
                    <a:pt x="86134" y="384387"/>
                    <a:pt x="413" y="299159"/>
                    <a:pt x="147" y="193759"/>
                  </a:cubicBezTo>
                  <a:cubicBezTo>
                    <a:pt x="145" y="193091"/>
                    <a:pt x="147" y="192424"/>
                    <a:pt x="152" y="191757"/>
                  </a:cubicBezTo>
                  <a:cubicBezTo>
                    <a:pt x="363" y="85727"/>
                    <a:pt x="86551" y="-56"/>
                    <a:pt x="192658" y="154"/>
                  </a:cubicBezTo>
                  <a:cubicBezTo>
                    <a:pt x="298766" y="365"/>
                    <a:pt x="384612" y="86490"/>
                    <a:pt x="384401" y="192519"/>
                  </a:cubicBezTo>
                  <a:cubicBezTo>
                    <a:pt x="384191" y="298549"/>
                    <a:pt x="298003" y="384333"/>
                    <a:pt x="191895" y="384122"/>
                  </a:cubicBezTo>
                  <a:cubicBezTo>
                    <a:pt x="191801" y="384122"/>
                    <a:pt x="191706" y="384122"/>
                    <a:pt x="191612" y="384121"/>
                  </a:cubicBezTo>
                  <a:close/>
                  <a:moveTo>
                    <a:pt x="190946" y="271648"/>
                  </a:moveTo>
                  <a:cubicBezTo>
                    <a:pt x="234252" y="272544"/>
                    <a:pt x="270085" y="238190"/>
                    <a:pt x="270982" y="194917"/>
                  </a:cubicBezTo>
                  <a:cubicBezTo>
                    <a:pt x="270985" y="194750"/>
                    <a:pt x="270988" y="194584"/>
                    <a:pt x="270990" y="194417"/>
                  </a:cubicBezTo>
                  <a:cubicBezTo>
                    <a:pt x="271114" y="151010"/>
                    <a:pt x="236646" y="115389"/>
                    <a:pt x="193228" y="114052"/>
                  </a:cubicBezTo>
                  <a:cubicBezTo>
                    <a:pt x="149692" y="113735"/>
                    <a:pt x="114086" y="148635"/>
                    <a:pt x="113564" y="192137"/>
                  </a:cubicBezTo>
                  <a:cubicBezTo>
                    <a:pt x="112356" y="234826"/>
                    <a:pt x="146009" y="270410"/>
                    <a:pt x="188729" y="271617"/>
                  </a:cubicBezTo>
                  <a:cubicBezTo>
                    <a:pt x="189468" y="271638"/>
                    <a:pt x="190207" y="271648"/>
                    <a:pt x="190946" y="271648"/>
                  </a:cubicBezTo>
                  <a:close/>
                </a:path>
              </a:pathLst>
            </a:custGeom>
            <a:grpFill/>
            <a:ln w="9497" cap="flat">
              <a:noFill/>
              <a:prstDash val="solid"/>
              <a:miter/>
            </a:ln>
          </p:spPr>
          <p:txBody>
            <a:bodyPr rtlCol="0" anchor="ctr"/>
            <a:lstStyle/>
            <a:p>
              <a:endParaRPr lang="en-RO"/>
            </a:p>
          </p:txBody>
        </p:sp>
        <p:sp>
          <p:nvSpPr>
            <p:cNvPr id="32" name="Freeform 31">
              <a:extLst>
                <a:ext uri="{FF2B5EF4-FFF2-40B4-BE49-F238E27FC236}">
                  <a16:creationId xmlns:a16="http://schemas.microsoft.com/office/drawing/2014/main" id="{F54596DE-0462-504C-9C63-F1A7AE580820}"/>
                </a:ext>
              </a:extLst>
            </p:cNvPr>
            <p:cNvSpPr/>
            <p:nvPr/>
          </p:nvSpPr>
          <p:spPr>
            <a:xfrm>
              <a:off x="5005385" y="3151038"/>
              <a:ext cx="383977" cy="379802"/>
            </a:xfrm>
            <a:custGeom>
              <a:avLst/>
              <a:gdLst>
                <a:gd name="connsiteX0" fmla="*/ 191904 w 383977"/>
                <a:gd name="connsiteY0" fmla="*/ 161 h 379802"/>
                <a:gd name="connsiteX1" fmla="*/ 384124 w 383977"/>
                <a:gd name="connsiteY1" fmla="*/ 192050 h 379802"/>
                <a:gd name="connsiteX2" fmla="*/ 384124 w 383977"/>
                <a:gd name="connsiteY2" fmla="*/ 192335 h 379802"/>
                <a:gd name="connsiteX3" fmla="*/ 187869 w 383977"/>
                <a:gd name="connsiteY3" fmla="*/ 379908 h 379802"/>
                <a:gd name="connsiteX4" fmla="*/ 159 w 383977"/>
                <a:gd name="connsiteY4" fmla="*/ 192335 h 379802"/>
                <a:gd name="connsiteX5" fmla="*/ 188082 w 383977"/>
                <a:gd name="connsiteY5" fmla="*/ 167 h 379802"/>
                <a:gd name="connsiteX6" fmla="*/ 191904 w 383977"/>
                <a:gd name="connsiteY6" fmla="*/ 161 h 379802"/>
                <a:gd name="connsiteX7" fmla="*/ 113571 w 383977"/>
                <a:gd name="connsiteY7" fmla="*/ 187870 h 379802"/>
                <a:gd name="connsiteX8" fmla="*/ 188291 w 383977"/>
                <a:gd name="connsiteY8" fmla="*/ 270611 h 379802"/>
                <a:gd name="connsiteX9" fmla="*/ 270902 w 383977"/>
                <a:gd name="connsiteY9" fmla="*/ 195090 h 379802"/>
                <a:gd name="connsiteX10" fmla="*/ 195835 w 383977"/>
                <a:gd name="connsiteY10" fmla="*/ 113316 h 379802"/>
                <a:gd name="connsiteX11" fmla="*/ 195421 w 383977"/>
                <a:gd name="connsiteY11" fmla="*/ 113300 h 379802"/>
                <a:gd name="connsiteX12" fmla="*/ 113720 w 383977"/>
                <a:gd name="connsiteY12" fmla="*/ 184633 h 379802"/>
                <a:gd name="connsiteX13" fmla="*/ 113571 w 383977"/>
                <a:gd name="connsiteY13" fmla="*/ 187870 h 37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3977" h="379802">
                  <a:moveTo>
                    <a:pt x="191904" y="161"/>
                  </a:moveTo>
                  <a:cubicBezTo>
                    <a:pt x="298012" y="109"/>
                    <a:pt x="384071" y="86020"/>
                    <a:pt x="384124" y="192050"/>
                  </a:cubicBezTo>
                  <a:cubicBezTo>
                    <a:pt x="384124" y="192145"/>
                    <a:pt x="384124" y="192240"/>
                    <a:pt x="384124" y="192335"/>
                  </a:cubicBezTo>
                  <a:cubicBezTo>
                    <a:pt x="381764" y="298286"/>
                    <a:pt x="293898" y="382265"/>
                    <a:pt x="187869" y="379908"/>
                  </a:cubicBezTo>
                  <a:cubicBezTo>
                    <a:pt x="85161" y="377624"/>
                    <a:pt x="2445" y="294968"/>
                    <a:pt x="159" y="192335"/>
                  </a:cubicBezTo>
                  <a:cubicBezTo>
                    <a:pt x="-1052" y="87414"/>
                    <a:pt x="83083" y="1377"/>
                    <a:pt x="188082" y="167"/>
                  </a:cubicBezTo>
                  <a:cubicBezTo>
                    <a:pt x="189356" y="152"/>
                    <a:pt x="190630" y="150"/>
                    <a:pt x="191904" y="161"/>
                  </a:cubicBezTo>
                  <a:close/>
                  <a:moveTo>
                    <a:pt x="113571" y="187870"/>
                  </a:moveTo>
                  <a:cubicBezTo>
                    <a:pt x="111415" y="231310"/>
                    <a:pt x="144827" y="268309"/>
                    <a:pt x="188291" y="270611"/>
                  </a:cubicBezTo>
                  <a:cubicBezTo>
                    <a:pt x="231629" y="271620"/>
                    <a:pt x="268061" y="238315"/>
                    <a:pt x="270902" y="195090"/>
                  </a:cubicBezTo>
                  <a:cubicBezTo>
                    <a:pt x="272771" y="151795"/>
                    <a:pt x="239162" y="115184"/>
                    <a:pt x="195835" y="113316"/>
                  </a:cubicBezTo>
                  <a:cubicBezTo>
                    <a:pt x="195697" y="113310"/>
                    <a:pt x="195559" y="113305"/>
                    <a:pt x="195421" y="113300"/>
                  </a:cubicBezTo>
                  <a:cubicBezTo>
                    <a:pt x="153147" y="110453"/>
                    <a:pt x="116569" y="142390"/>
                    <a:pt x="113720" y="184633"/>
                  </a:cubicBezTo>
                  <a:cubicBezTo>
                    <a:pt x="113648" y="185711"/>
                    <a:pt x="113598" y="186790"/>
                    <a:pt x="113571" y="187870"/>
                  </a:cubicBezTo>
                  <a:close/>
                </a:path>
              </a:pathLst>
            </a:custGeom>
            <a:grpFill/>
            <a:ln w="9497" cap="flat">
              <a:noFill/>
              <a:prstDash val="solid"/>
              <a:miter/>
            </a:ln>
          </p:spPr>
          <p:txBody>
            <a:bodyPr rtlCol="0" anchor="ctr"/>
            <a:lstStyle/>
            <a:p>
              <a:endParaRPr lang="en-RO"/>
            </a:p>
          </p:txBody>
        </p:sp>
      </p:grpSp>
      <p:sp>
        <p:nvSpPr>
          <p:cNvPr id="37" name="TextBox 36">
            <a:extLst>
              <a:ext uri="{FF2B5EF4-FFF2-40B4-BE49-F238E27FC236}">
                <a16:creationId xmlns:a16="http://schemas.microsoft.com/office/drawing/2014/main" id="{1E5DBFD2-90F7-0B48-9254-E5E1F9EA5BB6}"/>
              </a:ext>
            </a:extLst>
          </p:cNvPr>
          <p:cNvSpPr txBox="1"/>
          <p:nvPr/>
        </p:nvSpPr>
        <p:spPr>
          <a:xfrm>
            <a:off x="431799" y="1496291"/>
            <a:ext cx="4910763" cy="4885460"/>
          </a:xfrm>
          <a:prstGeom prst="rect">
            <a:avLst/>
          </a:prstGeom>
          <a:noFill/>
        </p:spPr>
        <p:txBody>
          <a:bodyPr wrap="square" lIns="0" tIns="0" rIns="0" bIns="0" rtlCol="0" anchor="ctr" anchorCtr="0">
            <a:noAutofit/>
          </a:bodyPr>
          <a:lstStyle/>
          <a:p>
            <a:pPr marL="342900" indent="-342900">
              <a:spcAft>
                <a:spcPts val="800"/>
              </a:spcAft>
              <a:buFont typeface="Arial" panose="020B0604020202020204" pitchFamily="34" charset="0"/>
              <a:buChar char="•"/>
            </a:pPr>
            <a:r>
              <a:rPr lang="en-GB" sz="1600" dirty="0" err="1">
                <a:solidFill>
                  <a:schemeClr val="tx1"/>
                </a:solidFill>
              </a:rPr>
              <a:t>Polymerase chain reaction (end point PCR)</a:t>
            </a:r>
          </a:p>
          <a:p>
            <a:pPr marL="493713" indent="-130175">
              <a:spcAft>
                <a:spcPts val="800"/>
              </a:spcAft>
            </a:pPr>
            <a:r>
              <a:rPr lang="en-GB" sz="1200" dirty="0" err="1">
                <a:solidFill>
                  <a:schemeClr val="tx1"/>
                </a:solidFill>
              </a:rPr>
              <a:t>– The end point PCR is based on amplifying and visualizing the complementary DNA or ADNA (cDNA). This technique consists of amplifying and visualizing a specific DNA fragment from the etiologic agent.</a:t>
            </a:r>
          </a:p>
          <a:p>
            <a:pPr marL="342900" indent="-342900">
              <a:spcAft>
                <a:spcPts val="800"/>
              </a:spcAft>
              <a:buFont typeface="Arial" panose="020B0604020202020204" pitchFamily="34" charset="0"/>
              <a:buChar char="•"/>
            </a:pPr>
            <a:endParaRPr lang="en-GB" sz="1600" dirty="0" err="1">
              <a:solidFill>
                <a:schemeClr val="tx1"/>
              </a:solidFill>
            </a:endParaRPr>
          </a:p>
          <a:p>
            <a:pPr marL="342900" indent="-342900">
              <a:spcAft>
                <a:spcPts val="800"/>
              </a:spcAft>
              <a:buFont typeface="Arial" panose="020B0604020202020204" pitchFamily="34" charset="0"/>
              <a:buChar char="•"/>
            </a:pPr>
            <a:r>
              <a:rPr lang="en-GB" sz="1600" dirty="0" err="1">
                <a:solidFill>
                  <a:schemeClr val="tx1"/>
                </a:solidFill>
              </a:rPr>
              <a:t>Real time PCR</a:t>
            </a:r>
          </a:p>
          <a:p>
            <a:pPr marL="446088" indent="-128588">
              <a:spcAft>
                <a:spcPts val="800"/>
              </a:spcAft>
            </a:pPr>
            <a:r>
              <a:rPr lang="en-GB" sz="1200" dirty="0" err="1">
                <a:solidFill>
                  <a:schemeClr val="tx1"/>
                </a:solidFill>
              </a:rPr>
              <a:t>– Also known as quantitative PCR, this test is a variant of the polymerase chain reaction (PCR). </a:t>
            </a:r>
          </a:p>
          <a:p>
            <a:pPr marL="446088" indent="-128588">
              <a:spcAft>
                <a:spcPts val="800"/>
              </a:spcAft>
            </a:pPr>
            <a:r>
              <a:rPr lang="en-GB" sz="1200" dirty="0" err="1">
                <a:solidFill>
                  <a:schemeClr val="tx1"/>
                </a:solidFill>
              </a:rPr>
              <a:t>– Real time PCR makes it possible to amplify and at the same time absolutely quantify specific DNA or cDNA molecules</a:t>
            </a:r>
          </a:p>
        </p:txBody>
      </p:sp>
    </p:spTree>
    <p:extLst>
      <p:ext uri="{BB962C8B-B14F-4D97-AF65-F5344CB8AC3E}">
        <p14:creationId xmlns:p14="http://schemas.microsoft.com/office/powerpoint/2010/main" val="1734536793"/>
      </p:ext>
    </p:extLst>
  </p:cSld>
  <p:clrMapOvr>
    <a:masterClrMapping/>
  </p:clrMapOvr>
</p:sld>
</file>

<file path=ppt/theme/theme1.xml><?xml version="1.0" encoding="utf-8"?>
<a:theme xmlns:a="http://schemas.openxmlformats.org/drawingml/2006/main" name="Master">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0A99749F33F64F95A051BBC96A4F1D" ma:contentTypeVersion="17" ma:contentTypeDescription="Create a new document." ma:contentTypeScope="" ma:versionID="5291f6761f077333fcabb842c0739908">
  <xsd:schema xmlns:xsd="http://www.w3.org/2001/XMLSchema" xmlns:xs="http://www.w3.org/2001/XMLSchema" xmlns:p="http://schemas.microsoft.com/office/2006/metadata/properties" xmlns:ns2="7170b921-48a6-4c9c-8595-41a35ee792fa" xmlns:ns3="5288815d-30e0-4460-8dab-82a13faf8463" xmlns:ns4="5e13aadc-de86-43ee-b386-40c01ba74c80" targetNamespace="http://schemas.microsoft.com/office/2006/metadata/properties" ma:root="true" ma:fieldsID="5fef478f95bb5c98995e950eca02bb60" ns2:_="" ns3:_="" ns4:_="">
    <xsd:import namespace="7170b921-48a6-4c9c-8595-41a35ee792fa"/>
    <xsd:import namespace="5288815d-30e0-4460-8dab-82a13faf8463"/>
    <xsd:import namespace="5e13aadc-de86-43ee-b386-40c01ba74c8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4: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70b921-48a6-4c9c-8595-41a35ee792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0f44cca-6aff-4d49-827c-e4b3bc2e3f1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88815d-30e0-4460-8dab-82a13faf846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13aadc-de86-43ee-b386-40c01ba74c80"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1f68e32-b327-406a-95eb-0e0d7836d20d}" ma:internalName="TaxCatchAll" ma:showField="CatchAllData" ma:web="5288815d-30e0-4460-8dab-82a13faf84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611438-3618-49B7-BB99-7D055392D1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70b921-48a6-4c9c-8595-41a35ee792fa"/>
    <ds:schemaRef ds:uri="5288815d-30e0-4460-8dab-82a13faf8463"/>
    <ds:schemaRef ds:uri="5e13aadc-de86-43ee-b386-40c01ba74c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DAD266-478F-4C00-A3D2-781BE02AD1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3367</TotalTime>
  <Words>2070</Words>
  <Application>Microsoft Office PowerPoint</Application>
  <PresentationFormat>Pokaz na ekranie (4:3)</PresentationFormat>
  <Paragraphs>280</Paragraphs>
  <Slides>25</Slides>
  <Notes>1</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25</vt:i4>
      </vt:variant>
    </vt:vector>
  </HeadingPairs>
  <TitlesOfParts>
    <vt:vector size="30" baseType="lpstr">
      <vt:lpstr>Times New Roman</vt:lpstr>
      <vt:lpstr>Arial</vt:lpstr>
      <vt:lpstr>Calibri</vt:lpstr>
      <vt:lpstr>Arial Black</vt:lpstr>
      <vt:lpstr>Master</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DVBID</dc:creator>
  <cp:lastModifiedBy>PIW Koszalin</cp:lastModifiedBy>
  <cp:revision>2052</cp:revision>
  <dcterms:created xsi:type="dcterms:W3CDTF">2000-03-07T14:53:30Z</dcterms:created>
  <dcterms:modified xsi:type="dcterms:W3CDTF">2024-05-09T11:12:10Z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0x010100590A99749F33F64F95A051BBC96A4F1D</vt:lpwstr>
  </property>
</Properties>
</file>