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6" r:id="rId2"/>
    <p:sldId id="257" r:id="rId3"/>
    <p:sldId id="258" r:id="rId4"/>
    <p:sldId id="259" r:id="rId5"/>
    <p:sldId id="260" r:id="rId6"/>
    <p:sldId id="261" r:id="rId7"/>
    <p:sldId id="262" r:id="rId8"/>
    <p:sldId id="263" r:id="rId9"/>
    <p:sldId id="264" r:id="rId10"/>
    <p:sldId id="265" r:id="rId11"/>
  </p:sldIdLst>
  <p:sldSz cx="10080625" cy="7559675"/>
  <p:notesSz cx="7559675" cy="10691813"/>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149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Symbol zastępczy nagłówka 1">
            <a:extLst>
              <a:ext uri="{FF2B5EF4-FFF2-40B4-BE49-F238E27FC236}">
                <a16:creationId xmlns:a16="http://schemas.microsoft.com/office/drawing/2014/main" id="{752E02CD-0826-48A8-B335-CED967CF5631}"/>
              </a:ext>
            </a:extLst>
          </p:cNvPr>
          <p:cNvSpPr txBox="1">
            <a:spLocks noGrp="1"/>
          </p:cNvSpPr>
          <p:nvPr>
            <p:ph type="hdr" sz="quarter"/>
          </p:nvPr>
        </p:nvSpPr>
        <p:spPr>
          <a:xfrm>
            <a:off x="0" y="0"/>
            <a:ext cx="3280684" cy="534238"/>
          </a:xfrm>
          <a:prstGeom prst="rect">
            <a:avLst/>
          </a:prstGeom>
          <a:noFill/>
          <a:ln>
            <a:noFill/>
          </a:ln>
        </p:spPr>
        <p:txBody>
          <a:bodyPr vert="horz" wrap="square" lIns="90004" tIns="44997" rIns="90004" bIns="44997" anchor="t"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pl-PL" sz="1800" b="0" i="0" u="none" strike="noStrike" kern="1200" cap="none" spc="0" baseline="0">
              <a:solidFill>
                <a:srgbClr val="000000"/>
              </a:solidFill>
              <a:uFillTx/>
              <a:latin typeface="Liberation Sans" pitchFamily="18"/>
              <a:ea typeface="Microsoft YaHei" pitchFamily="2"/>
              <a:cs typeface="Mangal" pitchFamily="2"/>
            </a:endParaRPr>
          </a:p>
        </p:txBody>
      </p:sp>
      <p:sp>
        <p:nvSpPr>
          <p:cNvPr id="3" name="Symbol zastępczy daty 2">
            <a:extLst>
              <a:ext uri="{FF2B5EF4-FFF2-40B4-BE49-F238E27FC236}">
                <a16:creationId xmlns:a16="http://schemas.microsoft.com/office/drawing/2014/main" id="{E7100080-3D47-4C66-9467-8FD4699900A6}"/>
              </a:ext>
            </a:extLst>
          </p:cNvPr>
          <p:cNvSpPr txBox="1">
            <a:spLocks noGrp="1"/>
          </p:cNvSpPr>
          <p:nvPr>
            <p:ph type="dt" sz="quarter" idx="1"/>
          </p:nvPr>
        </p:nvSpPr>
        <p:spPr>
          <a:xfrm>
            <a:off x="4278962" y="0"/>
            <a:ext cx="3280684" cy="534238"/>
          </a:xfrm>
          <a:prstGeom prst="rect">
            <a:avLst/>
          </a:prstGeom>
          <a:noFill/>
          <a:ln>
            <a:noFill/>
          </a:ln>
        </p:spPr>
        <p:txBody>
          <a:bodyPr vert="horz" wrap="square" lIns="90004" tIns="44997" rIns="90004" bIns="44997" anchor="t"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pl-PL" sz="1800" b="0" i="0" u="none" strike="noStrike" kern="1200" cap="none" spc="0" baseline="0">
              <a:solidFill>
                <a:srgbClr val="000000"/>
              </a:solidFill>
              <a:uFillTx/>
              <a:latin typeface="Liberation Sans" pitchFamily="18"/>
              <a:ea typeface="Microsoft YaHei" pitchFamily="2"/>
              <a:cs typeface="Mangal" pitchFamily="2"/>
            </a:endParaRPr>
          </a:p>
        </p:txBody>
      </p:sp>
      <p:sp>
        <p:nvSpPr>
          <p:cNvPr id="4" name="Symbol zastępczy stopki 3">
            <a:extLst>
              <a:ext uri="{FF2B5EF4-FFF2-40B4-BE49-F238E27FC236}">
                <a16:creationId xmlns:a16="http://schemas.microsoft.com/office/drawing/2014/main" id="{1ED01E03-624F-4D2E-BE25-CA72DEFFA360}"/>
              </a:ext>
            </a:extLst>
          </p:cNvPr>
          <p:cNvSpPr txBox="1">
            <a:spLocks noGrp="1"/>
          </p:cNvSpPr>
          <p:nvPr>
            <p:ph type="ftr" sz="quarter" idx="2"/>
          </p:nvPr>
        </p:nvSpPr>
        <p:spPr>
          <a:xfrm>
            <a:off x="0" y="10157402"/>
            <a:ext cx="3280684" cy="534238"/>
          </a:xfrm>
          <a:prstGeom prst="rect">
            <a:avLst/>
          </a:prstGeom>
          <a:noFill/>
          <a:ln>
            <a:noFill/>
          </a:ln>
        </p:spPr>
        <p:txBody>
          <a:bodyPr vert="horz" wrap="square" lIns="90004" tIns="44997" rIns="90004" bIns="44997" anchor="b" anchorCtr="0" compatLnSpc="0">
            <a:noAutofit/>
          </a:bodyPr>
          <a:lstStyle/>
          <a:p>
            <a:pPr marL="0" marR="0" lvl="0" indent="0" algn="l"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pl-PL" sz="1800" b="0" i="0" u="none" strike="noStrike" kern="1200" cap="none" spc="0" baseline="0">
              <a:solidFill>
                <a:srgbClr val="000000"/>
              </a:solidFill>
              <a:uFillTx/>
              <a:latin typeface="Liberation Sans" pitchFamily="18"/>
              <a:ea typeface="Microsoft YaHei" pitchFamily="2"/>
              <a:cs typeface="Mangal" pitchFamily="2"/>
            </a:endParaRPr>
          </a:p>
        </p:txBody>
      </p:sp>
      <p:sp>
        <p:nvSpPr>
          <p:cNvPr id="5" name="Symbol zastępczy numeru slajdu 4">
            <a:extLst>
              <a:ext uri="{FF2B5EF4-FFF2-40B4-BE49-F238E27FC236}">
                <a16:creationId xmlns:a16="http://schemas.microsoft.com/office/drawing/2014/main" id="{1391D98C-25A5-4D96-BF7D-B425536445B6}"/>
              </a:ext>
            </a:extLst>
          </p:cNvPr>
          <p:cNvSpPr txBox="1">
            <a:spLocks noGrp="1"/>
          </p:cNvSpPr>
          <p:nvPr>
            <p:ph type="sldNum" sz="quarter" idx="3"/>
          </p:nvPr>
        </p:nvSpPr>
        <p:spPr>
          <a:xfrm>
            <a:off x="4278962" y="10157402"/>
            <a:ext cx="3280684" cy="534238"/>
          </a:xfrm>
          <a:prstGeom prst="rect">
            <a:avLst/>
          </a:prstGeom>
          <a:noFill/>
          <a:ln>
            <a:noFill/>
          </a:ln>
        </p:spPr>
        <p:txBody>
          <a:bodyPr vert="horz" wrap="square" lIns="90004" tIns="44997" rIns="90004" bIns="44997"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7C1506BC-DB39-4030-BAF5-3358D580B11D}" type="slidenum">
              <a:t>‹#›</a:t>
            </a:fld>
            <a:endParaRPr lang="pl-PL"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5114857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60247749-80CE-4856-BAFA-2E9972646933}"/>
              </a:ext>
            </a:extLst>
          </p:cNvPr>
          <p:cNvSpPr>
            <a:spLocks noGrp="1" noRot="1" noChangeAspect="1"/>
          </p:cNvSpPr>
          <p:nvPr>
            <p:ph type="sldImg" idx="2"/>
          </p:nvPr>
        </p:nvSpPr>
        <p:spPr>
          <a:xfrm>
            <a:off x="1107000" y="812517"/>
            <a:ext cx="5345280" cy="4008958"/>
          </a:xfrm>
          <a:prstGeom prst="rect">
            <a:avLst/>
          </a:prstGeom>
          <a:noFill/>
          <a:ln>
            <a:noFill/>
            <a:prstDash val="solid"/>
          </a:ln>
        </p:spPr>
      </p:sp>
      <p:sp>
        <p:nvSpPr>
          <p:cNvPr id="3" name="Symbol zastępczy notatek 2">
            <a:extLst>
              <a:ext uri="{FF2B5EF4-FFF2-40B4-BE49-F238E27FC236}">
                <a16:creationId xmlns:a16="http://schemas.microsoft.com/office/drawing/2014/main" id="{A8DADC7D-DF51-4B2F-B2A8-B522CA838A59}"/>
              </a:ext>
            </a:extLst>
          </p:cNvPr>
          <p:cNvSpPr txBox="1">
            <a:spLocks noGrp="1"/>
          </p:cNvSpPr>
          <p:nvPr>
            <p:ph type="body" sz="quarter" idx="3"/>
          </p:nvPr>
        </p:nvSpPr>
        <p:spPr>
          <a:xfrm>
            <a:off x="755998" y="5078522"/>
            <a:ext cx="6047640" cy="4811042"/>
          </a:xfrm>
          <a:prstGeom prst="rect">
            <a:avLst/>
          </a:prstGeom>
          <a:noFill/>
          <a:ln>
            <a:noFill/>
          </a:ln>
        </p:spPr>
        <p:txBody>
          <a:bodyPr vert="horz" wrap="square" lIns="0" tIns="0" rIns="0" bIns="0" anchor="t" anchorCtr="0" compatLnSpc="1">
            <a:noAutofit/>
          </a:bodyPr>
          <a:lstStyle/>
          <a:p>
            <a:pPr lvl="0"/>
            <a:endParaRPr lang="pl-PL"/>
          </a:p>
        </p:txBody>
      </p:sp>
      <p:sp>
        <p:nvSpPr>
          <p:cNvPr id="4" name="Symbol zastępczy nagłówka 3">
            <a:extLst>
              <a:ext uri="{FF2B5EF4-FFF2-40B4-BE49-F238E27FC236}">
                <a16:creationId xmlns:a16="http://schemas.microsoft.com/office/drawing/2014/main" id="{5B689DBB-4048-4B03-8F97-7D81E7ED3B22}"/>
              </a:ext>
            </a:extLst>
          </p:cNvPr>
          <p:cNvSpPr txBox="1">
            <a:spLocks noGrp="1"/>
          </p:cNvSpPr>
          <p:nvPr>
            <p:ph type="hdr" sz="quarter"/>
          </p:nvPr>
        </p:nvSpPr>
        <p:spPr>
          <a:xfrm>
            <a:off x="0" y="0"/>
            <a:ext cx="3280684" cy="534238"/>
          </a:xfrm>
          <a:prstGeom prst="rect">
            <a:avLst/>
          </a:prstGeom>
          <a:noFill/>
          <a:ln>
            <a:noFill/>
          </a:ln>
        </p:spPr>
        <p:txBody>
          <a:bodyPr vert="horz" wrap="square" lIns="0" tIns="0" rIns="0" bIns="0" anchor="t" anchorCtr="0" compatLnSpc="1">
            <a:noAutofit/>
          </a:bodyPr>
          <a:lstStyle>
            <a:lvl1pPr marL="0" marR="0" lvl="0" indent="0" algn="l" defTabSz="914400" rtl="0" fontAlgn="auto" hangingPunct="0">
              <a:lnSpc>
                <a:spcPct val="100000"/>
              </a:lnSpc>
              <a:spcBef>
                <a:spcPts val="0"/>
              </a:spcBef>
              <a:spcAft>
                <a:spcPts val="0"/>
              </a:spcAft>
              <a:buNone/>
              <a:tabLst/>
              <a:defRPr lang="pl-PL" sz="2400" b="0" i="0" u="none" strike="noStrike" kern="1200" cap="none" spc="0" baseline="0">
                <a:solidFill>
                  <a:srgbClr val="000000"/>
                </a:solidFill>
                <a:uFillTx/>
                <a:latin typeface="Liberation Serif" pitchFamily="18"/>
                <a:ea typeface="Segoe UI" pitchFamily="2"/>
                <a:cs typeface="Tahoma" pitchFamily="2"/>
              </a:defRPr>
            </a:lvl1pPr>
          </a:lstStyle>
          <a:p>
            <a:pPr lvl="0"/>
            <a:endParaRPr lang="pl-PL"/>
          </a:p>
        </p:txBody>
      </p:sp>
      <p:sp>
        <p:nvSpPr>
          <p:cNvPr id="5" name="Symbol zastępczy daty 4">
            <a:extLst>
              <a:ext uri="{FF2B5EF4-FFF2-40B4-BE49-F238E27FC236}">
                <a16:creationId xmlns:a16="http://schemas.microsoft.com/office/drawing/2014/main" id="{AB1843C7-AD66-4428-B422-E7655F18819F}"/>
              </a:ext>
            </a:extLst>
          </p:cNvPr>
          <p:cNvSpPr txBox="1">
            <a:spLocks noGrp="1"/>
          </p:cNvSpPr>
          <p:nvPr>
            <p:ph type="dt" idx="1"/>
          </p:nvPr>
        </p:nvSpPr>
        <p:spPr>
          <a:xfrm>
            <a:off x="4278962" y="0"/>
            <a:ext cx="3280684" cy="534238"/>
          </a:xfrm>
          <a:prstGeom prst="rect">
            <a:avLst/>
          </a:prstGeom>
          <a:noFill/>
          <a:ln>
            <a:noFill/>
          </a:ln>
        </p:spPr>
        <p:txBody>
          <a:bodyPr vert="horz" wrap="square" lIns="0" tIns="0" rIns="0" bIns="0" anchor="t" anchorCtr="0" compatLnSpc="1">
            <a:noAutofit/>
          </a:bodyPr>
          <a:lstStyle>
            <a:lvl1pPr marL="0" marR="0" lvl="0" indent="0" algn="l" defTabSz="914400" rtl="0" fontAlgn="auto" hangingPunct="0">
              <a:lnSpc>
                <a:spcPct val="100000"/>
              </a:lnSpc>
              <a:spcBef>
                <a:spcPts val="0"/>
              </a:spcBef>
              <a:spcAft>
                <a:spcPts val="0"/>
              </a:spcAft>
              <a:buNone/>
              <a:tabLst/>
              <a:defRPr lang="pl-PL" sz="2400" b="0" i="0" u="none" strike="noStrike" kern="1200" cap="none" spc="0" baseline="0">
                <a:solidFill>
                  <a:srgbClr val="000000"/>
                </a:solidFill>
                <a:uFillTx/>
                <a:latin typeface="Liberation Serif" pitchFamily="18"/>
                <a:ea typeface="Segoe UI" pitchFamily="2"/>
                <a:cs typeface="Tahoma" pitchFamily="2"/>
              </a:defRPr>
            </a:lvl1pPr>
          </a:lstStyle>
          <a:p>
            <a:pPr lvl="0"/>
            <a:endParaRPr lang="pl-PL"/>
          </a:p>
        </p:txBody>
      </p:sp>
      <p:sp>
        <p:nvSpPr>
          <p:cNvPr id="6" name="Symbol zastępczy stopki 5">
            <a:extLst>
              <a:ext uri="{FF2B5EF4-FFF2-40B4-BE49-F238E27FC236}">
                <a16:creationId xmlns:a16="http://schemas.microsoft.com/office/drawing/2014/main" id="{F5306B00-50E4-427D-BA0D-29C8F01E60FC}"/>
              </a:ext>
            </a:extLst>
          </p:cNvPr>
          <p:cNvSpPr txBox="1">
            <a:spLocks noGrp="1"/>
          </p:cNvSpPr>
          <p:nvPr>
            <p:ph type="ftr" sz="quarter" idx="4"/>
          </p:nvPr>
        </p:nvSpPr>
        <p:spPr>
          <a:xfrm>
            <a:off x="0" y="10157402"/>
            <a:ext cx="3280684" cy="534238"/>
          </a:xfrm>
          <a:prstGeom prst="rect">
            <a:avLst/>
          </a:prstGeom>
          <a:noFill/>
          <a:ln>
            <a:noFill/>
          </a:ln>
        </p:spPr>
        <p:txBody>
          <a:bodyPr vert="horz" wrap="square" lIns="0" tIns="0" rIns="0" bIns="0" anchor="b" anchorCtr="0" compatLnSpc="1">
            <a:noAutofit/>
          </a:bodyPr>
          <a:lstStyle>
            <a:lvl1pPr marL="0" marR="0" lvl="0" indent="0" algn="l" defTabSz="914400" rtl="0" fontAlgn="auto" hangingPunct="0">
              <a:lnSpc>
                <a:spcPct val="100000"/>
              </a:lnSpc>
              <a:spcBef>
                <a:spcPts val="0"/>
              </a:spcBef>
              <a:spcAft>
                <a:spcPts val="0"/>
              </a:spcAft>
              <a:buNone/>
              <a:tabLst/>
              <a:defRPr lang="pl-PL" sz="2400" b="0" i="0" u="none" strike="noStrike" kern="1200" cap="none" spc="0" baseline="0">
                <a:solidFill>
                  <a:srgbClr val="000000"/>
                </a:solidFill>
                <a:uFillTx/>
                <a:latin typeface="Liberation Serif" pitchFamily="18"/>
                <a:ea typeface="Segoe UI" pitchFamily="2"/>
                <a:cs typeface="Tahoma" pitchFamily="2"/>
              </a:defRPr>
            </a:lvl1pPr>
          </a:lstStyle>
          <a:p>
            <a:pPr lvl="0"/>
            <a:endParaRPr lang="pl-PL"/>
          </a:p>
        </p:txBody>
      </p:sp>
      <p:sp>
        <p:nvSpPr>
          <p:cNvPr id="7" name="Symbol zastępczy numeru slajdu 6">
            <a:extLst>
              <a:ext uri="{FF2B5EF4-FFF2-40B4-BE49-F238E27FC236}">
                <a16:creationId xmlns:a16="http://schemas.microsoft.com/office/drawing/2014/main" id="{F1C82D22-9726-4175-9DA3-C6AF93176765}"/>
              </a:ext>
            </a:extLst>
          </p:cNvPr>
          <p:cNvSpPr txBox="1">
            <a:spLocks noGrp="1"/>
          </p:cNvSpPr>
          <p:nvPr>
            <p:ph type="sldNum" sz="quarter" idx="5"/>
          </p:nvPr>
        </p:nvSpPr>
        <p:spPr>
          <a:xfrm>
            <a:off x="4278962" y="10157402"/>
            <a:ext cx="3280684" cy="534238"/>
          </a:xfrm>
          <a:prstGeom prst="rect">
            <a:avLst/>
          </a:prstGeom>
          <a:noFill/>
          <a:ln>
            <a:noFill/>
          </a:ln>
        </p:spPr>
        <p:txBody>
          <a:bodyPr vert="horz" wrap="square" lIns="0" tIns="0" rIns="0" bIns="0" anchor="b" anchorCtr="0" compatLnSpc="1">
            <a:noAutofit/>
          </a:bodyPr>
          <a:lstStyle>
            <a:lvl1pPr marL="0" marR="0" lvl="0" indent="0" algn="r" defTabSz="914400" rtl="0" fontAlgn="auto" hangingPunct="0">
              <a:lnSpc>
                <a:spcPct val="100000"/>
              </a:lnSpc>
              <a:spcBef>
                <a:spcPts val="0"/>
              </a:spcBef>
              <a:spcAft>
                <a:spcPts val="0"/>
              </a:spcAft>
              <a:buNone/>
              <a:tabLst/>
              <a:defRPr lang="pl-PL" sz="1400" b="0" i="0" u="none" strike="noStrike" kern="1200" cap="none" spc="0" baseline="0">
                <a:solidFill>
                  <a:srgbClr val="000000"/>
                </a:solidFill>
                <a:uFillTx/>
                <a:latin typeface="Times New Roman" pitchFamily="18"/>
                <a:ea typeface="Lucida Sans Unicode" pitchFamily="2"/>
                <a:cs typeface="Tahoma" pitchFamily="2"/>
              </a:defRPr>
            </a:lvl1pPr>
          </a:lstStyle>
          <a:p>
            <a:pPr lvl="0"/>
            <a:fld id="{CDF2B62E-4FC3-4CB1-89F9-971EE4420559}" type="slidenum">
              <a:t>'#'</a:t>
            </a:fld>
            <a:endParaRPr lang="pl-PL"/>
          </a:p>
        </p:txBody>
      </p:sp>
    </p:spTree>
    <p:extLst>
      <p:ext uri="{BB962C8B-B14F-4D97-AF65-F5344CB8AC3E}">
        <p14:creationId xmlns:p14="http://schemas.microsoft.com/office/powerpoint/2010/main" val="3770335080"/>
      </p:ext>
    </p:extLst>
  </p:cSld>
  <p:clrMap bg1="lt1" tx1="dk1" bg2="lt2" tx2="dk2" accent1="accent1" accent2="accent2" accent3="accent3" accent4="accent4" accent5="accent5" accent6="accent6" hlink="hlink" folHlink="folHlink"/>
  <p:notesStyle>
    <a:lvl1pPr marL="215999" marR="0" lvl="0" indent="-215999" defTabSz="914400" rtl="0" fontAlgn="auto" hangingPunct="0">
      <a:lnSpc>
        <a:spcPct val="100000"/>
      </a:lnSpc>
      <a:spcBef>
        <a:spcPts val="0"/>
      </a:spcBef>
      <a:spcAft>
        <a:spcPts val="0"/>
      </a:spcAft>
      <a:buNone/>
      <a:tabLst/>
      <a:defRPr lang="pl-PL" sz="2000" b="0" i="0" u="none" strike="noStrike" kern="1200" cap="none" spc="0" baseline="0">
        <a:solidFill>
          <a:srgbClr val="000000"/>
        </a:solidFill>
        <a:highlight>
          <a:scrgbClr r="0" g="0" b="0">
            <a:alpha val="0"/>
          </a:scrgbClr>
        </a:highlight>
        <a:uFillTx/>
        <a:latin typeface="Liberation Sans"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numeru slajdu 6">
            <a:extLst>
              <a:ext uri="{FF2B5EF4-FFF2-40B4-BE49-F238E27FC236}">
                <a16:creationId xmlns:a16="http://schemas.microsoft.com/office/drawing/2014/main" id="{C772985F-79F0-47D3-8E8A-033F7BB421FB}"/>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E23B95A4-2572-4A90-BD66-CEB62BB5FD27}" type="slidenum">
              <a:t>1</a:t>
            </a:fld>
            <a:endParaRPr lang="pl-PL"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Symbol zastępczy numeru slajdu 6">
            <a:extLst>
              <a:ext uri="{FF2B5EF4-FFF2-40B4-BE49-F238E27FC236}">
                <a16:creationId xmlns:a16="http://schemas.microsoft.com/office/drawing/2014/main" id="{93386B18-17FE-46A0-BBF7-17553328AE9F}"/>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9A7AE826-9041-4637-BF66-F1FC7E9E7621}" type="slidenum">
              <a:t>1</a:t>
            </a:fld>
            <a:endParaRPr lang="pl-PL"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Symbol zastępczy obrazu slajdu 1">
            <a:extLst>
              <a:ext uri="{FF2B5EF4-FFF2-40B4-BE49-F238E27FC236}">
                <a16:creationId xmlns:a16="http://schemas.microsoft.com/office/drawing/2014/main" id="{F4B854DC-F3CC-4530-861F-FCDA6EAA300B}"/>
              </a:ext>
            </a:extLst>
          </p:cNvPr>
          <p:cNvSpPr>
            <a:spLocks noGrp="1" noRot="1" noChangeAspect="1"/>
          </p:cNvSpPr>
          <p:nvPr>
            <p:ph type="sldImg"/>
          </p:nvPr>
        </p:nvSpPr>
        <p:spPr>
          <a:xfrm>
            <a:off x="1106488" y="812801"/>
            <a:ext cx="5345116" cy="4008436"/>
          </a:xfrm>
          <a:solidFill>
            <a:srgbClr val="5B9BD5"/>
          </a:solidFill>
          <a:ln w="12600" cap="flat">
            <a:solidFill>
              <a:srgbClr val="41719C"/>
            </a:solidFill>
            <a:prstDash val="solid"/>
            <a:miter/>
          </a:ln>
        </p:spPr>
      </p:sp>
      <p:sp>
        <p:nvSpPr>
          <p:cNvPr id="5" name="Symbol zastępczy notatek 2">
            <a:extLst>
              <a:ext uri="{FF2B5EF4-FFF2-40B4-BE49-F238E27FC236}">
                <a16:creationId xmlns:a16="http://schemas.microsoft.com/office/drawing/2014/main" id="{A49681B2-C259-45AD-9A74-F23CFA561CCC}"/>
              </a:ext>
            </a:extLst>
          </p:cNvPr>
          <p:cNvSpPr txBox="1">
            <a:spLocks noGrp="1"/>
          </p:cNvSpPr>
          <p:nvPr>
            <p:ph type="body" sz="quarter" idx="1"/>
          </p:nvPr>
        </p:nvSpPr>
        <p:spPr/>
        <p:txBody>
          <a:bodyPr/>
          <a:lstStyle/>
          <a:p>
            <a:endParaRPr lang="pl-PL"/>
          </a:p>
        </p:txBody>
      </p:sp>
    </p:spTree>
  </p:cSld>
  <p:clrMapOvr>
    <a:masterClrMapping/>
  </p:clrMapOvr>
</p:notes>
</file>

<file path=ppt/notesSlides/notesSlide10.xml><?xml version="1.0" encoding="utf-8"?>
<p:notes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numeru slajdu 6">
            <a:extLst>
              <a:ext uri="{FF2B5EF4-FFF2-40B4-BE49-F238E27FC236}">
                <a16:creationId xmlns:a16="http://schemas.microsoft.com/office/drawing/2014/main" id="{C0081E1C-496B-4C1A-9418-DE5176E118AA}"/>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F3326912-73CE-4EF8-9718-C067E85FE1A0}" type="slidenum">
              <a:t>10</a:t>
            </a:fld>
            <a:endParaRPr lang="pl-PL"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Symbol zastępczy numeru slajdu 6">
            <a:extLst>
              <a:ext uri="{FF2B5EF4-FFF2-40B4-BE49-F238E27FC236}">
                <a16:creationId xmlns:a16="http://schemas.microsoft.com/office/drawing/2014/main" id="{ECB8BEF0-20F9-45C6-AB4F-D18B8F106233}"/>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F1BDC6AF-E7B6-46A5-B83C-A22D698DFF88}" type="slidenum">
              <a:t>10</a:t>
            </a:fld>
            <a:endParaRPr lang="pl-PL"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Symbol zastępczy obrazu slajdu 1">
            <a:extLst>
              <a:ext uri="{FF2B5EF4-FFF2-40B4-BE49-F238E27FC236}">
                <a16:creationId xmlns:a16="http://schemas.microsoft.com/office/drawing/2014/main" id="{E2CA7233-522E-4D4C-9183-CE4DD9621795}"/>
              </a:ext>
            </a:extLst>
          </p:cNvPr>
          <p:cNvSpPr>
            <a:spLocks noGrp="1" noRot="1" noChangeAspect="1"/>
          </p:cNvSpPr>
          <p:nvPr>
            <p:ph type="sldImg"/>
          </p:nvPr>
        </p:nvSpPr>
        <p:spPr>
          <a:xfrm>
            <a:off x="1106488" y="812801"/>
            <a:ext cx="5345116" cy="4008436"/>
          </a:xfrm>
          <a:solidFill>
            <a:srgbClr val="5B9BD5"/>
          </a:solidFill>
          <a:ln w="12600" cap="flat">
            <a:solidFill>
              <a:srgbClr val="41719C"/>
            </a:solidFill>
            <a:prstDash val="solid"/>
            <a:miter/>
          </a:ln>
        </p:spPr>
      </p:sp>
      <p:sp>
        <p:nvSpPr>
          <p:cNvPr id="5" name="Symbol zastępczy notatek 2">
            <a:extLst>
              <a:ext uri="{FF2B5EF4-FFF2-40B4-BE49-F238E27FC236}">
                <a16:creationId xmlns:a16="http://schemas.microsoft.com/office/drawing/2014/main" id="{E3F37F2F-1C73-4E74-AC82-D78FEA7FEC2D}"/>
              </a:ext>
            </a:extLst>
          </p:cNvPr>
          <p:cNvSpPr txBox="1">
            <a:spLocks noGrp="1"/>
          </p:cNvSpPr>
          <p:nvPr>
            <p:ph type="body" sz="quarter" idx="1"/>
          </p:nvPr>
        </p:nvSpPr>
        <p:spPr/>
        <p:txBody>
          <a:bodyPr/>
          <a:lstStyle/>
          <a:p>
            <a:endParaRPr lang="pl-PL"/>
          </a:p>
        </p:txBody>
      </p:sp>
    </p:spTree>
  </p:cSld>
  <p:clrMapOvr>
    <a:masterClrMapping/>
  </p:clrMapOvr>
</p:notes>
</file>

<file path=ppt/notesSlides/notesSlide2.xml><?xml version="1.0" encoding="utf-8"?>
<p:notes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numeru slajdu 6">
            <a:extLst>
              <a:ext uri="{FF2B5EF4-FFF2-40B4-BE49-F238E27FC236}">
                <a16:creationId xmlns:a16="http://schemas.microsoft.com/office/drawing/2014/main" id="{914B844B-FD7B-4332-908F-0106EF05D416}"/>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42E721AC-513A-4ADE-AD6B-D93A2159B054}" type="slidenum">
              <a:t>2</a:t>
            </a:fld>
            <a:endParaRPr lang="pl-PL"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Symbol zastępczy numeru slajdu 6">
            <a:extLst>
              <a:ext uri="{FF2B5EF4-FFF2-40B4-BE49-F238E27FC236}">
                <a16:creationId xmlns:a16="http://schemas.microsoft.com/office/drawing/2014/main" id="{0C64D069-CD17-4C07-9396-C09E5CB2D9AD}"/>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37D077FD-DA54-48A3-B516-A20176D25CCE}" type="slidenum">
              <a:t>2</a:t>
            </a:fld>
            <a:endParaRPr lang="pl-PL"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Symbol zastępczy obrazu slajdu 1">
            <a:extLst>
              <a:ext uri="{FF2B5EF4-FFF2-40B4-BE49-F238E27FC236}">
                <a16:creationId xmlns:a16="http://schemas.microsoft.com/office/drawing/2014/main" id="{07C7E163-7E77-49F0-A6A0-7EBFA309CA4D}"/>
              </a:ext>
            </a:extLst>
          </p:cNvPr>
          <p:cNvSpPr>
            <a:spLocks noGrp="1" noRot="1" noChangeAspect="1"/>
          </p:cNvSpPr>
          <p:nvPr>
            <p:ph type="sldImg"/>
          </p:nvPr>
        </p:nvSpPr>
        <p:spPr>
          <a:xfrm>
            <a:off x="1106488" y="812801"/>
            <a:ext cx="5345116" cy="4008436"/>
          </a:xfrm>
          <a:solidFill>
            <a:srgbClr val="5B9BD5"/>
          </a:solidFill>
          <a:ln w="12600" cap="flat">
            <a:solidFill>
              <a:srgbClr val="41719C"/>
            </a:solidFill>
            <a:prstDash val="solid"/>
            <a:miter/>
          </a:ln>
        </p:spPr>
      </p:sp>
      <p:sp>
        <p:nvSpPr>
          <p:cNvPr id="5" name="Symbol zastępczy notatek 2">
            <a:extLst>
              <a:ext uri="{FF2B5EF4-FFF2-40B4-BE49-F238E27FC236}">
                <a16:creationId xmlns:a16="http://schemas.microsoft.com/office/drawing/2014/main" id="{3EA0FFFD-4571-4DA4-A606-412FFB974072}"/>
              </a:ext>
            </a:extLst>
          </p:cNvPr>
          <p:cNvSpPr txBox="1">
            <a:spLocks noGrp="1"/>
          </p:cNvSpPr>
          <p:nvPr>
            <p:ph type="body" sz="quarter" idx="1"/>
          </p:nvPr>
        </p:nvSpPr>
        <p:spPr/>
        <p:txBody>
          <a:bodyPr/>
          <a:lstStyle/>
          <a:p>
            <a:endParaRPr lang="pl-PL"/>
          </a:p>
        </p:txBody>
      </p:sp>
    </p:spTree>
  </p:cSld>
  <p:clrMapOvr>
    <a:masterClrMapping/>
  </p:clrMapOvr>
</p:notes>
</file>

<file path=ppt/notesSlides/notesSlide3.xml><?xml version="1.0" encoding="utf-8"?>
<p:notes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numeru slajdu 6">
            <a:extLst>
              <a:ext uri="{FF2B5EF4-FFF2-40B4-BE49-F238E27FC236}">
                <a16:creationId xmlns:a16="http://schemas.microsoft.com/office/drawing/2014/main" id="{85B847EE-BEBA-40BC-A876-13B7F9D26B1D}"/>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B5DFE1B9-2C0D-4883-B620-ABAE3B917DB2}" type="slidenum">
              <a:t>3</a:t>
            </a:fld>
            <a:endParaRPr lang="pl-PL"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Symbol zastępczy numeru slajdu 6">
            <a:extLst>
              <a:ext uri="{FF2B5EF4-FFF2-40B4-BE49-F238E27FC236}">
                <a16:creationId xmlns:a16="http://schemas.microsoft.com/office/drawing/2014/main" id="{B3D83D03-12C4-4B74-970B-FA58B69417C6}"/>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2BBD8DFD-9181-4AE0-9E2E-7291A1B32C9A}" type="slidenum">
              <a:t>3</a:t>
            </a:fld>
            <a:endParaRPr lang="pl-PL"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Symbol zastępczy obrazu slajdu 1">
            <a:extLst>
              <a:ext uri="{FF2B5EF4-FFF2-40B4-BE49-F238E27FC236}">
                <a16:creationId xmlns:a16="http://schemas.microsoft.com/office/drawing/2014/main" id="{54750AC2-30BC-4147-BC80-6274EF6CB532}"/>
              </a:ext>
            </a:extLst>
          </p:cNvPr>
          <p:cNvSpPr>
            <a:spLocks noGrp="1" noRot="1" noChangeAspect="1"/>
          </p:cNvSpPr>
          <p:nvPr>
            <p:ph type="sldImg"/>
          </p:nvPr>
        </p:nvSpPr>
        <p:spPr>
          <a:xfrm>
            <a:off x="1106488" y="812801"/>
            <a:ext cx="5345116" cy="4008436"/>
          </a:xfrm>
          <a:solidFill>
            <a:srgbClr val="5B9BD5"/>
          </a:solidFill>
          <a:ln w="12600" cap="flat">
            <a:solidFill>
              <a:srgbClr val="41719C"/>
            </a:solidFill>
            <a:prstDash val="solid"/>
            <a:miter/>
          </a:ln>
        </p:spPr>
      </p:sp>
      <p:sp>
        <p:nvSpPr>
          <p:cNvPr id="5" name="Symbol zastępczy notatek 2">
            <a:extLst>
              <a:ext uri="{FF2B5EF4-FFF2-40B4-BE49-F238E27FC236}">
                <a16:creationId xmlns:a16="http://schemas.microsoft.com/office/drawing/2014/main" id="{CCF2AECF-9F1D-4061-B5F1-61393A092E3D}"/>
              </a:ext>
            </a:extLst>
          </p:cNvPr>
          <p:cNvSpPr txBox="1">
            <a:spLocks noGrp="1"/>
          </p:cNvSpPr>
          <p:nvPr>
            <p:ph type="body" sz="quarter" idx="1"/>
          </p:nvPr>
        </p:nvSpPr>
        <p:spPr/>
        <p:txBody>
          <a:bodyPr/>
          <a:lstStyle/>
          <a:p>
            <a:endParaRPr lang="pl-PL"/>
          </a:p>
        </p:txBody>
      </p:sp>
    </p:spTree>
  </p:cSld>
  <p:clrMapOvr>
    <a:masterClrMapping/>
  </p:clrMapOvr>
</p:notes>
</file>

<file path=ppt/notesSlides/notesSlide4.xml><?xml version="1.0" encoding="utf-8"?>
<p:notes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numeru slajdu 6">
            <a:extLst>
              <a:ext uri="{FF2B5EF4-FFF2-40B4-BE49-F238E27FC236}">
                <a16:creationId xmlns:a16="http://schemas.microsoft.com/office/drawing/2014/main" id="{20DA1695-3F7A-41A1-B079-97E79A8F9555}"/>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6E0A4C23-8CBA-43AF-B213-3626A466A321}" type="slidenum">
              <a:t>4</a:t>
            </a:fld>
            <a:endParaRPr lang="pl-PL"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Symbol zastępczy numeru slajdu 6">
            <a:extLst>
              <a:ext uri="{FF2B5EF4-FFF2-40B4-BE49-F238E27FC236}">
                <a16:creationId xmlns:a16="http://schemas.microsoft.com/office/drawing/2014/main" id="{52FFBB99-37B0-4245-B2CF-3ACA3F0BD090}"/>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21699922-36C7-4EAE-A416-9E58412C3D59}" type="slidenum">
              <a:t>4</a:t>
            </a:fld>
            <a:endParaRPr lang="pl-PL"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Symbol zastępczy obrazu slajdu 1">
            <a:extLst>
              <a:ext uri="{FF2B5EF4-FFF2-40B4-BE49-F238E27FC236}">
                <a16:creationId xmlns:a16="http://schemas.microsoft.com/office/drawing/2014/main" id="{60EDB095-3FED-4DC2-A45D-2DC9231D075A}"/>
              </a:ext>
            </a:extLst>
          </p:cNvPr>
          <p:cNvSpPr>
            <a:spLocks noGrp="1" noRot="1" noChangeAspect="1"/>
          </p:cNvSpPr>
          <p:nvPr>
            <p:ph type="sldImg"/>
          </p:nvPr>
        </p:nvSpPr>
        <p:spPr>
          <a:xfrm>
            <a:off x="1106488" y="812801"/>
            <a:ext cx="5345116" cy="4008436"/>
          </a:xfrm>
          <a:solidFill>
            <a:srgbClr val="5B9BD5"/>
          </a:solidFill>
          <a:ln w="12600" cap="flat">
            <a:solidFill>
              <a:srgbClr val="41719C"/>
            </a:solidFill>
            <a:prstDash val="solid"/>
            <a:miter/>
          </a:ln>
        </p:spPr>
      </p:sp>
      <p:sp>
        <p:nvSpPr>
          <p:cNvPr id="5" name="Symbol zastępczy notatek 2">
            <a:extLst>
              <a:ext uri="{FF2B5EF4-FFF2-40B4-BE49-F238E27FC236}">
                <a16:creationId xmlns:a16="http://schemas.microsoft.com/office/drawing/2014/main" id="{08023995-6484-4926-A2F4-A8854A61FD36}"/>
              </a:ext>
            </a:extLst>
          </p:cNvPr>
          <p:cNvSpPr txBox="1">
            <a:spLocks noGrp="1"/>
          </p:cNvSpPr>
          <p:nvPr>
            <p:ph type="body" sz="quarter" idx="1"/>
          </p:nvPr>
        </p:nvSpPr>
        <p:spPr/>
        <p:txBody>
          <a:bodyPr>
            <a:spAutoFit/>
          </a:bodyPr>
          <a:lstStyle/>
          <a:p>
            <a:endParaRPr lang="pl-PL"/>
          </a:p>
        </p:txBody>
      </p:sp>
    </p:spTree>
  </p:cSld>
  <p:clrMapOvr>
    <a:masterClrMapping/>
  </p:clrMapOvr>
</p:notes>
</file>

<file path=ppt/notesSlides/notesSlide5.xml><?xml version="1.0" encoding="utf-8"?>
<p:notes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numeru slajdu 6">
            <a:extLst>
              <a:ext uri="{FF2B5EF4-FFF2-40B4-BE49-F238E27FC236}">
                <a16:creationId xmlns:a16="http://schemas.microsoft.com/office/drawing/2014/main" id="{8407F8A9-8C12-4A09-BDEA-EC417DEB7CA5}"/>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2588CF12-2FB3-4B16-8E2D-617984234C27}" type="slidenum">
              <a:t>5</a:t>
            </a:fld>
            <a:endParaRPr lang="pl-PL"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Symbol zastępczy numeru slajdu 6">
            <a:extLst>
              <a:ext uri="{FF2B5EF4-FFF2-40B4-BE49-F238E27FC236}">
                <a16:creationId xmlns:a16="http://schemas.microsoft.com/office/drawing/2014/main" id="{F5802962-470D-4874-83C8-DD8D4DCE4C0A}"/>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60FC4E14-B366-4D44-95C1-CD256BC4FAB7}" type="slidenum">
              <a:t>5</a:t>
            </a:fld>
            <a:endParaRPr lang="pl-PL"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Symbol zastępczy obrazu slajdu 1">
            <a:extLst>
              <a:ext uri="{FF2B5EF4-FFF2-40B4-BE49-F238E27FC236}">
                <a16:creationId xmlns:a16="http://schemas.microsoft.com/office/drawing/2014/main" id="{E3E7C031-224F-461A-BFF9-60541C080E7E}"/>
              </a:ext>
            </a:extLst>
          </p:cNvPr>
          <p:cNvSpPr>
            <a:spLocks noGrp="1" noRot="1" noChangeAspect="1"/>
          </p:cNvSpPr>
          <p:nvPr>
            <p:ph type="sldImg"/>
          </p:nvPr>
        </p:nvSpPr>
        <p:spPr>
          <a:xfrm>
            <a:off x="1106488" y="812801"/>
            <a:ext cx="5345116" cy="4008436"/>
          </a:xfrm>
          <a:solidFill>
            <a:srgbClr val="5B9BD5"/>
          </a:solidFill>
          <a:ln w="12600" cap="flat">
            <a:solidFill>
              <a:srgbClr val="41719C"/>
            </a:solidFill>
            <a:prstDash val="solid"/>
            <a:miter/>
          </a:ln>
        </p:spPr>
      </p:sp>
      <p:sp>
        <p:nvSpPr>
          <p:cNvPr id="5" name="Symbol zastępczy notatek 2">
            <a:extLst>
              <a:ext uri="{FF2B5EF4-FFF2-40B4-BE49-F238E27FC236}">
                <a16:creationId xmlns:a16="http://schemas.microsoft.com/office/drawing/2014/main" id="{F4238356-6F6C-4D62-B553-613C7CFE01AB}"/>
              </a:ext>
            </a:extLst>
          </p:cNvPr>
          <p:cNvSpPr txBox="1">
            <a:spLocks noGrp="1"/>
          </p:cNvSpPr>
          <p:nvPr>
            <p:ph type="body" sz="quarter" idx="1"/>
          </p:nvPr>
        </p:nvSpPr>
        <p:spPr/>
        <p:txBody>
          <a:bodyPr>
            <a:spAutoFit/>
          </a:bodyPr>
          <a:lstStyle/>
          <a:p>
            <a:endParaRPr lang="pl-PL"/>
          </a:p>
        </p:txBody>
      </p:sp>
    </p:spTree>
  </p:cSld>
  <p:clrMapOvr>
    <a:masterClrMapping/>
  </p:clrMapOvr>
</p:notes>
</file>

<file path=ppt/notesSlides/notesSlide6.xml><?xml version="1.0" encoding="utf-8"?>
<p:notes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numeru slajdu 6">
            <a:extLst>
              <a:ext uri="{FF2B5EF4-FFF2-40B4-BE49-F238E27FC236}">
                <a16:creationId xmlns:a16="http://schemas.microsoft.com/office/drawing/2014/main" id="{0FB85578-3753-487A-ACFC-CE5E80BA8ECE}"/>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A61432B7-505F-48E2-815A-DFCA5F9B4AD1}" type="slidenum">
              <a:t>6</a:t>
            </a:fld>
            <a:endParaRPr lang="pl-PL"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Symbol zastępczy numeru slajdu 6">
            <a:extLst>
              <a:ext uri="{FF2B5EF4-FFF2-40B4-BE49-F238E27FC236}">
                <a16:creationId xmlns:a16="http://schemas.microsoft.com/office/drawing/2014/main" id="{495C0110-5656-4591-A61C-C3F2A895038F}"/>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3A1E9E56-E2F8-4267-99A3-4467B869A3A1}" type="slidenum">
              <a:t>6</a:t>
            </a:fld>
            <a:endParaRPr lang="pl-PL"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Symbol zastępczy obrazu slajdu 1">
            <a:extLst>
              <a:ext uri="{FF2B5EF4-FFF2-40B4-BE49-F238E27FC236}">
                <a16:creationId xmlns:a16="http://schemas.microsoft.com/office/drawing/2014/main" id="{C24DAC25-41FB-4348-AB52-5E08BEE8094F}"/>
              </a:ext>
            </a:extLst>
          </p:cNvPr>
          <p:cNvSpPr>
            <a:spLocks noGrp="1" noRot="1" noChangeAspect="1"/>
          </p:cNvSpPr>
          <p:nvPr>
            <p:ph type="sldImg"/>
          </p:nvPr>
        </p:nvSpPr>
        <p:spPr>
          <a:xfrm>
            <a:off x="1106488" y="812801"/>
            <a:ext cx="5345116" cy="4008436"/>
          </a:xfrm>
          <a:solidFill>
            <a:srgbClr val="5B9BD5"/>
          </a:solidFill>
          <a:ln w="12600" cap="flat">
            <a:solidFill>
              <a:srgbClr val="41719C"/>
            </a:solidFill>
            <a:prstDash val="solid"/>
            <a:miter/>
          </a:ln>
        </p:spPr>
      </p:sp>
      <p:sp>
        <p:nvSpPr>
          <p:cNvPr id="5" name="Symbol zastępczy notatek 2">
            <a:extLst>
              <a:ext uri="{FF2B5EF4-FFF2-40B4-BE49-F238E27FC236}">
                <a16:creationId xmlns:a16="http://schemas.microsoft.com/office/drawing/2014/main" id="{30B4134B-DEA5-4165-B691-C9CE8A9AE853}"/>
              </a:ext>
            </a:extLst>
          </p:cNvPr>
          <p:cNvSpPr txBox="1">
            <a:spLocks noGrp="1"/>
          </p:cNvSpPr>
          <p:nvPr>
            <p:ph type="body" sz="quarter" idx="1"/>
          </p:nvPr>
        </p:nvSpPr>
        <p:spPr/>
        <p:txBody>
          <a:bodyPr/>
          <a:lstStyle/>
          <a:p>
            <a:endParaRPr lang="pl-PL"/>
          </a:p>
        </p:txBody>
      </p:sp>
    </p:spTree>
  </p:cSld>
  <p:clrMapOvr>
    <a:masterClrMapping/>
  </p:clrMapOvr>
</p:notes>
</file>

<file path=ppt/notesSlides/notesSlide7.xml><?xml version="1.0" encoding="utf-8"?>
<p:notes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numeru slajdu 6">
            <a:extLst>
              <a:ext uri="{FF2B5EF4-FFF2-40B4-BE49-F238E27FC236}">
                <a16:creationId xmlns:a16="http://schemas.microsoft.com/office/drawing/2014/main" id="{CB51E3FE-CA36-4282-AEEF-CD32180C723C}"/>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8BA4FC37-B009-498E-94F9-261B189F8FAE}" type="slidenum">
              <a:t>7</a:t>
            </a:fld>
            <a:endParaRPr lang="pl-PL"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Symbol zastępczy numeru slajdu 6">
            <a:extLst>
              <a:ext uri="{FF2B5EF4-FFF2-40B4-BE49-F238E27FC236}">
                <a16:creationId xmlns:a16="http://schemas.microsoft.com/office/drawing/2014/main" id="{6343CEA7-E9F0-4C91-BDFD-64AA8641EB1B}"/>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CBC2FB45-F445-4B94-BAE8-FD6E1EC7F3A4}" type="slidenum">
              <a:t>7</a:t>
            </a:fld>
            <a:endParaRPr lang="pl-PL"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Symbol zastępczy obrazu slajdu 1">
            <a:extLst>
              <a:ext uri="{FF2B5EF4-FFF2-40B4-BE49-F238E27FC236}">
                <a16:creationId xmlns:a16="http://schemas.microsoft.com/office/drawing/2014/main" id="{6EEA741F-0DF2-406B-843E-DF44051223F7}"/>
              </a:ext>
            </a:extLst>
          </p:cNvPr>
          <p:cNvSpPr>
            <a:spLocks noGrp="1" noRot="1" noChangeAspect="1"/>
          </p:cNvSpPr>
          <p:nvPr>
            <p:ph type="sldImg"/>
          </p:nvPr>
        </p:nvSpPr>
        <p:spPr>
          <a:xfrm>
            <a:off x="1106488" y="812801"/>
            <a:ext cx="5345116" cy="4008436"/>
          </a:xfrm>
          <a:solidFill>
            <a:srgbClr val="5B9BD5"/>
          </a:solidFill>
          <a:ln w="12600" cap="flat">
            <a:solidFill>
              <a:srgbClr val="41719C"/>
            </a:solidFill>
            <a:prstDash val="solid"/>
            <a:miter/>
          </a:ln>
        </p:spPr>
      </p:sp>
      <p:sp>
        <p:nvSpPr>
          <p:cNvPr id="5" name="Symbol zastępczy notatek 2">
            <a:extLst>
              <a:ext uri="{FF2B5EF4-FFF2-40B4-BE49-F238E27FC236}">
                <a16:creationId xmlns:a16="http://schemas.microsoft.com/office/drawing/2014/main" id="{AC47CE80-0FC2-4EC4-9BE3-2824F4825369}"/>
              </a:ext>
            </a:extLst>
          </p:cNvPr>
          <p:cNvSpPr txBox="1">
            <a:spLocks noGrp="1"/>
          </p:cNvSpPr>
          <p:nvPr>
            <p:ph type="body" sz="quarter" idx="1"/>
          </p:nvPr>
        </p:nvSpPr>
        <p:spPr/>
        <p:txBody>
          <a:bodyPr/>
          <a:lstStyle/>
          <a:p>
            <a:endParaRPr lang="pl-PL"/>
          </a:p>
        </p:txBody>
      </p:sp>
    </p:spTree>
  </p:cSld>
  <p:clrMapOvr>
    <a:masterClrMapping/>
  </p:clrMapOvr>
</p:notes>
</file>

<file path=ppt/notesSlides/notesSlide8.xml><?xml version="1.0" encoding="utf-8"?>
<p:notes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numeru slajdu 6">
            <a:extLst>
              <a:ext uri="{FF2B5EF4-FFF2-40B4-BE49-F238E27FC236}">
                <a16:creationId xmlns:a16="http://schemas.microsoft.com/office/drawing/2014/main" id="{3B4C2074-DFD1-4C26-A3DF-0E092B7F95DC}"/>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5B97C6FA-772C-49DA-BACC-A429845DCBD6}" type="slidenum">
              <a:t>8</a:t>
            </a:fld>
            <a:endParaRPr lang="pl-PL"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Symbol zastępczy numeru slajdu 6">
            <a:extLst>
              <a:ext uri="{FF2B5EF4-FFF2-40B4-BE49-F238E27FC236}">
                <a16:creationId xmlns:a16="http://schemas.microsoft.com/office/drawing/2014/main" id="{D37613B6-1A36-4500-BE93-6DBD54488D37}"/>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54EA3A1A-2484-46C1-9DA0-FB6E3A1EEB3D}" type="slidenum">
              <a:t>8</a:t>
            </a:fld>
            <a:endParaRPr lang="pl-PL"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Symbol zastępczy obrazu slajdu 1">
            <a:extLst>
              <a:ext uri="{FF2B5EF4-FFF2-40B4-BE49-F238E27FC236}">
                <a16:creationId xmlns:a16="http://schemas.microsoft.com/office/drawing/2014/main" id="{BA6A3EC7-4300-4345-A16A-08ECB0D58FD3}"/>
              </a:ext>
            </a:extLst>
          </p:cNvPr>
          <p:cNvSpPr>
            <a:spLocks noGrp="1" noRot="1" noChangeAspect="1"/>
          </p:cNvSpPr>
          <p:nvPr>
            <p:ph type="sldImg"/>
          </p:nvPr>
        </p:nvSpPr>
        <p:spPr>
          <a:xfrm>
            <a:off x="1106488" y="812801"/>
            <a:ext cx="5345116" cy="4008436"/>
          </a:xfrm>
          <a:solidFill>
            <a:srgbClr val="5B9BD5"/>
          </a:solidFill>
          <a:ln w="12600" cap="flat">
            <a:solidFill>
              <a:srgbClr val="41719C"/>
            </a:solidFill>
            <a:prstDash val="solid"/>
            <a:miter/>
          </a:ln>
        </p:spPr>
      </p:sp>
      <p:sp>
        <p:nvSpPr>
          <p:cNvPr id="5" name="Symbol zastępczy notatek 2">
            <a:extLst>
              <a:ext uri="{FF2B5EF4-FFF2-40B4-BE49-F238E27FC236}">
                <a16:creationId xmlns:a16="http://schemas.microsoft.com/office/drawing/2014/main" id="{671B4487-D1B8-4E8B-872E-4868963F1E54}"/>
              </a:ext>
            </a:extLst>
          </p:cNvPr>
          <p:cNvSpPr txBox="1">
            <a:spLocks noGrp="1"/>
          </p:cNvSpPr>
          <p:nvPr>
            <p:ph type="body" sz="quarter" idx="1"/>
          </p:nvPr>
        </p:nvSpPr>
        <p:spPr/>
        <p:txBody>
          <a:bodyPr/>
          <a:lstStyle/>
          <a:p>
            <a:endParaRPr lang="pl-PL"/>
          </a:p>
        </p:txBody>
      </p:sp>
    </p:spTree>
  </p:cSld>
  <p:clrMapOvr>
    <a:masterClrMapping/>
  </p:clrMapOvr>
</p:notes>
</file>

<file path=ppt/notesSlides/notesSlide9.xml><?xml version="1.0" encoding="utf-8"?>
<p:notes xmlns:a16="http://schemas.microsoft.com/office/drawing/2014/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numeru slajdu 6">
            <a:extLst>
              <a:ext uri="{FF2B5EF4-FFF2-40B4-BE49-F238E27FC236}">
                <a16:creationId xmlns:a16="http://schemas.microsoft.com/office/drawing/2014/main" id="{77D36903-E2F1-44C3-88DE-0DFB84A8864E}"/>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1">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BD07B7C1-510B-4175-9491-F6413C6B0B6A}" type="slidenum">
              <a:t>9</a:t>
            </a:fld>
            <a:endParaRPr lang="pl-PL"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3" name="Symbol zastępczy numeru slajdu 6">
            <a:extLst>
              <a:ext uri="{FF2B5EF4-FFF2-40B4-BE49-F238E27FC236}">
                <a16:creationId xmlns:a16="http://schemas.microsoft.com/office/drawing/2014/main" id="{B87D483C-C911-4AF3-9FDE-B73D4388FA7F}"/>
              </a:ext>
            </a:extLst>
          </p:cNvPr>
          <p:cNvSpPr txBox="1"/>
          <p:nvPr/>
        </p:nvSpPr>
        <p:spPr>
          <a:xfrm>
            <a:off x="4278962" y="10157402"/>
            <a:ext cx="3280684" cy="534238"/>
          </a:xfrm>
          <a:prstGeom prst="rect">
            <a:avLst/>
          </a:prstGeom>
          <a:noFill/>
          <a:ln cap="flat">
            <a:noFill/>
          </a:ln>
        </p:spPr>
        <p:txBody>
          <a:bodyPr vert="horz" wrap="square" lIns="0" tIns="0" rIns="0" bIns="0" anchor="b" anchorCtr="0" compatLnSpc="0">
            <a:noAutofit/>
          </a:bodyPr>
          <a:lstStyle/>
          <a:p>
            <a:pPr marL="0" marR="0" lvl="0" indent="0" algn="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fld id="{363F5A93-7158-4C16-A05C-AAA3EFE62127}" type="slidenum">
              <a:t>9</a:t>
            </a:fld>
            <a:endParaRPr lang="pl-PL" sz="1400" b="0" i="0" u="none" strike="noStrike" kern="1200" cap="none" spc="0" baseline="0">
              <a:solidFill>
                <a:srgbClr val="000000"/>
              </a:solidFill>
              <a:uFillTx/>
              <a:latin typeface="Times New Roman" pitchFamily="18"/>
              <a:ea typeface="Lucida Sans Unicode" pitchFamily="2"/>
              <a:cs typeface="Tahoma" pitchFamily="2"/>
            </a:endParaRPr>
          </a:p>
        </p:txBody>
      </p:sp>
      <p:sp>
        <p:nvSpPr>
          <p:cNvPr id="4" name="Symbol zastępczy obrazu slajdu 1">
            <a:extLst>
              <a:ext uri="{FF2B5EF4-FFF2-40B4-BE49-F238E27FC236}">
                <a16:creationId xmlns:a16="http://schemas.microsoft.com/office/drawing/2014/main" id="{22068713-15C6-4861-93AB-A2F6DE441C37}"/>
              </a:ext>
            </a:extLst>
          </p:cNvPr>
          <p:cNvSpPr>
            <a:spLocks noGrp="1" noRot="1" noChangeAspect="1"/>
          </p:cNvSpPr>
          <p:nvPr>
            <p:ph type="sldImg"/>
          </p:nvPr>
        </p:nvSpPr>
        <p:spPr>
          <a:xfrm>
            <a:off x="1106488" y="812801"/>
            <a:ext cx="5345116" cy="4008436"/>
          </a:xfrm>
          <a:solidFill>
            <a:srgbClr val="5B9BD5"/>
          </a:solidFill>
          <a:ln w="12600" cap="flat">
            <a:solidFill>
              <a:srgbClr val="41719C"/>
            </a:solidFill>
            <a:prstDash val="solid"/>
            <a:miter/>
          </a:ln>
        </p:spPr>
      </p:sp>
      <p:sp>
        <p:nvSpPr>
          <p:cNvPr id="5" name="Symbol zastępczy notatek 2">
            <a:extLst>
              <a:ext uri="{FF2B5EF4-FFF2-40B4-BE49-F238E27FC236}">
                <a16:creationId xmlns:a16="http://schemas.microsoft.com/office/drawing/2014/main" id="{F8DB297E-D02D-4476-8F38-DA28810FAB52}"/>
              </a:ext>
            </a:extLst>
          </p:cNvPr>
          <p:cNvSpPr txBox="1">
            <a:spLocks noGrp="1"/>
          </p:cNvSpPr>
          <p:nvPr>
            <p:ph type="body" sz="quarter" idx="1"/>
          </p:nvPr>
        </p:nvSpPr>
        <p:spPr/>
        <p:txBody>
          <a:bodyPr/>
          <a:lstStyle/>
          <a:p>
            <a:endParaRPr lang="pl-P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FD26875-3367-4EEC-9504-833A501E107D}"/>
              </a:ext>
            </a:extLst>
          </p:cNvPr>
          <p:cNvSpPr txBox="1">
            <a:spLocks noGrp="1"/>
          </p:cNvSpPr>
          <p:nvPr>
            <p:ph type="ctrTitle"/>
          </p:nvPr>
        </p:nvSpPr>
        <p:spPr>
          <a:xfrm>
            <a:off x="1260363" y="1236597"/>
            <a:ext cx="7559637" cy="2631963"/>
          </a:xfrm>
        </p:spPr>
        <p:txBody>
          <a:bodyPr anchor="b"/>
          <a:lstStyle>
            <a:lvl1pPr>
              <a:defRPr sz="6000">
                <a:latin typeface="Arial" pitchFamily="18"/>
              </a:defRPr>
            </a:lvl1pPr>
          </a:lstStyle>
          <a:p>
            <a:pPr lvl="0"/>
            <a:r>
              <a:rPr lang="pl-PL"/>
              <a:t>Kliknij, aby edytować styl</a:t>
            </a:r>
          </a:p>
        </p:txBody>
      </p:sp>
      <p:sp>
        <p:nvSpPr>
          <p:cNvPr id="3" name="Podtytuł 2">
            <a:extLst>
              <a:ext uri="{FF2B5EF4-FFF2-40B4-BE49-F238E27FC236}">
                <a16:creationId xmlns:a16="http://schemas.microsoft.com/office/drawing/2014/main" id="{D9EDC6EB-DC1A-4FF2-A6AD-9B4637C69A36}"/>
              </a:ext>
            </a:extLst>
          </p:cNvPr>
          <p:cNvSpPr txBox="1">
            <a:spLocks noGrp="1"/>
          </p:cNvSpPr>
          <p:nvPr>
            <p:ph type="subTitle" idx="1"/>
          </p:nvPr>
        </p:nvSpPr>
        <p:spPr>
          <a:xfrm>
            <a:off x="1260363" y="3970443"/>
            <a:ext cx="7559637" cy="1825563"/>
          </a:xfrm>
        </p:spPr>
        <p:txBody>
          <a:bodyPr anchorCtr="1">
            <a:noAutofit/>
          </a:bodyPr>
          <a:lstStyle>
            <a:lvl1pPr algn="ctr">
              <a:buNone/>
              <a:defRPr sz="2400"/>
            </a:lvl1pPr>
          </a:lstStyle>
          <a:p>
            <a:pPr lvl="0"/>
            <a:r>
              <a:rPr lang="pl-PL"/>
              <a:t>Kliknij, aby edytować styl wzorca podtytułu</a:t>
            </a:r>
          </a:p>
        </p:txBody>
      </p:sp>
      <p:sp>
        <p:nvSpPr>
          <p:cNvPr id="4" name="Symbol zastępczy daty 3">
            <a:extLst>
              <a:ext uri="{FF2B5EF4-FFF2-40B4-BE49-F238E27FC236}">
                <a16:creationId xmlns:a16="http://schemas.microsoft.com/office/drawing/2014/main" id="{9CC7FE17-BB70-4B56-88C7-5DB4F5C69B20}"/>
              </a:ext>
            </a:extLst>
          </p:cNvPr>
          <p:cNvSpPr txBox="1">
            <a:spLocks noGrp="1"/>
          </p:cNvSpPr>
          <p:nvPr>
            <p:ph type="dt" sz="half" idx="7"/>
          </p:nvPr>
        </p:nvSpPr>
        <p:spPr/>
        <p:txBody>
          <a:bodyPr/>
          <a:lstStyle>
            <a:lvl1pPr>
              <a:defRPr/>
            </a:lvl1pPr>
          </a:lstStyle>
          <a:p>
            <a:pPr lvl="0"/>
            <a:endParaRPr lang="pl-PL"/>
          </a:p>
        </p:txBody>
      </p:sp>
      <p:sp>
        <p:nvSpPr>
          <p:cNvPr id="5" name="Symbol zastępczy stopki 4">
            <a:extLst>
              <a:ext uri="{FF2B5EF4-FFF2-40B4-BE49-F238E27FC236}">
                <a16:creationId xmlns:a16="http://schemas.microsoft.com/office/drawing/2014/main" id="{5A5FB1FC-32CF-42F3-A563-CE16545C865A}"/>
              </a:ext>
            </a:extLst>
          </p:cNvPr>
          <p:cNvSpPr txBox="1">
            <a:spLocks noGrp="1"/>
          </p:cNvSpPr>
          <p:nvPr>
            <p:ph type="ftr" sz="quarter" idx="9"/>
          </p:nvPr>
        </p:nvSpPr>
        <p:spPr/>
        <p:txBody>
          <a:bodyPr/>
          <a:lstStyle>
            <a:lvl1pPr>
              <a:defRPr/>
            </a:lvl1pPr>
          </a:lstStyle>
          <a:p>
            <a:pPr lvl="0"/>
            <a:endParaRPr lang="pl-PL"/>
          </a:p>
        </p:txBody>
      </p:sp>
      <p:sp>
        <p:nvSpPr>
          <p:cNvPr id="6" name="Symbol zastępczy numeru slajdu 5">
            <a:extLst>
              <a:ext uri="{FF2B5EF4-FFF2-40B4-BE49-F238E27FC236}">
                <a16:creationId xmlns:a16="http://schemas.microsoft.com/office/drawing/2014/main" id="{CA7D124A-5162-4086-8E03-927CF079729F}"/>
              </a:ext>
            </a:extLst>
          </p:cNvPr>
          <p:cNvSpPr txBox="1">
            <a:spLocks noGrp="1"/>
          </p:cNvSpPr>
          <p:nvPr>
            <p:ph type="sldNum" sz="quarter" idx="8"/>
          </p:nvPr>
        </p:nvSpPr>
        <p:spPr/>
        <p:txBody>
          <a:bodyPr/>
          <a:lstStyle>
            <a:lvl1pPr>
              <a:defRPr/>
            </a:lvl1pPr>
          </a:lstStyle>
          <a:p>
            <a:pPr lvl="0"/>
            <a:fld id="{C8CD6873-5BE9-45BB-A86A-770880C5E7E9}" type="slidenum">
              <a:t>‹#›</a:t>
            </a:fld>
            <a:endParaRPr lang="pl-PL"/>
          </a:p>
        </p:txBody>
      </p:sp>
    </p:spTree>
    <p:extLst>
      <p:ext uri="{BB962C8B-B14F-4D97-AF65-F5344CB8AC3E}">
        <p14:creationId xmlns:p14="http://schemas.microsoft.com/office/powerpoint/2010/main" val="8747194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4B3B418-09B6-45D2-B19C-07631B8DFDE8}"/>
              </a:ext>
            </a:extLst>
          </p:cNvPr>
          <p:cNvSpPr txBox="1">
            <a:spLocks noGrp="1"/>
          </p:cNvSpPr>
          <p:nvPr>
            <p:ph type="title"/>
          </p:nvPr>
        </p:nvSpPr>
        <p:spPr/>
        <p:txBody>
          <a:bodyPr/>
          <a:lstStyle>
            <a:lvl1pPr>
              <a:defRPr>
                <a:latin typeface="Arial" pitchFamily="18"/>
              </a:defRPr>
            </a:lvl1pPr>
          </a:lstStyle>
          <a:p>
            <a:pPr lvl="0"/>
            <a:r>
              <a:rPr lang="pl-PL"/>
              <a:t>Kliknij, aby edytować styl</a:t>
            </a:r>
          </a:p>
        </p:txBody>
      </p:sp>
      <p:sp>
        <p:nvSpPr>
          <p:cNvPr id="3" name="Symbol zastępczy tytułu pionowego 2">
            <a:extLst>
              <a:ext uri="{FF2B5EF4-FFF2-40B4-BE49-F238E27FC236}">
                <a16:creationId xmlns:a16="http://schemas.microsoft.com/office/drawing/2014/main" id="{448AFDCA-6160-4D3E-942A-90373060336A}"/>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254E13BC-EDE6-4119-972D-2A4E3191A6BE}"/>
              </a:ext>
            </a:extLst>
          </p:cNvPr>
          <p:cNvSpPr txBox="1">
            <a:spLocks noGrp="1"/>
          </p:cNvSpPr>
          <p:nvPr>
            <p:ph type="dt" sz="half" idx="7"/>
          </p:nvPr>
        </p:nvSpPr>
        <p:spPr/>
        <p:txBody>
          <a:bodyPr/>
          <a:lstStyle>
            <a:lvl1pPr>
              <a:defRPr/>
            </a:lvl1pPr>
          </a:lstStyle>
          <a:p>
            <a:pPr lvl="0"/>
            <a:endParaRPr lang="pl-PL"/>
          </a:p>
        </p:txBody>
      </p:sp>
      <p:sp>
        <p:nvSpPr>
          <p:cNvPr id="5" name="Symbol zastępczy stopki 4">
            <a:extLst>
              <a:ext uri="{FF2B5EF4-FFF2-40B4-BE49-F238E27FC236}">
                <a16:creationId xmlns:a16="http://schemas.microsoft.com/office/drawing/2014/main" id="{51D314B5-BD60-4335-B2E7-557E596E1E06}"/>
              </a:ext>
            </a:extLst>
          </p:cNvPr>
          <p:cNvSpPr txBox="1">
            <a:spLocks noGrp="1"/>
          </p:cNvSpPr>
          <p:nvPr>
            <p:ph type="ftr" sz="quarter" idx="9"/>
          </p:nvPr>
        </p:nvSpPr>
        <p:spPr/>
        <p:txBody>
          <a:bodyPr/>
          <a:lstStyle>
            <a:lvl1pPr>
              <a:defRPr/>
            </a:lvl1pPr>
          </a:lstStyle>
          <a:p>
            <a:pPr lvl="0"/>
            <a:endParaRPr lang="pl-PL"/>
          </a:p>
        </p:txBody>
      </p:sp>
      <p:sp>
        <p:nvSpPr>
          <p:cNvPr id="6" name="Symbol zastępczy numeru slajdu 5">
            <a:extLst>
              <a:ext uri="{FF2B5EF4-FFF2-40B4-BE49-F238E27FC236}">
                <a16:creationId xmlns:a16="http://schemas.microsoft.com/office/drawing/2014/main" id="{4D9E5EA2-4F7A-4206-914B-DE64074CECCA}"/>
              </a:ext>
            </a:extLst>
          </p:cNvPr>
          <p:cNvSpPr txBox="1">
            <a:spLocks noGrp="1"/>
          </p:cNvSpPr>
          <p:nvPr>
            <p:ph type="sldNum" sz="quarter" idx="8"/>
          </p:nvPr>
        </p:nvSpPr>
        <p:spPr/>
        <p:txBody>
          <a:bodyPr/>
          <a:lstStyle>
            <a:lvl1pPr>
              <a:defRPr/>
            </a:lvl1pPr>
          </a:lstStyle>
          <a:p>
            <a:pPr lvl="0"/>
            <a:fld id="{5D81F197-5264-412A-A8FC-A2E5AF3A6447}" type="slidenum">
              <a:t>‹#›</a:t>
            </a:fld>
            <a:endParaRPr lang="pl-PL"/>
          </a:p>
        </p:txBody>
      </p:sp>
    </p:spTree>
    <p:extLst>
      <p:ext uri="{BB962C8B-B14F-4D97-AF65-F5344CB8AC3E}">
        <p14:creationId xmlns:p14="http://schemas.microsoft.com/office/powerpoint/2010/main" val="3523106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9E28EFA5-C177-45B5-BBA0-CAB16BC7CF7C}"/>
              </a:ext>
            </a:extLst>
          </p:cNvPr>
          <p:cNvSpPr txBox="1">
            <a:spLocks noGrp="1"/>
          </p:cNvSpPr>
          <p:nvPr>
            <p:ph type="title" orient="vert"/>
          </p:nvPr>
        </p:nvSpPr>
        <p:spPr>
          <a:xfrm>
            <a:off x="7308716" y="301678"/>
            <a:ext cx="2266916" cy="6456240"/>
          </a:xfrm>
        </p:spPr>
        <p:txBody>
          <a:bodyPr vert="eaVert"/>
          <a:lstStyle>
            <a:lvl1pPr>
              <a:defRPr>
                <a:latin typeface="Arial" pitchFamily="18"/>
              </a:defRPr>
            </a:lvl1pPr>
          </a:lstStyle>
          <a:p>
            <a:pPr lvl="0"/>
            <a:r>
              <a:rPr lang="pl-PL"/>
              <a:t>Kliknij, aby edytować styl</a:t>
            </a:r>
          </a:p>
        </p:txBody>
      </p:sp>
      <p:sp>
        <p:nvSpPr>
          <p:cNvPr id="3" name="Symbol zastępczy tytułu pionowego 2">
            <a:extLst>
              <a:ext uri="{FF2B5EF4-FFF2-40B4-BE49-F238E27FC236}">
                <a16:creationId xmlns:a16="http://schemas.microsoft.com/office/drawing/2014/main" id="{50FEBE9E-824F-4DAE-A449-D3E5B5C2F61B}"/>
              </a:ext>
            </a:extLst>
          </p:cNvPr>
          <p:cNvSpPr txBox="1">
            <a:spLocks noGrp="1"/>
          </p:cNvSpPr>
          <p:nvPr>
            <p:ph type="body" orient="vert" idx="1"/>
          </p:nvPr>
        </p:nvSpPr>
        <p:spPr>
          <a:xfrm>
            <a:off x="503276" y="301678"/>
            <a:ext cx="6653156" cy="6456240"/>
          </a:xfrm>
        </p:spPr>
        <p:txBody>
          <a:bodyPr vert="eaVert"/>
          <a:lstStyle>
            <a:lvl1pPr>
              <a:defRPr/>
            </a:lvl1pPr>
            <a:lvl2pPr>
              <a:defRPr/>
            </a:lvl2pPr>
            <a:lvl3pPr>
              <a:defRPr/>
            </a:lvl3pPr>
            <a:lvl4pPr>
              <a:defRPr/>
            </a:lvl4pPr>
            <a:lvl5pPr>
              <a:defRPr/>
            </a:lvl5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9931CF0B-BCCD-4820-A47E-CA160FF4A548}"/>
              </a:ext>
            </a:extLst>
          </p:cNvPr>
          <p:cNvSpPr txBox="1">
            <a:spLocks noGrp="1"/>
          </p:cNvSpPr>
          <p:nvPr>
            <p:ph type="dt" sz="half" idx="7"/>
          </p:nvPr>
        </p:nvSpPr>
        <p:spPr/>
        <p:txBody>
          <a:bodyPr/>
          <a:lstStyle>
            <a:lvl1pPr>
              <a:defRPr/>
            </a:lvl1pPr>
          </a:lstStyle>
          <a:p>
            <a:pPr lvl="0"/>
            <a:endParaRPr lang="pl-PL"/>
          </a:p>
        </p:txBody>
      </p:sp>
      <p:sp>
        <p:nvSpPr>
          <p:cNvPr id="5" name="Symbol zastępczy stopki 4">
            <a:extLst>
              <a:ext uri="{FF2B5EF4-FFF2-40B4-BE49-F238E27FC236}">
                <a16:creationId xmlns:a16="http://schemas.microsoft.com/office/drawing/2014/main" id="{B84FA84D-1BC4-4BDD-ACA1-CDEBCE6A03B5}"/>
              </a:ext>
            </a:extLst>
          </p:cNvPr>
          <p:cNvSpPr txBox="1">
            <a:spLocks noGrp="1"/>
          </p:cNvSpPr>
          <p:nvPr>
            <p:ph type="ftr" sz="quarter" idx="9"/>
          </p:nvPr>
        </p:nvSpPr>
        <p:spPr/>
        <p:txBody>
          <a:bodyPr/>
          <a:lstStyle>
            <a:lvl1pPr>
              <a:defRPr/>
            </a:lvl1pPr>
          </a:lstStyle>
          <a:p>
            <a:pPr lvl="0"/>
            <a:endParaRPr lang="pl-PL"/>
          </a:p>
        </p:txBody>
      </p:sp>
      <p:sp>
        <p:nvSpPr>
          <p:cNvPr id="6" name="Symbol zastępczy numeru slajdu 5">
            <a:extLst>
              <a:ext uri="{FF2B5EF4-FFF2-40B4-BE49-F238E27FC236}">
                <a16:creationId xmlns:a16="http://schemas.microsoft.com/office/drawing/2014/main" id="{45BF9F1A-D3CE-4DDF-8FED-2FD37EE3AA6F}"/>
              </a:ext>
            </a:extLst>
          </p:cNvPr>
          <p:cNvSpPr txBox="1">
            <a:spLocks noGrp="1"/>
          </p:cNvSpPr>
          <p:nvPr>
            <p:ph type="sldNum" sz="quarter" idx="8"/>
          </p:nvPr>
        </p:nvSpPr>
        <p:spPr/>
        <p:txBody>
          <a:bodyPr/>
          <a:lstStyle>
            <a:lvl1pPr>
              <a:defRPr/>
            </a:lvl1pPr>
          </a:lstStyle>
          <a:p>
            <a:pPr lvl="0"/>
            <a:fld id="{3DFFC5E8-DF4D-4B6B-81FA-B36AED511009}" type="slidenum">
              <a:t>‹#›</a:t>
            </a:fld>
            <a:endParaRPr lang="pl-PL"/>
          </a:p>
        </p:txBody>
      </p:sp>
    </p:spTree>
    <p:extLst>
      <p:ext uri="{BB962C8B-B14F-4D97-AF65-F5344CB8AC3E}">
        <p14:creationId xmlns:p14="http://schemas.microsoft.com/office/powerpoint/2010/main" val="25241493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7A05D25-7F1A-4175-AEA1-5200E54BAD08}"/>
              </a:ext>
            </a:extLst>
          </p:cNvPr>
          <p:cNvSpPr txBox="1">
            <a:spLocks noGrp="1"/>
          </p:cNvSpPr>
          <p:nvPr>
            <p:ph type="title"/>
          </p:nvPr>
        </p:nvSpPr>
        <p:spPr/>
        <p:txBody>
          <a:bodyPr/>
          <a:lstStyle>
            <a:lvl1pPr>
              <a:defRPr>
                <a:latin typeface="Arial" pitchFamily="18"/>
              </a:defRPr>
            </a:lvl1pPr>
          </a:lstStyle>
          <a:p>
            <a:pPr lvl="0"/>
            <a:r>
              <a:rPr lang="pl-PL"/>
              <a:t>Kliknij, aby edytować styl</a:t>
            </a:r>
          </a:p>
        </p:txBody>
      </p:sp>
      <p:sp>
        <p:nvSpPr>
          <p:cNvPr id="3" name="Symbol zastępczy zawartości 2">
            <a:extLst>
              <a:ext uri="{FF2B5EF4-FFF2-40B4-BE49-F238E27FC236}">
                <a16:creationId xmlns:a16="http://schemas.microsoft.com/office/drawing/2014/main" id="{BC6718B1-6285-468C-8A47-5ABEF562853F}"/>
              </a:ext>
            </a:extLst>
          </p:cNvPr>
          <p:cNvSpPr txBox="1">
            <a:spLocks noGrp="1"/>
          </p:cNvSpPr>
          <p:nvPr>
            <p:ph type="title" idx="4294967295"/>
          </p:nvPr>
        </p:nvSpPr>
        <p:spPr>
          <a:xfrm>
            <a:off x="503998" y="1769043"/>
            <a:ext cx="9071643" cy="4989240"/>
          </a:xfrm>
        </p:spPr>
        <p:txBody>
          <a:bodyPr anchor="t"/>
          <a:lstStyle>
            <a:lvl1pPr>
              <a:spcAft>
                <a:spcPts val="1415"/>
              </a:spcAft>
              <a:defRPr sz="3200">
                <a:latin typeface="Arial" pitchFamily="18"/>
              </a:defRPr>
            </a:lvl1pPr>
          </a:lstStyle>
          <a:p>
            <a:pPr lvl="0"/>
            <a:r>
              <a:rPr lang="pl-PL"/>
              <a:t>Kliknij, aby edytować style wzorca tekstu</a:t>
            </a:r>
            <a:br>
              <a:rPr lang="pl-PL"/>
            </a:br>
            <a:r>
              <a:rPr lang="pl-PL"/>
              <a:t>Drugi poziom</a:t>
            </a:r>
            <a:br>
              <a:rPr lang="pl-PL"/>
            </a:br>
            <a:r>
              <a:rPr lang="pl-PL"/>
              <a:t>Trzeci poziom</a:t>
            </a:r>
            <a:br>
              <a:rPr lang="pl-PL"/>
            </a:br>
            <a:r>
              <a:rPr lang="pl-PL"/>
              <a:t>Czwarty poziom</a:t>
            </a:r>
            <a:br>
              <a:rPr lang="pl-PL"/>
            </a:br>
            <a:r>
              <a:rPr lang="pl-PL"/>
              <a:t>Piąty poziom</a:t>
            </a:r>
          </a:p>
        </p:txBody>
      </p:sp>
      <p:sp>
        <p:nvSpPr>
          <p:cNvPr id="4" name="Symbol zastępczy daty 3">
            <a:extLst>
              <a:ext uri="{FF2B5EF4-FFF2-40B4-BE49-F238E27FC236}">
                <a16:creationId xmlns:a16="http://schemas.microsoft.com/office/drawing/2014/main" id="{6D92BB4E-4F1B-466B-A56E-48DE81D86EA8}"/>
              </a:ext>
            </a:extLst>
          </p:cNvPr>
          <p:cNvSpPr txBox="1">
            <a:spLocks noGrp="1"/>
          </p:cNvSpPr>
          <p:nvPr>
            <p:ph type="dt" sz="half" idx="7"/>
          </p:nvPr>
        </p:nvSpPr>
        <p:spPr/>
        <p:txBody>
          <a:bodyPr/>
          <a:lstStyle>
            <a:lvl1pPr>
              <a:defRPr/>
            </a:lvl1pPr>
          </a:lstStyle>
          <a:p>
            <a:pPr lvl="0"/>
            <a:endParaRPr lang="pl-PL"/>
          </a:p>
        </p:txBody>
      </p:sp>
      <p:sp>
        <p:nvSpPr>
          <p:cNvPr id="5" name="Symbol zastępczy stopki 4">
            <a:extLst>
              <a:ext uri="{FF2B5EF4-FFF2-40B4-BE49-F238E27FC236}">
                <a16:creationId xmlns:a16="http://schemas.microsoft.com/office/drawing/2014/main" id="{DA176F40-EF01-412C-BFD4-F312A1CCFA24}"/>
              </a:ext>
            </a:extLst>
          </p:cNvPr>
          <p:cNvSpPr txBox="1">
            <a:spLocks noGrp="1"/>
          </p:cNvSpPr>
          <p:nvPr>
            <p:ph type="ftr" sz="quarter" idx="9"/>
          </p:nvPr>
        </p:nvSpPr>
        <p:spPr/>
        <p:txBody>
          <a:bodyPr/>
          <a:lstStyle>
            <a:lvl1pPr>
              <a:defRPr/>
            </a:lvl1pPr>
          </a:lstStyle>
          <a:p>
            <a:pPr lvl="0"/>
            <a:endParaRPr lang="pl-PL"/>
          </a:p>
        </p:txBody>
      </p:sp>
      <p:sp>
        <p:nvSpPr>
          <p:cNvPr id="6" name="Symbol zastępczy numeru slajdu 5">
            <a:extLst>
              <a:ext uri="{FF2B5EF4-FFF2-40B4-BE49-F238E27FC236}">
                <a16:creationId xmlns:a16="http://schemas.microsoft.com/office/drawing/2014/main" id="{C2BAF765-5D5C-4A17-B6F0-EB5E7B924A87}"/>
              </a:ext>
            </a:extLst>
          </p:cNvPr>
          <p:cNvSpPr txBox="1">
            <a:spLocks noGrp="1"/>
          </p:cNvSpPr>
          <p:nvPr>
            <p:ph type="sldNum" sz="quarter" idx="8"/>
          </p:nvPr>
        </p:nvSpPr>
        <p:spPr/>
        <p:txBody>
          <a:bodyPr/>
          <a:lstStyle>
            <a:lvl1pPr>
              <a:defRPr/>
            </a:lvl1pPr>
          </a:lstStyle>
          <a:p>
            <a:pPr lvl="0"/>
            <a:fld id="{7568CA46-BE09-46C8-84D1-7A5999F01D5E}" type="slidenum">
              <a:t>‹#›</a:t>
            </a:fld>
            <a:endParaRPr lang="pl-PL"/>
          </a:p>
        </p:txBody>
      </p:sp>
    </p:spTree>
    <p:extLst>
      <p:ext uri="{BB962C8B-B14F-4D97-AF65-F5344CB8AC3E}">
        <p14:creationId xmlns:p14="http://schemas.microsoft.com/office/powerpoint/2010/main" val="25080469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0C8D13A-3088-4EAD-B9AE-1C6D93799083}"/>
              </a:ext>
            </a:extLst>
          </p:cNvPr>
          <p:cNvSpPr txBox="1">
            <a:spLocks noGrp="1"/>
          </p:cNvSpPr>
          <p:nvPr>
            <p:ph type="title"/>
          </p:nvPr>
        </p:nvSpPr>
        <p:spPr>
          <a:xfrm>
            <a:off x="687235" y="1884240"/>
            <a:ext cx="8694718" cy="3144959"/>
          </a:xfrm>
        </p:spPr>
        <p:txBody>
          <a:bodyPr anchor="b"/>
          <a:lstStyle>
            <a:lvl1pPr>
              <a:defRPr sz="6000">
                <a:latin typeface="Arial" pitchFamily="18"/>
              </a:defRPr>
            </a:lvl1pPr>
          </a:lstStyle>
          <a:p>
            <a:pPr lvl="0"/>
            <a:r>
              <a:rPr lang="pl-PL"/>
              <a:t>Kliknij, aby edytować styl</a:t>
            </a:r>
          </a:p>
        </p:txBody>
      </p:sp>
      <p:sp>
        <p:nvSpPr>
          <p:cNvPr id="3" name="Symbol zastępczy tekstu 2">
            <a:extLst>
              <a:ext uri="{FF2B5EF4-FFF2-40B4-BE49-F238E27FC236}">
                <a16:creationId xmlns:a16="http://schemas.microsoft.com/office/drawing/2014/main" id="{4AA3037C-AE83-4E59-920D-8480B48A3599}"/>
              </a:ext>
            </a:extLst>
          </p:cNvPr>
          <p:cNvSpPr txBox="1">
            <a:spLocks noGrp="1"/>
          </p:cNvSpPr>
          <p:nvPr>
            <p:ph type="body" idx="1"/>
          </p:nvPr>
        </p:nvSpPr>
        <p:spPr>
          <a:xfrm>
            <a:off x="687235" y="5059439"/>
            <a:ext cx="8694718" cy="1652759"/>
          </a:xfrm>
        </p:spPr>
        <p:txBody>
          <a:bodyPr/>
          <a:lstStyle>
            <a:lvl1pPr>
              <a:defRPr sz="2400">
                <a:solidFill>
                  <a:srgbClr val="898989"/>
                </a:solidFill>
              </a:defRPr>
            </a:lvl1pPr>
          </a:lstStyle>
          <a:p>
            <a:pPr lvl="0"/>
            <a:r>
              <a:rPr lang="pl-PL"/>
              <a:t>Kliknij, aby edytować style wzorca tekstu</a:t>
            </a:r>
          </a:p>
        </p:txBody>
      </p:sp>
      <p:sp>
        <p:nvSpPr>
          <p:cNvPr id="4" name="Symbol zastępczy daty 3">
            <a:extLst>
              <a:ext uri="{FF2B5EF4-FFF2-40B4-BE49-F238E27FC236}">
                <a16:creationId xmlns:a16="http://schemas.microsoft.com/office/drawing/2014/main" id="{2D165C29-6959-4B53-8540-ADA4F2A68235}"/>
              </a:ext>
            </a:extLst>
          </p:cNvPr>
          <p:cNvSpPr txBox="1">
            <a:spLocks noGrp="1"/>
          </p:cNvSpPr>
          <p:nvPr>
            <p:ph type="dt" sz="half" idx="7"/>
          </p:nvPr>
        </p:nvSpPr>
        <p:spPr/>
        <p:txBody>
          <a:bodyPr/>
          <a:lstStyle>
            <a:lvl1pPr>
              <a:defRPr/>
            </a:lvl1pPr>
          </a:lstStyle>
          <a:p>
            <a:pPr lvl="0"/>
            <a:endParaRPr lang="pl-PL"/>
          </a:p>
        </p:txBody>
      </p:sp>
      <p:sp>
        <p:nvSpPr>
          <p:cNvPr id="5" name="Symbol zastępczy stopki 4">
            <a:extLst>
              <a:ext uri="{FF2B5EF4-FFF2-40B4-BE49-F238E27FC236}">
                <a16:creationId xmlns:a16="http://schemas.microsoft.com/office/drawing/2014/main" id="{FA4C71FB-9366-4CD7-9BF3-1BA2C41CCBB9}"/>
              </a:ext>
            </a:extLst>
          </p:cNvPr>
          <p:cNvSpPr txBox="1">
            <a:spLocks noGrp="1"/>
          </p:cNvSpPr>
          <p:nvPr>
            <p:ph type="ftr" sz="quarter" idx="9"/>
          </p:nvPr>
        </p:nvSpPr>
        <p:spPr/>
        <p:txBody>
          <a:bodyPr/>
          <a:lstStyle>
            <a:lvl1pPr>
              <a:defRPr/>
            </a:lvl1pPr>
          </a:lstStyle>
          <a:p>
            <a:pPr lvl="0"/>
            <a:endParaRPr lang="pl-PL"/>
          </a:p>
        </p:txBody>
      </p:sp>
      <p:sp>
        <p:nvSpPr>
          <p:cNvPr id="6" name="Symbol zastępczy numeru slajdu 5">
            <a:extLst>
              <a:ext uri="{FF2B5EF4-FFF2-40B4-BE49-F238E27FC236}">
                <a16:creationId xmlns:a16="http://schemas.microsoft.com/office/drawing/2014/main" id="{AE0358B3-DA01-43EE-86B9-C3ED8D2269BC}"/>
              </a:ext>
            </a:extLst>
          </p:cNvPr>
          <p:cNvSpPr txBox="1">
            <a:spLocks noGrp="1"/>
          </p:cNvSpPr>
          <p:nvPr>
            <p:ph type="sldNum" sz="quarter" idx="8"/>
          </p:nvPr>
        </p:nvSpPr>
        <p:spPr/>
        <p:txBody>
          <a:bodyPr/>
          <a:lstStyle>
            <a:lvl1pPr>
              <a:defRPr/>
            </a:lvl1pPr>
          </a:lstStyle>
          <a:p>
            <a:pPr lvl="0"/>
            <a:fld id="{D6972CD8-BCCE-449E-9006-5F3B3C83BB6A}" type="slidenum">
              <a:t>‹#›</a:t>
            </a:fld>
            <a:endParaRPr lang="pl-PL"/>
          </a:p>
        </p:txBody>
      </p:sp>
    </p:spTree>
    <p:extLst>
      <p:ext uri="{BB962C8B-B14F-4D97-AF65-F5344CB8AC3E}">
        <p14:creationId xmlns:p14="http://schemas.microsoft.com/office/powerpoint/2010/main" val="2663028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5BEBF04-9D2C-4E6E-AA0C-E64CB8F3B13C}"/>
              </a:ext>
            </a:extLst>
          </p:cNvPr>
          <p:cNvSpPr txBox="1">
            <a:spLocks noGrp="1"/>
          </p:cNvSpPr>
          <p:nvPr>
            <p:ph type="title"/>
          </p:nvPr>
        </p:nvSpPr>
        <p:spPr/>
        <p:txBody>
          <a:bodyPr/>
          <a:lstStyle>
            <a:lvl1pPr>
              <a:defRPr>
                <a:latin typeface="Arial" pitchFamily="18"/>
              </a:defRPr>
            </a:lvl1pPr>
          </a:lstStyle>
          <a:p>
            <a:pPr lvl="0"/>
            <a:r>
              <a:rPr lang="pl-PL"/>
              <a:t>Kliknij, aby edytować styl</a:t>
            </a:r>
          </a:p>
        </p:txBody>
      </p:sp>
      <p:sp>
        <p:nvSpPr>
          <p:cNvPr id="3" name="Symbol zastępczy zawartości 2">
            <a:extLst>
              <a:ext uri="{FF2B5EF4-FFF2-40B4-BE49-F238E27FC236}">
                <a16:creationId xmlns:a16="http://schemas.microsoft.com/office/drawing/2014/main" id="{444D1F2E-E542-493E-BD2E-026FBAAEE7DA}"/>
              </a:ext>
            </a:extLst>
          </p:cNvPr>
          <p:cNvSpPr txBox="1">
            <a:spLocks noGrp="1"/>
          </p:cNvSpPr>
          <p:nvPr>
            <p:ph type="title" idx="4294967295"/>
          </p:nvPr>
        </p:nvSpPr>
        <p:spPr>
          <a:xfrm>
            <a:off x="503276" y="1768321"/>
            <a:ext cx="4459318" cy="4989597"/>
          </a:xfrm>
        </p:spPr>
        <p:txBody>
          <a:bodyPr anchor="t"/>
          <a:lstStyle>
            <a:lvl1pPr>
              <a:spcAft>
                <a:spcPts val="1415"/>
              </a:spcAft>
              <a:defRPr sz="3200">
                <a:latin typeface="Arial" pitchFamily="18"/>
              </a:defRPr>
            </a:lvl1pPr>
          </a:lstStyle>
          <a:p>
            <a:pPr lvl="0"/>
            <a:r>
              <a:rPr lang="pl-PL"/>
              <a:t>Kliknij, aby edytować style wzorca tekstu</a:t>
            </a:r>
            <a:br>
              <a:rPr lang="pl-PL"/>
            </a:br>
            <a:r>
              <a:rPr lang="pl-PL"/>
              <a:t>Drugi poziom</a:t>
            </a:r>
            <a:br>
              <a:rPr lang="pl-PL"/>
            </a:br>
            <a:r>
              <a:rPr lang="pl-PL"/>
              <a:t>Trzeci poziom</a:t>
            </a:r>
            <a:br>
              <a:rPr lang="pl-PL"/>
            </a:br>
            <a:r>
              <a:rPr lang="pl-PL"/>
              <a:t>Czwarty poziom</a:t>
            </a:r>
            <a:br>
              <a:rPr lang="pl-PL"/>
            </a:br>
            <a:r>
              <a:rPr lang="pl-PL"/>
              <a:t>Piąty poziom</a:t>
            </a:r>
          </a:p>
        </p:txBody>
      </p:sp>
      <p:sp>
        <p:nvSpPr>
          <p:cNvPr id="4" name="Symbol zastępczy zawartości 3">
            <a:extLst>
              <a:ext uri="{FF2B5EF4-FFF2-40B4-BE49-F238E27FC236}">
                <a16:creationId xmlns:a16="http://schemas.microsoft.com/office/drawing/2014/main" id="{62E777BC-FDDD-4CEB-AC71-D04484A0791F}"/>
              </a:ext>
            </a:extLst>
          </p:cNvPr>
          <p:cNvSpPr txBox="1">
            <a:spLocks noGrp="1"/>
          </p:cNvSpPr>
          <p:nvPr>
            <p:ph type="title" idx="4294967295"/>
          </p:nvPr>
        </p:nvSpPr>
        <p:spPr>
          <a:xfrm>
            <a:off x="5114879" y="1768321"/>
            <a:ext cx="4460763" cy="4989597"/>
          </a:xfrm>
        </p:spPr>
        <p:txBody>
          <a:bodyPr anchor="t"/>
          <a:lstStyle>
            <a:lvl1pPr>
              <a:spcAft>
                <a:spcPts val="1415"/>
              </a:spcAft>
              <a:defRPr sz="3200">
                <a:latin typeface="Arial" pitchFamily="18"/>
              </a:defRPr>
            </a:lvl1pPr>
          </a:lstStyle>
          <a:p>
            <a:pPr lvl="0"/>
            <a:r>
              <a:rPr lang="pl-PL"/>
              <a:t>Kliknij, aby edytować style wzorca tekstu</a:t>
            </a:r>
            <a:br>
              <a:rPr lang="pl-PL"/>
            </a:br>
            <a:r>
              <a:rPr lang="pl-PL"/>
              <a:t>Drugi poziom</a:t>
            </a:r>
            <a:br>
              <a:rPr lang="pl-PL"/>
            </a:br>
            <a:r>
              <a:rPr lang="pl-PL"/>
              <a:t>Trzeci poziom</a:t>
            </a:r>
            <a:br>
              <a:rPr lang="pl-PL"/>
            </a:br>
            <a:r>
              <a:rPr lang="pl-PL"/>
              <a:t>Czwarty poziom</a:t>
            </a:r>
            <a:br>
              <a:rPr lang="pl-PL"/>
            </a:br>
            <a:r>
              <a:rPr lang="pl-PL"/>
              <a:t>Piąty poziom</a:t>
            </a:r>
          </a:p>
        </p:txBody>
      </p:sp>
      <p:sp>
        <p:nvSpPr>
          <p:cNvPr id="5" name="Symbol zastępczy daty 4">
            <a:extLst>
              <a:ext uri="{FF2B5EF4-FFF2-40B4-BE49-F238E27FC236}">
                <a16:creationId xmlns:a16="http://schemas.microsoft.com/office/drawing/2014/main" id="{5805765B-7EBC-4358-981D-8C4D456AA644}"/>
              </a:ext>
            </a:extLst>
          </p:cNvPr>
          <p:cNvSpPr txBox="1">
            <a:spLocks noGrp="1"/>
          </p:cNvSpPr>
          <p:nvPr>
            <p:ph type="dt" sz="half" idx="7"/>
          </p:nvPr>
        </p:nvSpPr>
        <p:spPr/>
        <p:txBody>
          <a:bodyPr/>
          <a:lstStyle>
            <a:lvl1pPr>
              <a:defRPr/>
            </a:lvl1pPr>
          </a:lstStyle>
          <a:p>
            <a:pPr lvl="0"/>
            <a:endParaRPr lang="pl-PL"/>
          </a:p>
        </p:txBody>
      </p:sp>
      <p:sp>
        <p:nvSpPr>
          <p:cNvPr id="6" name="Symbol zastępczy stopki 5">
            <a:extLst>
              <a:ext uri="{FF2B5EF4-FFF2-40B4-BE49-F238E27FC236}">
                <a16:creationId xmlns:a16="http://schemas.microsoft.com/office/drawing/2014/main" id="{E7ED527D-BC5D-4374-9EF0-E7BF678E7E54}"/>
              </a:ext>
            </a:extLst>
          </p:cNvPr>
          <p:cNvSpPr txBox="1">
            <a:spLocks noGrp="1"/>
          </p:cNvSpPr>
          <p:nvPr>
            <p:ph type="ftr" sz="quarter" idx="9"/>
          </p:nvPr>
        </p:nvSpPr>
        <p:spPr/>
        <p:txBody>
          <a:bodyPr/>
          <a:lstStyle>
            <a:lvl1pPr>
              <a:defRPr/>
            </a:lvl1pPr>
          </a:lstStyle>
          <a:p>
            <a:pPr lvl="0"/>
            <a:endParaRPr lang="pl-PL"/>
          </a:p>
        </p:txBody>
      </p:sp>
      <p:sp>
        <p:nvSpPr>
          <p:cNvPr id="7" name="Symbol zastępczy numeru slajdu 6">
            <a:extLst>
              <a:ext uri="{FF2B5EF4-FFF2-40B4-BE49-F238E27FC236}">
                <a16:creationId xmlns:a16="http://schemas.microsoft.com/office/drawing/2014/main" id="{E7834966-D074-416C-80B3-D1EDEC09738B}"/>
              </a:ext>
            </a:extLst>
          </p:cNvPr>
          <p:cNvSpPr txBox="1">
            <a:spLocks noGrp="1"/>
          </p:cNvSpPr>
          <p:nvPr>
            <p:ph type="sldNum" sz="quarter" idx="8"/>
          </p:nvPr>
        </p:nvSpPr>
        <p:spPr/>
        <p:txBody>
          <a:bodyPr/>
          <a:lstStyle>
            <a:lvl1pPr>
              <a:defRPr/>
            </a:lvl1pPr>
          </a:lstStyle>
          <a:p>
            <a:pPr lvl="0"/>
            <a:fld id="{DAC58728-682A-4BA0-B860-623078E91D8C}" type="slidenum">
              <a:t>‹#›</a:t>
            </a:fld>
            <a:endParaRPr lang="pl-PL"/>
          </a:p>
        </p:txBody>
      </p:sp>
    </p:spTree>
    <p:extLst>
      <p:ext uri="{BB962C8B-B14F-4D97-AF65-F5344CB8AC3E}">
        <p14:creationId xmlns:p14="http://schemas.microsoft.com/office/powerpoint/2010/main" val="34095459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C2C7E57-AEB6-4D21-8A59-903DCC705C7A}"/>
              </a:ext>
            </a:extLst>
          </p:cNvPr>
          <p:cNvSpPr txBox="1">
            <a:spLocks noGrp="1"/>
          </p:cNvSpPr>
          <p:nvPr>
            <p:ph type="title"/>
          </p:nvPr>
        </p:nvSpPr>
        <p:spPr>
          <a:xfrm>
            <a:off x="693718" y="403195"/>
            <a:ext cx="8694718" cy="1460516"/>
          </a:xfrm>
        </p:spPr>
        <p:txBody>
          <a:bodyPr/>
          <a:lstStyle>
            <a:lvl1pPr>
              <a:defRPr>
                <a:latin typeface="Arial" pitchFamily="18"/>
              </a:defRPr>
            </a:lvl1pPr>
          </a:lstStyle>
          <a:p>
            <a:pPr lvl="0"/>
            <a:r>
              <a:rPr lang="pl-PL"/>
              <a:t>Kliknij, aby edytować styl</a:t>
            </a:r>
          </a:p>
        </p:txBody>
      </p:sp>
      <p:sp>
        <p:nvSpPr>
          <p:cNvPr id="3" name="Symbol zastępczy tekstu 2">
            <a:extLst>
              <a:ext uri="{FF2B5EF4-FFF2-40B4-BE49-F238E27FC236}">
                <a16:creationId xmlns:a16="http://schemas.microsoft.com/office/drawing/2014/main" id="{8F3E7516-8D5D-4277-93AC-997C01BE2821}"/>
              </a:ext>
            </a:extLst>
          </p:cNvPr>
          <p:cNvSpPr txBox="1">
            <a:spLocks noGrp="1"/>
          </p:cNvSpPr>
          <p:nvPr>
            <p:ph type="body" idx="1"/>
          </p:nvPr>
        </p:nvSpPr>
        <p:spPr>
          <a:xfrm>
            <a:off x="693718" y="1852556"/>
            <a:ext cx="4265639" cy="907916"/>
          </a:xfrm>
        </p:spPr>
        <p:txBody>
          <a:bodyPr anchor="b"/>
          <a:lstStyle>
            <a:lvl1pPr>
              <a:defRPr sz="2400" b="1"/>
            </a:lvl1pPr>
          </a:lstStyle>
          <a:p>
            <a:pPr lvl="0"/>
            <a:r>
              <a:rPr lang="pl-PL"/>
              <a:t>Kliknij, aby edytować style wzorca tekstu</a:t>
            </a:r>
          </a:p>
        </p:txBody>
      </p:sp>
      <p:sp>
        <p:nvSpPr>
          <p:cNvPr id="4" name="Symbol zastępczy zawartości 3">
            <a:extLst>
              <a:ext uri="{FF2B5EF4-FFF2-40B4-BE49-F238E27FC236}">
                <a16:creationId xmlns:a16="http://schemas.microsoft.com/office/drawing/2014/main" id="{011A5915-2B32-4C49-BFEE-21F3BBBD41E8}"/>
              </a:ext>
            </a:extLst>
          </p:cNvPr>
          <p:cNvSpPr txBox="1">
            <a:spLocks noGrp="1"/>
          </p:cNvSpPr>
          <p:nvPr>
            <p:ph type="title" idx="4294967295"/>
          </p:nvPr>
        </p:nvSpPr>
        <p:spPr>
          <a:xfrm>
            <a:off x="693718" y="2760838"/>
            <a:ext cx="4265639" cy="4062240"/>
          </a:xfrm>
        </p:spPr>
        <p:txBody>
          <a:bodyPr anchor="t"/>
          <a:lstStyle>
            <a:lvl1pPr>
              <a:spcAft>
                <a:spcPts val="1415"/>
              </a:spcAft>
              <a:defRPr sz="3200">
                <a:latin typeface="Arial" pitchFamily="18"/>
              </a:defRPr>
            </a:lvl1pPr>
          </a:lstStyle>
          <a:p>
            <a:pPr lvl="0"/>
            <a:r>
              <a:rPr lang="pl-PL"/>
              <a:t>Kliknij, aby edytować style wzorca tekstu</a:t>
            </a:r>
            <a:br>
              <a:rPr lang="pl-PL"/>
            </a:br>
            <a:r>
              <a:rPr lang="pl-PL"/>
              <a:t>Drugi poziom</a:t>
            </a:r>
            <a:br>
              <a:rPr lang="pl-PL"/>
            </a:br>
            <a:r>
              <a:rPr lang="pl-PL"/>
              <a:t>Trzeci poziom</a:t>
            </a:r>
            <a:br>
              <a:rPr lang="pl-PL"/>
            </a:br>
            <a:r>
              <a:rPr lang="pl-PL"/>
              <a:t>Czwarty poziom</a:t>
            </a:r>
            <a:br>
              <a:rPr lang="pl-PL"/>
            </a:br>
            <a:r>
              <a:rPr lang="pl-PL"/>
              <a:t>Piąty poziom</a:t>
            </a:r>
          </a:p>
        </p:txBody>
      </p:sp>
      <p:sp>
        <p:nvSpPr>
          <p:cNvPr id="5" name="Symbol zastępczy tekstu 4">
            <a:extLst>
              <a:ext uri="{FF2B5EF4-FFF2-40B4-BE49-F238E27FC236}">
                <a16:creationId xmlns:a16="http://schemas.microsoft.com/office/drawing/2014/main" id="{80EE99F2-265B-4666-8D9F-0D62A61C660F}"/>
              </a:ext>
            </a:extLst>
          </p:cNvPr>
          <p:cNvSpPr txBox="1">
            <a:spLocks noGrp="1"/>
          </p:cNvSpPr>
          <p:nvPr>
            <p:ph type="body" idx="3"/>
          </p:nvPr>
        </p:nvSpPr>
        <p:spPr>
          <a:xfrm>
            <a:off x="5103723" y="1852556"/>
            <a:ext cx="4284722" cy="907916"/>
          </a:xfrm>
        </p:spPr>
        <p:txBody>
          <a:bodyPr anchor="b"/>
          <a:lstStyle>
            <a:lvl1pPr>
              <a:buNone/>
              <a:defRPr sz="2400" b="1"/>
            </a:lvl1pPr>
          </a:lstStyle>
          <a:p>
            <a:pPr lvl="0"/>
            <a:r>
              <a:rPr lang="pl-PL"/>
              <a:t>Kliknij, aby edytować style wzorca tekstu</a:t>
            </a:r>
          </a:p>
        </p:txBody>
      </p:sp>
      <p:sp>
        <p:nvSpPr>
          <p:cNvPr id="6" name="Symbol zastępczy zawartości 5">
            <a:extLst>
              <a:ext uri="{FF2B5EF4-FFF2-40B4-BE49-F238E27FC236}">
                <a16:creationId xmlns:a16="http://schemas.microsoft.com/office/drawing/2014/main" id="{BC336188-60E5-4DD7-881A-D004DCD12CB7}"/>
              </a:ext>
            </a:extLst>
          </p:cNvPr>
          <p:cNvSpPr txBox="1">
            <a:spLocks noGrp="1"/>
          </p:cNvSpPr>
          <p:nvPr>
            <p:ph type="title" idx="4294967295"/>
          </p:nvPr>
        </p:nvSpPr>
        <p:spPr>
          <a:xfrm>
            <a:off x="5103723" y="2760838"/>
            <a:ext cx="4284722" cy="4062240"/>
          </a:xfrm>
        </p:spPr>
        <p:txBody>
          <a:bodyPr anchor="t"/>
          <a:lstStyle>
            <a:lvl1pPr>
              <a:spcAft>
                <a:spcPts val="1415"/>
              </a:spcAft>
              <a:defRPr sz="3200">
                <a:latin typeface="Arial" pitchFamily="18"/>
              </a:defRPr>
            </a:lvl1pPr>
          </a:lstStyle>
          <a:p>
            <a:pPr lvl="0"/>
            <a:r>
              <a:rPr lang="pl-PL"/>
              <a:t>Kliknij, aby edytować style wzorca tekstu</a:t>
            </a:r>
            <a:br>
              <a:rPr lang="pl-PL"/>
            </a:br>
            <a:r>
              <a:rPr lang="pl-PL"/>
              <a:t>Drugi poziom</a:t>
            </a:r>
            <a:br>
              <a:rPr lang="pl-PL"/>
            </a:br>
            <a:r>
              <a:rPr lang="pl-PL"/>
              <a:t>Trzeci poziom</a:t>
            </a:r>
            <a:br>
              <a:rPr lang="pl-PL"/>
            </a:br>
            <a:r>
              <a:rPr lang="pl-PL"/>
              <a:t>Czwarty poziom</a:t>
            </a:r>
            <a:br>
              <a:rPr lang="pl-PL"/>
            </a:br>
            <a:r>
              <a:rPr lang="pl-PL"/>
              <a:t>Piąty poziom</a:t>
            </a:r>
          </a:p>
        </p:txBody>
      </p:sp>
      <p:sp>
        <p:nvSpPr>
          <p:cNvPr id="7" name="Symbol zastępczy daty 6">
            <a:extLst>
              <a:ext uri="{FF2B5EF4-FFF2-40B4-BE49-F238E27FC236}">
                <a16:creationId xmlns:a16="http://schemas.microsoft.com/office/drawing/2014/main" id="{DB9AC884-7F46-4601-AB68-1852368C6D92}"/>
              </a:ext>
            </a:extLst>
          </p:cNvPr>
          <p:cNvSpPr txBox="1">
            <a:spLocks noGrp="1"/>
          </p:cNvSpPr>
          <p:nvPr>
            <p:ph type="dt" sz="half" idx="7"/>
          </p:nvPr>
        </p:nvSpPr>
        <p:spPr/>
        <p:txBody>
          <a:bodyPr/>
          <a:lstStyle>
            <a:lvl1pPr>
              <a:defRPr/>
            </a:lvl1pPr>
          </a:lstStyle>
          <a:p>
            <a:pPr lvl="0"/>
            <a:endParaRPr lang="pl-PL"/>
          </a:p>
        </p:txBody>
      </p:sp>
      <p:sp>
        <p:nvSpPr>
          <p:cNvPr id="8" name="Symbol zastępczy stopki 7">
            <a:extLst>
              <a:ext uri="{FF2B5EF4-FFF2-40B4-BE49-F238E27FC236}">
                <a16:creationId xmlns:a16="http://schemas.microsoft.com/office/drawing/2014/main" id="{38337DE6-C6B1-4D4E-904A-A1EC5CDC759C}"/>
              </a:ext>
            </a:extLst>
          </p:cNvPr>
          <p:cNvSpPr txBox="1">
            <a:spLocks noGrp="1"/>
          </p:cNvSpPr>
          <p:nvPr>
            <p:ph type="ftr" sz="quarter" idx="9"/>
          </p:nvPr>
        </p:nvSpPr>
        <p:spPr/>
        <p:txBody>
          <a:bodyPr/>
          <a:lstStyle>
            <a:lvl1pPr>
              <a:defRPr/>
            </a:lvl1pPr>
          </a:lstStyle>
          <a:p>
            <a:pPr lvl="0"/>
            <a:endParaRPr lang="pl-PL"/>
          </a:p>
        </p:txBody>
      </p:sp>
      <p:sp>
        <p:nvSpPr>
          <p:cNvPr id="9" name="Symbol zastępczy numeru slajdu 8">
            <a:extLst>
              <a:ext uri="{FF2B5EF4-FFF2-40B4-BE49-F238E27FC236}">
                <a16:creationId xmlns:a16="http://schemas.microsoft.com/office/drawing/2014/main" id="{6165A2DF-9A10-41F4-87DC-B5FE2C11A016}"/>
              </a:ext>
            </a:extLst>
          </p:cNvPr>
          <p:cNvSpPr txBox="1">
            <a:spLocks noGrp="1"/>
          </p:cNvSpPr>
          <p:nvPr>
            <p:ph type="sldNum" sz="quarter" idx="8"/>
          </p:nvPr>
        </p:nvSpPr>
        <p:spPr/>
        <p:txBody>
          <a:bodyPr/>
          <a:lstStyle>
            <a:lvl1pPr>
              <a:defRPr/>
            </a:lvl1pPr>
          </a:lstStyle>
          <a:p>
            <a:pPr lvl="0"/>
            <a:fld id="{7D56C925-572D-4E7E-B950-74F4445F2AAD}" type="slidenum">
              <a:t>‹#›</a:t>
            </a:fld>
            <a:endParaRPr lang="pl-PL"/>
          </a:p>
        </p:txBody>
      </p:sp>
    </p:spTree>
    <p:extLst>
      <p:ext uri="{BB962C8B-B14F-4D97-AF65-F5344CB8AC3E}">
        <p14:creationId xmlns:p14="http://schemas.microsoft.com/office/powerpoint/2010/main" val="24399271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F99D626-141A-4F7D-B188-08A7680CFFC4}"/>
              </a:ext>
            </a:extLst>
          </p:cNvPr>
          <p:cNvSpPr txBox="1">
            <a:spLocks noGrp="1"/>
          </p:cNvSpPr>
          <p:nvPr>
            <p:ph type="title"/>
          </p:nvPr>
        </p:nvSpPr>
        <p:spPr/>
        <p:txBody>
          <a:bodyPr/>
          <a:lstStyle>
            <a:lvl1pPr>
              <a:defRPr>
                <a:latin typeface="Arial" pitchFamily="18"/>
              </a:defRPr>
            </a:lvl1pPr>
          </a:lstStyle>
          <a:p>
            <a:pPr lvl="0"/>
            <a:r>
              <a:rPr lang="pl-PL"/>
              <a:t>Kliknij, aby edytować styl</a:t>
            </a:r>
          </a:p>
        </p:txBody>
      </p:sp>
      <p:sp>
        <p:nvSpPr>
          <p:cNvPr id="3" name="Symbol zastępczy daty 2">
            <a:extLst>
              <a:ext uri="{FF2B5EF4-FFF2-40B4-BE49-F238E27FC236}">
                <a16:creationId xmlns:a16="http://schemas.microsoft.com/office/drawing/2014/main" id="{A67ED08A-270E-4587-AC2C-7F512FF42145}"/>
              </a:ext>
            </a:extLst>
          </p:cNvPr>
          <p:cNvSpPr txBox="1">
            <a:spLocks noGrp="1"/>
          </p:cNvSpPr>
          <p:nvPr>
            <p:ph type="dt" sz="half" idx="7"/>
          </p:nvPr>
        </p:nvSpPr>
        <p:spPr/>
        <p:txBody>
          <a:bodyPr/>
          <a:lstStyle>
            <a:lvl1pPr>
              <a:defRPr/>
            </a:lvl1pPr>
          </a:lstStyle>
          <a:p>
            <a:pPr lvl="0"/>
            <a:endParaRPr lang="pl-PL"/>
          </a:p>
        </p:txBody>
      </p:sp>
      <p:sp>
        <p:nvSpPr>
          <p:cNvPr id="4" name="Symbol zastępczy stopki 3">
            <a:extLst>
              <a:ext uri="{FF2B5EF4-FFF2-40B4-BE49-F238E27FC236}">
                <a16:creationId xmlns:a16="http://schemas.microsoft.com/office/drawing/2014/main" id="{7FE20D1E-FCBF-43CD-BF14-D44F0AEC1998}"/>
              </a:ext>
            </a:extLst>
          </p:cNvPr>
          <p:cNvSpPr txBox="1">
            <a:spLocks noGrp="1"/>
          </p:cNvSpPr>
          <p:nvPr>
            <p:ph type="ftr" sz="quarter" idx="9"/>
          </p:nvPr>
        </p:nvSpPr>
        <p:spPr/>
        <p:txBody>
          <a:bodyPr/>
          <a:lstStyle>
            <a:lvl1pPr>
              <a:defRPr/>
            </a:lvl1pPr>
          </a:lstStyle>
          <a:p>
            <a:pPr lvl="0"/>
            <a:endParaRPr lang="pl-PL"/>
          </a:p>
        </p:txBody>
      </p:sp>
      <p:sp>
        <p:nvSpPr>
          <p:cNvPr id="5" name="Symbol zastępczy numeru slajdu 4">
            <a:extLst>
              <a:ext uri="{FF2B5EF4-FFF2-40B4-BE49-F238E27FC236}">
                <a16:creationId xmlns:a16="http://schemas.microsoft.com/office/drawing/2014/main" id="{E14EF522-628E-4028-BFD9-ACECD40CC1DA}"/>
              </a:ext>
            </a:extLst>
          </p:cNvPr>
          <p:cNvSpPr txBox="1">
            <a:spLocks noGrp="1"/>
          </p:cNvSpPr>
          <p:nvPr>
            <p:ph type="sldNum" sz="quarter" idx="8"/>
          </p:nvPr>
        </p:nvSpPr>
        <p:spPr/>
        <p:txBody>
          <a:bodyPr/>
          <a:lstStyle>
            <a:lvl1pPr>
              <a:defRPr/>
            </a:lvl1pPr>
          </a:lstStyle>
          <a:p>
            <a:pPr lvl="0"/>
            <a:fld id="{078FCAAE-4DCF-474D-A1A8-30FA4A179C94}" type="slidenum">
              <a:t>‹#›</a:t>
            </a:fld>
            <a:endParaRPr lang="pl-PL"/>
          </a:p>
        </p:txBody>
      </p:sp>
    </p:spTree>
    <p:extLst>
      <p:ext uri="{BB962C8B-B14F-4D97-AF65-F5344CB8AC3E}">
        <p14:creationId xmlns:p14="http://schemas.microsoft.com/office/powerpoint/2010/main" val="10470454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id="{818AE563-1BA4-443B-B0BC-587F13F4A038}"/>
              </a:ext>
            </a:extLst>
          </p:cNvPr>
          <p:cNvSpPr txBox="1">
            <a:spLocks noGrp="1"/>
          </p:cNvSpPr>
          <p:nvPr>
            <p:ph type="dt" sz="half" idx="7"/>
          </p:nvPr>
        </p:nvSpPr>
        <p:spPr/>
        <p:txBody>
          <a:bodyPr/>
          <a:lstStyle>
            <a:lvl1pPr>
              <a:defRPr/>
            </a:lvl1pPr>
          </a:lstStyle>
          <a:p>
            <a:pPr lvl="0"/>
            <a:endParaRPr lang="pl-PL"/>
          </a:p>
        </p:txBody>
      </p:sp>
      <p:sp>
        <p:nvSpPr>
          <p:cNvPr id="3" name="Symbol zastępczy stopki 2">
            <a:extLst>
              <a:ext uri="{FF2B5EF4-FFF2-40B4-BE49-F238E27FC236}">
                <a16:creationId xmlns:a16="http://schemas.microsoft.com/office/drawing/2014/main" id="{6D0ACBA9-B91A-4369-BDFC-AB1800953218}"/>
              </a:ext>
            </a:extLst>
          </p:cNvPr>
          <p:cNvSpPr txBox="1">
            <a:spLocks noGrp="1"/>
          </p:cNvSpPr>
          <p:nvPr>
            <p:ph type="ftr" sz="quarter" idx="9"/>
          </p:nvPr>
        </p:nvSpPr>
        <p:spPr/>
        <p:txBody>
          <a:bodyPr/>
          <a:lstStyle>
            <a:lvl1pPr>
              <a:defRPr/>
            </a:lvl1pPr>
          </a:lstStyle>
          <a:p>
            <a:pPr lvl="0"/>
            <a:endParaRPr lang="pl-PL"/>
          </a:p>
        </p:txBody>
      </p:sp>
      <p:sp>
        <p:nvSpPr>
          <p:cNvPr id="4" name="Symbol zastępczy numeru slajdu 3">
            <a:extLst>
              <a:ext uri="{FF2B5EF4-FFF2-40B4-BE49-F238E27FC236}">
                <a16:creationId xmlns:a16="http://schemas.microsoft.com/office/drawing/2014/main" id="{22427578-DE78-48F9-A39D-A6F3A46427D0}"/>
              </a:ext>
            </a:extLst>
          </p:cNvPr>
          <p:cNvSpPr txBox="1">
            <a:spLocks noGrp="1"/>
          </p:cNvSpPr>
          <p:nvPr>
            <p:ph type="sldNum" sz="quarter" idx="8"/>
          </p:nvPr>
        </p:nvSpPr>
        <p:spPr/>
        <p:txBody>
          <a:bodyPr/>
          <a:lstStyle>
            <a:lvl1pPr>
              <a:defRPr/>
            </a:lvl1pPr>
          </a:lstStyle>
          <a:p>
            <a:pPr lvl="0"/>
            <a:fld id="{30694524-ECAA-447C-8EE3-F21710FE4D87}" type="slidenum">
              <a:t>‹#›</a:t>
            </a:fld>
            <a:endParaRPr lang="pl-PL"/>
          </a:p>
        </p:txBody>
      </p:sp>
      <p:sp>
        <p:nvSpPr>
          <p:cNvPr id="5" name="Tytuł 4">
            <a:extLst>
              <a:ext uri="{FF2B5EF4-FFF2-40B4-BE49-F238E27FC236}">
                <a16:creationId xmlns:a16="http://schemas.microsoft.com/office/drawing/2014/main" id="{3EDD65AA-7629-4A93-B847-9DC08C598FD9}"/>
              </a:ext>
            </a:extLst>
          </p:cNvPr>
          <p:cNvSpPr txBox="1">
            <a:spLocks noGrp="1"/>
          </p:cNvSpPr>
          <p:nvPr>
            <p:ph type="title" idx="4294967295"/>
          </p:nvPr>
        </p:nvSpPr>
        <p:spPr>
          <a:xfrm>
            <a:off x="503998" y="301322"/>
            <a:ext cx="9072000" cy="1261798"/>
          </a:xfrm>
        </p:spPr>
        <p:txBody>
          <a:bodyPr/>
          <a:lstStyle>
            <a:lvl1pPr>
              <a:defRPr/>
            </a:lvl1pPr>
          </a:lstStyle>
          <a:p>
            <a:pPr lvl="0"/>
            <a:endParaRPr lang="pl-PL"/>
          </a:p>
        </p:txBody>
      </p:sp>
      <p:sp>
        <p:nvSpPr>
          <p:cNvPr id="6" name="Symbol zastępczy tekstu 5">
            <a:extLst>
              <a:ext uri="{FF2B5EF4-FFF2-40B4-BE49-F238E27FC236}">
                <a16:creationId xmlns:a16="http://schemas.microsoft.com/office/drawing/2014/main" id="{749E8EBA-EBD2-41FA-BCB2-4D235898005D}"/>
              </a:ext>
            </a:extLst>
          </p:cNvPr>
          <p:cNvSpPr txBox="1">
            <a:spLocks noGrp="1"/>
          </p:cNvSpPr>
          <p:nvPr>
            <p:ph type="body" idx="4294967295"/>
          </p:nvPr>
        </p:nvSpPr>
        <p:spPr>
          <a:xfrm>
            <a:off x="503998" y="1768678"/>
            <a:ext cx="9072000" cy="4384081"/>
          </a:xfrm>
        </p:spPr>
        <p:txBody>
          <a:bodyPr/>
          <a:lstStyle>
            <a:lvl1pPr>
              <a:spcBef>
                <a:spcPts val="1415"/>
              </a:spcBef>
              <a:spcAft>
                <a:spcPts val="0"/>
              </a:spcAft>
              <a:defRPr>
                <a:latin typeface="Liberation Sans" pitchFamily="18"/>
              </a:defRPr>
            </a:lvl1pPr>
          </a:lstStyle>
          <a:p>
            <a:pPr lvl="0"/>
            <a:endParaRPr lang="pl-PL"/>
          </a:p>
        </p:txBody>
      </p:sp>
    </p:spTree>
    <p:extLst>
      <p:ext uri="{BB962C8B-B14F-4D97-AF65-F5344CB8AC3E}">
        <p14:creationId xmlns:p14="http://schemas.microsoft.com/office/powerpoint/2010/main" val="2884470926"/>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C29B8EA-39CA-45CE-A194-66418F58FBE0}"/>
              </a:ext>
            </a:extLst>
          </p:cNvPr>
          <p:cNvSpPr txBox="1">
            <a:spLocks noGrp="1"/>
          </p:cNvSpPr>
          <p:nvPr>
            <p:ph type="title"/>
          </p:nvPr>
        </p:nvSpPr>
        <p:spPr>
          <a:xfrm>
            <a:off x="693718" y="503276"/>
            <a:ext cx="3251158" cy="1765441"/>
          </a:xfrm>
        </p:spPr>
        <p:txBody>
          <a:bodyPr anchor="b"/>
          <a:lstStyle>
            <a:lvl1pPr>
              <a:defRPr sz="3200">
                <a:latin typeface="Arial" pitchFamily="18"/>
              </a:defRPr>
            </a:lvl1pPr>
          </a:lstStyle>
          <a:p>
            <a:pPr lvl="0"/>
            <a:r>
              <a:rPr lang="pl-PL"/>
              <a:t>Kliknij, aby edytować styl</a:t>
            </a:r>
          </a:p>
        </p:txBody>
      </p:sp>
      <p:sp>
        <p:nvSpPr>
          <p:cNvPr id="3" name="Symbol zastępczy zawartości 2">
            <a:extLst>
              <a:ext uri="{FF2B5EF4-FFF2-40B4-BE49-F238E27FC236}">
                <a16:creationId xmlns:a16="http://schemas.microsoft.com/office/drawing/2014/main" id="{E0517004-9ABA-4B7D-B8F5-81901B04A203}"/>
              </a:ext>
            </a:extLst>
          </p:cNvPr>
          <p:cNvSpPr txBox="1">
            <a:spLocks noGrp="1"/>
          </p:cNvSpPr>
          <p:nvPr>
            <p:ph type="title" idx="4294967295"/>
          </p:nvPr>
        </p:nvSpPr>
        <p:spPr>
          <a:xfrm>
            <a:off x="4286158" y="1088995"/>
            <a:ext cx="5102278" cy="5372282"/>
          </a:xfrm>
        </p:spPr>
        <p:txBody>
          <a:bodyPr anchor="t"/>
          <a:lstStyle>
            <a:lvl1pPr>
              <a:spcAft>
                <a:spcPts val="1415"/>
              </a:spcAft>
              <a:defRPr sz="3200">
                <a:latin typeface="Arial" pitchFamily="18"/>
              </a:defRPr>
            </a:lvl1pPr>
          </a:lstStyle>
          <a:p>
            <a:pPr lvl="0"/>
            <a:r>
              <a:rPr lang="pl-PL"/>
              <a:t>Kliknij, aby edytować style wzorca tekstu</a:t>
            </a:r>
            <a:br>
              <a:rPr lang="pl-PL"/>
            </a:br>
            <a:r>
              <a:rPr lang="pl-PL"/>
              <a:t>Drugi poziom</a:t>
            </a:r>
            <a:br>
              <a:rPr lang="pl-PL"/>
            </a:br>
            <a:r>
              <a:rPr lang="pl-PL"/>
              <a:t>Trzeci poziom</a:t>
            </a:r>
            <a:br>
              <a:rPr lang="pl-PL"/>
            </a:br>
            <a:r>
              <a:rPr lang="pl-PL"/>
              <a:t>Czwarty poziom</a:t>
            </a:r>
            <a:br>
              <a:rPr lang="pl-PL"/>
            </a:br>
            <a:r>
              <a:rPr lang="pl-PL"/>
              <a:t>Piąty poziom</a:t>
            </a:r>
          </a:p>
        </p:txBody>
      </p:sp>
      <p:sp>
        <p:nvSpPr>
          <p:cNvPr id="4" name="Symbol zastępczy tekstu 3">
            <a:extLst>
              <a:ext uri="{FF2B5EF4-FFF2-40B4-BE49-F238E27FC236}">
                <a16:creationId xmlns:a16="http://schemas.microsoft.com/office/drawing/2014/main" id="{DC034372-2BE9-46F0-A22A-28F52633463B}"/>
              </a:ext>
            </a:extLst>
          </p:cNvPr>
          <p:cNvSpPr txBox="1">
            <a:spLocks noGrp="1"/>
          </p:cNvSpPr>
          <p:nvPr>
            <p:ph type="body" idx="2"/>
          </p:nvPr>
        </p:nvSpPr>
        <p:spPr>
          <a:xfrm>
            <a:off x="693718" y="2268361"/>
            <a:ext cx="3251158" cy="4200479"/>
          </a:xfrm>
        </p:spPr>
        <p:txBody>
          <a:bodyPr/>
          <a:lstStyle>
            <a:lvl1pPr>
              <a:defRPr sz="1600"/>
            </a:lvl1pPr>
          </a:lstStyle>
          <a:p>
            <a:pPr lvl="0"/>
            <a:r>
              <a:rPr lang="pl-PL"/>
              <a:t>Kliknij, aby edytować style wzorca tekstu</a:t>
            </a:r>
          </a:p>
        </p:txBody>
      </p:sp>
      <p:sp>
        <p:nvSpPr>
          <p:cNvPr id="5" name="Symbol zastępczy daty 4">
            <a:extLst>
              <a:ext uri="{FF2B5EF4-FFF2-40B4-BE49-F238E27FC236}">
                <a16:creationId xmlns:a16="http://schemas.microsoft.com/office/drawing/2014/main" id="{872C35A6-8684-448E-8975-F6EBD963824F}"/>
              </a:ext>
            </a:extLst>
          </p:cNvPr>
          <p:cNvSpPr txBox="1">
            <a:spLocks noGrp="1"/>
          </p:cNvSpPr>
          <p:nvPr>
            <p:ph type="dt" sz="half" idx="7"/>
          </p:nvPr>
        </p:nvSpPr>
        <p:spPr/>
        <p:txBody>
          <a:bodyPr/>
          <a:lstStyle>
            <a:lvl1pPr>
              <a:defRPr/>
            </a:lvl1pPr>
          </a:lstStyle>
          <a:p>
            <a:pPr lvl="0"/>
            <a:endParaRPr lang="pl-PL"/>
          </a:p>
        </p:txBody>
      </p:sp>
      <p:sp>
        <p:nvSpPr>
          <p:cNvPr id="6" name="Symbol zastępczy stopki 5">
            <a:extLst>
              <a:ext uri="{FF2B5EF4-FFF2-40B4-BE49-F238E27FC236}">
                <a16:creationId xmlns:a16="http://schemas.microsoft.com/office/drawing/2014/main" id="{16E1CF4F-5BB0-491B-9356-BC86E33A29EB}"/>
              </a:ext>
            </a:extLst>
          </p:cNvPr>
          <p:cNvSpPr txBox="1">
            <a:spLocks noGrp="1"/>
          </p:cNvSpPr>
          <p:nvPr>
            <p:ph type="ftr" sz="quarter" idx="9"/>
          </p:nvPr>
        </p:nvSpPr>
        <p:spPr/>
        <p:txBody>
          <a:bodyPr/>
          <a:lstStyle>
            <a:lvl1pPr>
              <a:defRPr/>
            </a:lvl1pPr>
          </a:lstStyle>
          <a:p>
            <a:pPr lvl="0"/>
            <a:endParaRPr lang="pl-PL"/>
          </a:p>
        </p:txBody>
      </p:sp>
      <p:sp>
        <p:nvSpPr>
          <p:cNvPr id="7" name="Symbol zastępczy numeru slajdu 6">
            <a:extLst>
              <a:ext uri="{FF2B5EF4-FFF2-40B4-BE49-F238E27FC236}">
                <a16:creationId xmlns:a16="http://schemas.microsoft.com/office/drawing/2014/main" id="{18854CD3-F450-4BE8-8A57-EAA59A444A95}"/>
              </a:ext>
            </a:extLst>
          </p:cNvPr>
          <p:cNvSpPr txBox="1">
            <a:spLocks noGrp="1"/>
          </p:cNvSpPr>
          <p:nvPr>
            <p:ph type="sldNum" sz="quarter" idx="8"/>
          </p:nvPr>
        </p:nvSpPr>
        <p:spPr/>
        <p:txBody>
          <a:bodyPr/>
          <a:lstStyle>
            <a:lvl1pPr>
              <a:defRPr/>
            </a:lvl1pPr>
          </a:lstStyle>
          <a:p>
            <a:pPr lvl="0"/>
            <a:fld id="{E5E76283-149A-4162-8DB1-67CCA368AFD3}" type="slidenum">
              <a:t>‹#›</a:t>
            </a:fld>
            <a:endParaRPr lang="pl-PL"/>
          </a:p>
        </p:txBody>
      </p:sp>
    </p:spTree>
    <p:extLst>
      <p:ext uri="{BB962C8B-B14F-4D97-AF65-F5344CB8AC3E}">
        <p14:creationId xmlns:p14="http://schemas.microsoft.com/office/powerpoint/2010/main" val="41802712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3866B51-A53F-460C-844B-99746DE4FA9B}"/>
              </a:ext>
            </a:extLst>
          </p:cNvPr>
          <p:cNvSpPr txBox="1">
            <a:spLocks noGrp="1"/>
          </p:cNvSpPr>
          <p:nvPr>
            <p:ph type="title"/>
          </p:nvPr>
        </p:nvSpPr>
        <p:spPr>
          <a:xfrm>
            <a:off x="693718" y="503276"/>
            <a:ext cx="3251158" cy="1765441"/>
          </a:xfrm>
        </p:spPr>
        <p:txBody>
          <a:bodyPr anchor="b"/>
          <a:lstStyle>
            <a:lvl1pPr>
              <a:defRPr sz="3200">
                <a:latin typeface="Arial" pitchFamily="18"/>
              </a:defRPr>
            </a:lvl1pPr>
          </a:lstStyle>
          <a:p>
            <a:pPr lvl="0"/>
            <a:r>
              <a:rPr lang="pl-PL"/>
              <a:t>Kliknij, aby edytować styl</a:t>
            </a:r>
          </a:p>
        </p:txBody>
      </p:sp>
      <p:sp>
        <p:nvSpPr>
          <p:cNvPr id="3" name="Symbol zastępczy obrazu 2">
            <a:extLst>
              <a:ext uri="{FF2B5EF4-FFF2-40B4-BE49-F238E27FC236}">
                <a16:creationId xmlns:a16="http://schemas.microsoft.com/office/drawing/2014/main" id="{29C1FC45-2311-4A27-A1B3-3F4276D9C667}"/>
              </a:ext>
            </a:extLst>
          </p:cNvPr>
          <p:cNvSpPr txBox="1">
            <a:spLocks noGrp="1"/>
          </p:cNvSpPr>
          <p:nvPr>
            <p:ph type="title" idx="4294967295"/>
          </p:nvPr>
        </p:nvSpPr>
        <p:spPr>
          <a:xfrm>
            <a:off x="4286158" y="1088995"/>
            <a:ext cx="5102278" cy="5372282"/>
          </a:xfrm>
        </p:spPr>
        <p:txBody>
          <a:bodyPr anchor="t"/>
          <a:lstStyle>
            <a:lvl1pPr>
              <a:defRPr/>
            </a:lvl1pPr>
          </a:lstStyle>
          <a:p>
            <a:pPr lvl="0"/>
            <a:endParaRPr lang="pl-PL"/>
          </a:p>
        </p:txBody>
      </p:sp>
      <p:sp>
        <p:nvSpPr>
          <p:cNvPr id="4" name="Symbol zastępczy tekstu 3">
            <a:extLst>
              <a:ext uri="{FF2B5EF4-FFF2-40B4-BE49-F238E27FC236}">
                <a16:creationId xmlns:a16="http://schemas.microsoft.com/office/drawing/2014/main" id="{693D532C-2299-4E9C-AA17-00212609D771}"/>
              </a:ext>
            </a:extLst>
          </p:cNvPr>
          <p:cNvSpPr txBox="1">
            <a:spLocks noGrp="1"/>
          </p:cNvSpPr>
          <p:nvPr>
            <p:ph type="body" idx="2"/>
          </p:nvPr>
        </p:nvSpPr>
        <p:spPr>
          <a:xfrm>
            <a:off x="693718" y="2268361"/>
            <a:ext cx="3251158" cy="4200479"/>
          </a:xfrm>
        </p:spPr>
        <p:txBody>
          <a:bodyPr/>
          <a:lstStyle>
            <a:lvl1pPr>
              <a:defRPr sz="1600"/>
            </a:lvl1pPr>
          </a:lstStyle>
          <a:p>
            <a:pPr lvl="0"/>
            <a:r>
              <a:rPr lang="pl-PL"/>
              <a:t>Kliknij, aby edytować style wzorca tekstu</a:t>
            </a:r>
          </a:p>
        </p:txBody>
      </p:sp>
      <p:sp>
        <p:nvSpPr>
          <p:cNvPr id="5" name="Symbol zastępczy daty 4">
            <a:extLst>
              <a:ext uri="{FF2B5EF4-FFF2-40B4-BE49-F238E27FC236}">
                <a16:creationId xmlns:a16="http://schemas.microsoft.com/office/drawing/2014/main" id="{3B343795-3CC6-4F7D-A92C-8F3338DEB5EF}"/>
              </a:ext>
            </a:extLst>
          </p:cNvPr>
          <p:cNvSpPr txBox="1">
            <a:spLocks noGrp="1"/>
          </p:cNvSpPr>
          <p:nvPr>
            <p:ph type="dt" sz="half" idx="7"/>
          </p:nvPr>
        </p:nvSpPr>
        <p:spPr/>
        <p:txBody>
          <a:bodyPr/>
          <a:lstStyle>
            <a:lvl1pPr>
              <a:defRPr/>
            </a:lvl1pPr>
          </a:lstStyle>
          <a:p>
            <a:pPr lvl="0"/>
            <a:endParaRPr lang="pl-PL"/>
          </a:p>
        </p:txBody>
      </p:sp>
      <p:sp>
        <p:nvSpPr>
          <p:cNvPr id="6" name="Symbol zastępczy stopki 5">
            <a:extLst>
              <a:ext uri="{FF2B5EF4-FFF2-40B4-BE49-F238E27FC236}">
                <a16:creationId xmlns:a16="http://schemas.microsoft.com/office/drawing/2014/main" id="{2960B730-C6EF-436A-9B1B-2EB467A4AB58}"/>
              </a:ext>
            </a:extLst>
          </p:cNvPr>
          <p:cNvSpPr txBox="1">
            <a:spLocks noGrp="1"/>
          </p:cNvSpPr>
          <p:nvPr>
            <p:ph type="ftr" sz="quarter" idx="9"/>
          </p:nvPr>
        </p:nvSpPr>
        <p:spPr/>
        <p:txBody>
          <a:bodyPr/>
          <a:lstStyle>
            <a:lvl1pPr>
              <a:defRPr/>
            </a:lvl1pPr>
          </a:lstStyle>
          <a:p>
            <a:pPr lvl="0"/>
            <a:endParaRPr lang="pl-PL"/>
          </a:p>
        </p:txBody>
      </p:sp>
      <p:sp>
        <p:nvSpPr>
          <p:cNvPr id="7" name="Symbol zastępczy numeru slajdu 6">
            <a:extLst>
              <a:ext uri="{FF2B5EF4-FFF2-40B4-BE49-F238E27FC236}">
                <a16:creationId xmlns:a16="http://schemas.microsoft.com/office/drawing/2014/main" id="{6CD3DFAB-43E5-416A-BAB6-B4C514BBEC12}"/>
              </a:ext>
            </a:extLst>
          </p:cNvPr>
          <p:cNvSpPr txBox="1">
            <a:spLocks noGrp="1"/>
          </p:cNvSpPr>
          <p:nvPr>
            <p:ph type="sldNum" sz="quarter" idx="8"/>
          </p:nvPr>
        </p:nvSpPr>
        <p:spPr/>
        <p:txBody>
          <a:bodyPr/>
          <a:lstStyle>
            <a:lvl1pPr>
              <a:defRPr/>
            </a:lvl1pPr>
          </a:lstStyle>
          <a:p>
            <a:pPr lvl="0"/>
            <a:fld id="{F4389A57-481E-4369-8788-2B6E79ECE16A}" type="slidenum">
              <a:t>‹#›</a:t>
            </a:fld>
            <a:endParaRPr lang="pl-PL"/>
          </a:p>
        </p:txBody>
      </p:sp>
    </p:spTree>
    <p:extLst>
      <p:ext uri="{BB962C8B-B14F-4D97-AF65-F5344CB8AC3E}">
        <p14:creationId xmlns:p14="http://schemas.microsoft.com/office/powerpoint/2010/main" val="28386123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16="http://schemas.microsoft.com/office/drawing/2014/main"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ymbol zastępczy tytułu 1">
            <a:extLst>
              <a:ext uri="{FF2B5EF4-FFF2-40B4-BE49-F238E27FC236}">
                <a16:creationId xmlns:a16="http://schemas.microsoft.com/office/drawing/2014/main" id="{8CF93ED3-3D4F-48D1-9A91-374FA2D595A9}"/>
              </a:ext>
            </a:extLst>
          </p:cNvPr>
          <p:cNvSpPr txBox="1">
            <a:spLocks noGrp="1"/>
          </p:cNvSpPr>
          <p:nvPr>
            <p:ph type="title"/>
          </p:nvPr>
        </p:nvSpPr>
        <p:spPr>
          <a:xfrm>
            <a:off x="503998" y="301322"/>
            <a:ext cx="9071643" cy="1262155"/>
          </a:xfrm>
          <a:prstGeom prst="rect">
            <a:avLst/>
          </a:prstGeom>
          <a:noFill/>
          <a:ln>
            <a:noFill/>
          </a:ln>
        </p:spPr>
        <p:txBody>
          <a:bodyPr vert="horz" wrap="square" lIns="0" tIns="0" rIns="0" bIns="0" anchor="ctr" anchorCtr="1" compatLnSpc="1">
            <a:noAutofit/>
          </a:bodyPr>
          <a:lstStyle/>
          <a:p>
            <a:pPr lvl="0"/>
            <a:endParaRPr lang="pl-PL"/>
          </a:p>
        </p:txBody>
      </p:sp>
      <p:sp>
        <p:nvSpPr>
          <p:cNvPr id="3" name="Symbol zastępczy tekstu 2">
            <a:extLst>
              <a:ext uri="{FF2B5EF4-FFF2-40B4-BE49-F238E27FC236}">
                <a16:creationId xmlns:a16="http://schemas.microsoft.com/office/drawing/2014/main" id="{6F55DE32-E5BF-4C6D-809E-C869A2476A3D}"/>
              </a:ext>
            </a:extLst>
          </p:cNvPr>
          <p:cNvSpPr txBox="1">
            <a:spLocks noGrp="1"/>
          </p:cNvSpPr>
          <p:nvPr>
            <p:ph type="body" idx="1"/>
          </p:nvPr>
        </p:nvSpPr>
        <p:spPr>
          <a:xfrm>
            <a:off x="503998" y="1769043"/>
            <a:ext cx="9071643" cy="4989240"/>
          </a:xfrm>
          <a:prstGeom prst="rect">
            <a:avLst/>
          </a:prstGeom>
          <a:noFill/>
          <a:ln>
            <a:noFill/>
          </a:ln>
        </p:spPr>
        <p:txBody>
          <a:bodyPr vert="horz" wrap="square" lIns="0" tIns="0" rIns="0" bIns="0" anchor="t" anchorCtr="0" compatLnSpc="1">
            <a:normAutofit/>
          </a:bodyPr>
          <a:lstStyle/>
          <a:p>
            <a:pPr lvl="0"/>
            <a:r>
              <a:rPr lang="pl-PL"/>
              <a:t>Click to edit text pattern styles</a:t>
            </a:r>
          </a:p>
          <a:p>
            <a:pPr lvl="1"/>
            <a:r>
              <a:rPr lang="pl-PL"/>
              <a:t>Second level</a:t>
            </a:r>
          </a:p>
          <a:p>
            <a:pPr lvl="2"/>
            <a:r>
              <a:rPr lang="pl-PL"/>
              <a:t>Third level</a:t>
            </a:r>
          </a:p>
          <a:p>
            <a:pPr lvl="3"/>
            <a:r>
              <a:rPr lang="pl-PL"/>
              <a:t>Fourth level</a:t>
            </a:r>
          </a:p>
          <a:p>
            <a:pPr lvl="4"/>
            <a:r>
              <a:rPr lang="pl-PL"/>
              <a:t>Fifth level</a:t>
            </a:r>
          </a:p>
        </p:txBody>
      </p:sp>
      <p:sp>
        <p:nvSpPr>
          <p:cNvPr id="4" name="Symbol zastępczy daty 3">
            <a:extLst>
              <a:ext uri="{FF2B5EF4-FFF2-40B4-BE49-F238E27FC236}">
                <a16:creationId xmlns:a16="http://schemas.microsoft.com/office/drawing/2014/main" id="{36CB6C53-BC44-4BD9-B695-C778C1742566}"/>
              </a:ext>
            </a:extLst>
          </p:cNvPr>
          <p:cNvSpPr txBox="1">
            <a:spLocks noGrp="1"/>
          </p:cNvSpPr>
          <p:nvPr>
            <p:ph type="dt" sz="half" idx="2"/>
          </p:nvPr>
        </p:nvSpPr>
        <p:spPr>
          <a:xfrm>
            <a:off x="503998" y="6887160"/>
            <a:ext cx="2348279" cy="521281"/>
          </a:xfrm>
          <a:prstGeom prst="rect">
            <a:avLst/>
          </a:prstGeom>
          <a:noFill/>
          <a:ln>
            <a:noFill/>
          </a:ln>
        </p:spPr>
        <p:txBody>
          <a:bodyPr vert="horz" wrap="square" lIns="0" tIns="0" rIns="0" bIns="0" anchor="t" anchorCtr="0" compatLnSpc="1">
            <a:noAutofit/>
          </a:bodyPr>
          <a:lstStyle>
            <a:lvl1pPr marL="0" marR="0" lvl="0" indent="0" algn="l" defTabSz="914400" rtl="0" fontAlgn="auto" hangingPunct="0">
              <a:lnSpc>
                <a:spcPct val="100000"/>
              </a:lnSpc>
              <a:spcBef>
                <a:spcPts val="0"/>
              </a:spcBef>
              <a:spcAft>
                <a:spcPts val="0"/>
              </a:spcAft>
              <a:buNone/>
              <a:tabLst/>
              <a:defRPr lang="pl-PL" sz="2400" b="0" i="0" u="none" strike="noStrike" kern="1200" cap="none" spc="0" baseline="0">
                <a:solidFill>
                  <a:srgbClr val="000000"/>
                </a:solidFill>
                <a:uFillTx/>
                <a:latin typeface="Liberation Serif" pitchFamily="18"/>
                <a:ea typeface="Segoe UI" pitchFamily="2"/>
                <a:cs typeface="Tahoma" pitchFamily="2"/>
              </a:defRPr>
            </a:lvl1pPr>
          </a:lstStyle>
          <a:p>
            <a:pPr lvl="0"/>
            <a:endParaRPr lang="pl-PL"/>
          </a:p>
        </p:txBody>
      </p:sp>
      <p:sp>
        <p:nvSpPr>
          <p:cNvPr id="5" name="Symbol zastępczy stopki 4">
            <a:extLst>
              <a:ext uri="{FF2B5EF4-FFF2-40B4-BE49-F238E27FC236}">
                <a16:creationId xmlns:a16="http://schemas.microsoft.com/office/drawing/2014/main" id="{14B5D0C3-ED76-4C9A-9693-DAD457727026}"/>
              </a:ext>
            </a:extLst>
          </p:cNvPr>
          <p:cNvSpPr txBox="1">
            <a:spLocks noGrp="1"/>
          </p:cNvSpPr>
          <p:nvPr>
            <p:ph type="ftr" sz="quarter" idx="3"/>
          </p:nvPr>
        </p:nvSpPr>
        <p:spPr>
          <a:xfrm>
            <a:off x="3447361" y="6887160"/>
            <a:ext cx="3194995" cy="521281"/>
          </a:xfrm>
          <a:prstGeom prst="rect">
            <a:avLst/>
          </a:prstGeom>
          <a:noFill/>
          <a:ln>
            <a:noFill/>
          </a:ln>
        </p:spPr>
        <p:txBody>
          <a:bodyPr vert="horz" wrap="square" lIns="0" tIns="0" rIns="0" bIns="0" anchor="t" anchorCtr="1" compatLnSpc="1">
            <a:noAutofit/>
          </a:bodyPr>
          <a:lstStyle>
            <a:lvl1pPr marL="0" marR="0" lvl="0" indent="0" algn="l" defTabSz="914400" rtl="0" fontAlgn="auto" hangingPunct="0">
              <a:lnSpc>
                <a:spcPct val="100000"/>
              </a:lnSpc>
              <a:spcBef>
                <a:spcPts val="0"/>
              </a:spcBef>
              <a:spcAft>
                <a:spcPts val="0"/>
              </a:spcAft>
              <a:buNone/>
              <a:tabLst/>
              <a:defRPr lang="pl-PL" sz="2400" b="0" i="0" u="none" strike="noStrike" kern="1200" cap="none" spc="0" baseline="0">
                <a:solidFill>
                  <a:srgbClr val="000000"/>
                </a:solidFill>
                <a:uFillTx/>
                <a:latin typeface="Liberation Serif" pitchFamily="18"/>
                <a:ea typeface="Segoe UI" pitchFamily="2"/>
                <a:cs typeface="Tahoma" pitchFamily="2"/>
              </a:defRPr>
            </a:lvl1pPr>
          </a:lstStyle>
          <a:p>
            <a:pPr lvl="0"/>
            <a:endParaRPr lang="pl-PL"/>
          </a:p>
        </p:txBody>
      </p:sp>
      <p:sp>
        <p:nvSpPr>
          <p:cNvPr id="6" name="Symbol zastępczy numeru slajdu 5">
            <a:extLst>
              <a:ext uri="{FF2B5EF4-FFF2-40B4-BE49-F238E27FC236}">
                <a16:creationId xmlns:a16="http://schemas.microsoft.com/office/drawing/2014/main" id="{CC454303-E902-4383-968E-9D6CC7FE6895}"/>
              </a:ext>
            </a:extLst>
          </p:cNvPr>
          <p:cNvSpPr txBox="1">
            <a:spLocks noGrp="1"/>
          </p:cNvSpPr>
          <p:nvPr>
            <p:ph type="sldNum" sz="quarter" idx="4"/>
          </p:nvPr>
        </p:nvSpPr>
        <p:spPr>
          <a:xfrm>
            <a:off x="7227362" y="6887160"/>
            <a:ext cx="2348279" cy="521281"/>
          </a:xfrm>
          <a:prstGeom prst="rect">
            <a:avLst/>
          </a:prstGeom>
          <a:noFill/>
          <a:ln>
            <a:noFill/>
          </a:ln>
        </p:spPr>
        <p:txBody>
          <a:bodyPr vert="horz" wrap="square" lIns="0" tIns="0" rIns="0" bIns="0" anchor="t" anchorCtr="0" compatLnSpc="1">
            <a:noAutofit/>
          </a:bodyPr>
          <a:lstStyle>
            <a:lvl1pPr marL="0" marR="0" lvl="0" indent="0" algn="r" defTabSz="914400" rtl="0" fontAlgn="auto" hangingPunct="0">
              <a:lnSpc>
                <a:spcPct val="100000"/>
              </a:lnSpc>
              <a:spcBef>
                <a:spcPts val="0"/>
              </a:spcBef>
              <a:spcAft>
                <a:spcPts val="0"/>
              </a:spcAft>
              <a:buNone/>
              <a:tabLst/>
              <a:defRPr lang="pl-PL" sz="1400" b="0" i="0" u="none" strike="noStrike" kern="1200" cap="none" spc="0" baseline="0">
                <a:solidFill>
                  <a:srgbClr val="000000"/>
                </a:solidFill>
                <a:uFillTx/>
                <a:latin typeface="Times New Roman" pitchFamily="18"/>
                <a:ea typeface="Lucida Sans Unicode" pitchFamily="2"/>
                <a:cs typeface="Tahoma" pitchFamily="2"/>
              </a:defRPr>
            </a:lvl1pPr>
          </a:lstStyle>
          <a:p>
            <a:pPr lvl="0"/>
            <a:fld id="{ABC51C12-AF2E-416A-B10C-D01A8BDA05A9}" type="slidenum">
              <a:t>'#'</a:t>
            </a:fld>
            <a:endParaRPr 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marL="0" marR="0" lvl="0" indent="0" algn="ctr" defTabSz="914400" rtl="0" fontAlgn="auto" hangingPunct="0">
        <a:lnSpc>
          <a:spcPct val="100000"/>
        </a:lnSpc>
        <a:spcBef>
          <a:spcPts val="0"/>
        </a:spcBef>
        <a:spcAft>
          <a:spcPts val="0"/>
        </a:spcAft>
        <a:buNone/>
        <a:tabLst/>
        <a:defRPr lang="pl-PL" sz="4400" b="0" i="0" u="none" strike="noStrike" kern="1200" cap="none" spc="0" baseline="0">
          <a:solidFill>
            <a:srgbClr val="000000"/>
          </a:solidFill>
          <a:highlight>
            <a:scrgbClr r="0" g="0" b="0">
              <a:alpha val="0"/>
            </a:scrgbClr>
          </a:highlight>
          <a:uFillTx/>
          <a:latin typeface="Liberation Sans" pitchFamily="18"/>
          <a:ea typeface="Microsoft YaHei" pitchFamily="2"/>
          <a:cs typeface="Mangal" pitchFamily="2"/>
        </a:defRPr>
      </a:lvl1pPr>
    </p:titleStyle>
    <p:bodyStyle>
      <a:lvl1pPr marL="0" marR="0" lvl="0" indent="0" defTabSz="914400" rtl="0" fontAlgn="auto" hangingPunct="0">
        <a:lnSpc>
          <a:spcPct val="100000"/>
        </a:lnSpc>
        <a:spcBef>
          <a:spcPts val="0"/>
        </a:spcBef>
        <a:spcAft>
          <a:spcPts val="1415"/>
        </a:spcAft>
        <a:buSzPct val="45000"/>
        <a:buFont typeface="StarSymbol"/>
        <a:buChar char="●"/>
        <a:tabLst/>
        <a:defRPr lang="pl-PL" sz="3200" b="0" i="0" u="none" strike="noStrike" kern="1200" cap="none" spc="0" baseline="0">
          <a:solidFill>
            <a:srgbClr val="000000"/>
          </a:solidFill>
          <a:highlight>
            <a:scrgbClr r="0" g="0" b="0">
              <a:alpha val="0"/>
            </a:scrgbClr>
          </a:highlight>
          <a:uFillTx/>
          <a:latin typeface="Arial" pitchFamily="18"/>
          <a:ea typeface="Microsoft YaHei" pitchFamily="2"/>
          <a:cs typeface="Mangal" pitchFamily="2"/>
        </a:defRPr>
      </a:lvl1pPr>
      <a:lvl2pPr marL="685800" marR="0" lvl="1" indent="-228600" algn="l" defTabSz="914400" rtl="0" fontAlgn="auto" hangingPunct="1">
        <a:lnSpc>
          <a:spcPct val="90000"/>
        </a:lnSpc>
        <a:spcBef>
          <a:spcPts val="500"/>
        </a:spcBef>
        <a:spcAft>
          <a:spcPts val="0"/>
        </a:spcAft>
        <a:buSzPct val="75000"/>
        <a:buFont typeface="StarSymbol"/>
        <a:buChar char="–"/>
        <a:tabLst/>
        <a:defRPr lang="pl-PL" sz="2400" b="0" i="0" u="none" strike="noStrike" kern="1200" cap="none" spc="0" baseline="0">
          <a:solidFill>
            <a:srgbClr val="000000"/>
          </a:solidFill>
          <a:highlight>
            <a:scrgbClr r="0" g="0" b="0">
              <a:alpha val="0"/>
            </a:scrgbClr>
          </a:highlight>
          <a:uFillTx/>
          <a:latin typeface="Calibri" pitchFamily="18"/>
          <a:ea typeface="Microsoft YaHei" pitchFamily="2"/>
          <a:cs typeface="Mangal" pitchFamily="2"/>
        </a:defRPr>
      </a:lvl2pPr>
      <a:lvl3pPr marL="1143000" marR="0" lvl="2" indent="-228600" algn="l" defTabSz="914400" rtl="0" fontAlgn="auto" hangingPunct="1">
        <a:lnSpc>
          <a:spcPct val="90000"/>
        </a:lnSpc>
        <a:spcBef>
          <a:spcPts val="500"/>
        </a:spcBef>
        <a:spcAft>
          <a:spcPts val="0"/>
        </a:spcAft>
        <a:buSzPct val="45000"/>
        <a:buFont typeface="StarSymbol"/>
        <a:buChar char="●"/>
        <a:tabLst/>
        <a:defRPr lang="pl-PL" sz="2000" b="0" i="0" u="none" strike="noStrike" kern="1200" cap="none" spc="0" baseline="0">
          <a:solidFill>
            <a:srgbClr val="000000"/>
          </a:solidFill>
          <a:highlight>
            <a:scrgbClr r="0" g="0" b="0">
              <a:alpha val="0"/>
            </a:scrgbClr>
          </a:highlight>
          <a:uFillTx/>
          <a:latin typeface="Calibri" pitchFamily="18"/>
          <a:ea typeface="Microsoft YaHei" pitchFamily="2"/>
          <a:cs typeface="Mangal" pitchFamily="2"/>
        </a:defRPr>
      </a:lvl3pPr>
      <a:lvl4pPr marL="1600200" marR="0" lvl="3" indent="-228600" algn="l" defTabSz="914400" rtl="0" fontAlgn="auto" hangingPunct="1">
        <a:lnSpc>
          <a:spcPct val="90000"/>
        </a:lnSpc>
        <a:spcBef>
          <a:spcPts val="500"/>
        </a:spcBef>
        <a:spcAft>
          <a:spcPts val="0"/>
        </a:spcAft>
        <a:buSzPct val="75000"/>
        <a:buFont typeface="StarSymbol"/>
        <a:buChar char="–"/>
        <a:tabLst/>
        <a:defRPr lang="pl-PL" sz="1800" b="0" i="0" u="none" strike="noStrike" kern="1200" cap="none" spc="0" baseline="0">
          <a:solidFill>
            <a:srgbClr val="000000"/>
          </a:solidFill>
          <a:highlight>
            <a:scrgbClr r="0" g="0" b="0">
              <a:alpha val="0"/>
            </a:scrgbClr>
          </a:highlight>
          <a:uFillTx/>
          <a:latin typeface="Calibri" pitchFamily="18"/>
          <a:ea typeface="Microsoft YaHei" pitchFamily="2"/>
          <a:cs typeface="Mangal" pitchFamily="2"/>
        </a:defRPr>
      </a:lvl4pPr>
      <a:lvl5pPr marL="2057400" marR="0" lvl="4" indent="-228600" algn="l" defTabSz="914400" rtl="0" fontAlgn="auto" hangingPunct="1">
        <a:lnSpc>
          <a:spcPct val="90000"/>
        </a:lnSpc>
        <a:spcBef>
          <a:spcPts val="500"/>
        </a:spcBef>
        <a:spcAft>
          <a:spcPts val="0"/>
        </a:spcAft>
        <a:buSzPct val="45000"/>
        <a:buFont typeface="StarSymbol"/>
        <a:buChar char="●"/>
        <a:tabLst/>
        <a:defRPr lang="pl-PL" sz="1800" b="0" i="0" u="none" strike="noStrike" kern="1200" cap="none" spc="0" baseline="0">
          <a:solidFill>
            <a:srgbClr val="000000"/>
          </a:solidFill>
          <a:highlight>
            <a:scrgbClr r="0" g="0" b="0">
              <a:alpha val="0"/>
            </a:scrgbClr>
          </a:highlight>
          <a:uFillTx/>
          <a:latin typeface="Calibri" pitchFamily="18"/>
          <a:ea typeface="Microsoft YaHei" pitchFamily="2"/>
          <a:cs typeface="Mangal"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16="http://schemas.microsoft.com/office/drawing/2014/main" xmlns:a="http://schemas.openxmlformats.org/drawingml/2006/main" xmlns:r="http://schemas.openxmlformats.org/officeDocument/2006/relationships" xmlns:p="http://schemas.openxmlformats.org/presentationml/2006/main">
  <p:cSld name="Slide31">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81674C2-A1E1-42BA-BB06-4B8A62CED498}"/>
              </a:ext>
            </a:extLst>
          </p:cNvPr>
          <p:cNvSpPr txBox="1">
            <a:spLocks noGrp="1"/>
          </p:cNvSpPr>
          <p:nvPr>
            <p:ph type="title" idx="4294967295"/>
          </p:nvPr>
        </p:nvSpPr>
        <p:spPr/>
        <p:txBody>
          <a:bodyPr/>
          <a:lstStyle/>
          <a:p>
            <a:pPr lvl="0"/>
            <a:r>
              <a:rPr lang="pl-PL">
                <a:latin typeface="Arial" pitchFamily="18"/>
              </a:rPr>
              <a:t>Arethological ethics</a:t>
            </a:r>
          </a:p>
        </p:txBody>
      </p:sp>
      <p:sp>
        <p:nvSpPr>
          <p:cNvPr id="3" name="Symbol zastępczy tekstu 2">
            <a:extLst>
              <a:ext uri="{FF2B5EF4-FFF2-40B4-BE49-F238E27FC236}">
                <a16:creationId xmlns:a16="http://schemas.microsoft.com/office/drawing/2014/main" id="{7CB8DD16-7D60-4525-94A1-2B4E97EDCC9D}"/>
              </a:ext>
            </a:extLst>
          </p:cNvPr>
          <p:cNvSpPr txBox="1">
            <a:spLocks noGrp="1"/>
          </p:cNvSpPr>
          <p:nvPr>
            <p:ph type="body" idx="4294967295"/>
          </p:nvPr>
        </p:nvSpPr>
        <p:spPr/>
        <p:txBody>
          <a:bodyPr/>
          <a:lstStyle/>
          <a:p>
            <a:pPr lvl="0" algn="ctr">
              <a:buNone/>
            </a:pPr>
            <a:r>
              <a:rPr lang="pl-PL" sz="2400" i="1">
                <a:solidFill>
                  <a:srgbClr val="FF0000"/>
                </a:solidFill>
                <a:latin typeface="Arial" pitchFamily="34"/>
              </a:rPr>
              <a:t>Arete </a:t>
            </a:r>
            <a:r>
              <a:rPr lang="pl-PL" sz="2400">
                <a:solidFill>
                  <a:srgbClr val="FF0000"/>
                </a:solidFill>
                <a:latin typeface="Arial" pitchFamily="34"/>
              </a:rPr>
              <a:t>(Greek: virtue) in antiquity</a:t>
            </a:r>
          </a:p>
          <a:p>
            <a:pPr lvl="0" algn="ctr">
              <a:buNone/>
            </a:pPr>
            <a:r>
              <a:rPr lang="pl-PL" sz="2400">
                <a:solidFill>
                  <a:srgbClr val="FF0000"/>
                </a:solidFill>
                <a:latin typeface="Arial" pitchFamily="34"/>
              </a:rPr>
              <a:t>Arethological ethics is virtue ethics</a:t>
            </a:r>
          </a:p>
          <a:p>
            <a:pPr lvl="0" algn="just">
              <a:buNone/>
            </a:pPr>
            <a:r>
              <a:rPr lang="pl-PL" sz="2400" kern="0">
                <a:latin typeface="Arial" pitchFamily="34"/>
                <a:cs typeface="Arial" pitchFamily="34"/>
              </a:rPr>
              <a:t>- For the ancients, virtue represented the </a:t>
            </a:r>
            <a:r>
              <a:rPr lang="pl-PL" sz="2400" u="sng" kern="0">
                <a:latin typeface="Arial" pitchFamily="34"/>
                <a:cs typeface="Arial" pitchFamily="34"/>
              </a:rPr>
              <a:t>quality of the person himself. </a:t>
            </a:r>
            <a:r>
              <a:rPr lang="pl-PL" sz="2400" kern="0">
                <a:latin typeface="Arial" pitchFamily="34"/>
                <a:cs typeface="Arial" pitchFamily="34"/>
              </a:rPr>
              <a:t>A virtuous man is a man with a </a:t>
            </a:r>
            <a:r>
              <a:rPr lang="pl-PL" sz="2400" kern="0">
                <a:solidFill>
                  <a:srgbClr val="00A65D"/>
                </a:solidFill>
                <a:latin typeface="Arial" pitchFamily="34"/>
                <a:cs typeface="Arial" pitchFamily="34"/>
              </a:rPr>
              <a:t>strong personality </a:t>
            </a:r>
            <a:r>
              <a:rPr lang="pl-PL" sz="2400" kern="0">
                <a:latin typeface="Arial" pitchFamily="34"/>
                <a:cs typeface="Arial" pitchFamily="34"/>
              </a:rPr>
              <a:t>(Achilles, Socrates), </a:t>
            </a:r>
            <a:r>
              <a:rPr lang="pl-PL" sz="2400" kern="0">
                <a:solidFill>
                  <a:srgbClr val="00A65D"/>
                </a:solidFill>
                <a:latin typeface="Arial" pitchFamily="34"/>
                <a:cs typeface="Arial" pitchFamily="34"/>
              </a:rPr>
              <a:t>strong character</a:t>
            </a:r>
            <a:r>
              <a:rPr lang="pl-PL" sz="2400" kern="0">
                <a:latin typeface="Arial" pitchFamily="34"/>
                <a:cs typeface="Arial" pitchFamily="34"/>
              </a:rPr>
              <a:t>, </a:t>
            </a:r>
            <a:r>
              <a:rPr lang="pl-PL" sz="2400" kern="0">
                <a:solidFill>
                  <a:srgbClr val="00A65D"/>
                </a:solidFill>
                <a:latin typeface="Arial" pitchFamily="34"/>
                <a:cs typeface="Arial" pitchFamily="34"/>
              </a:rPr>
              <a:t>consistent</a:t>
            </a:r>
            <a:r>
              <a:rPr lang="pl-PL" sz="2400" kern="0">
                <a:latin typeface="Arial" pitchFamily="34"/>
                <a:cs typeface="Arial" pitchFamily="34"/>
              </a:rPr>
              <a:t>. </a:t>
            </a:r>
            <a:r>
              <a:rPr lang="pl-PL" sz="2400" kern="0">
                <a:latin typeface="Arial" pitchFamily="34"/>
                <a:cs typeface="Arial" pitchFamily="34"/>
              </a:rPr>
              <a:t>Someone </a:t>
            </a:r>
            <a:r>
              <a:rPr lang="pl-PL" sz="2400" kern="0">
                <a:solidFill>
                  <a:srgbClr val="00A65D"/>
                </a:solidFill>
                <a:latin typeface="Arial" pitchFamily="34"/>
                <a:cs typeface="Arial" pitchFamily="34"/>
              </a:rPr>
              <a:t>independent</a:t>
            </a:r>
            <a:r>
              <a:rPr lang="pl-PL" sz="2400" kern="0">
                <a:latin typeface="Arial" pitchFamily="34"/>
                <a:cs typeface="Arial" pitchFamily="34"/>
              </a:rPr>
              <a:t>, </a:t>
            </a:r>
            <a:r>
              <a:rPr lang="pl-PL" sz="2400" kern="0">
                <a:solidFill>
                  <a:srgbClr val="00A65D"/>
                </a:solidFill>
                <a:latin typeface="Arial" pitchFamily="34"/>
                <a:cs typeface="Arial" pitchFamily="34"/>
              </a:rPr>
              <a:t>self-controlled</a:t>
            </a:r>
            <a:r>
              <a:rPr lang="pl-PL" sz="2400" kern="0">
                <a:latin typeface="Arial" pitchFamily="34"/>
                <a:cs typeface="Arial" pitchFamily="34"/>
              </a:rPr>
              <a:t>, </a:t>
            </a:r>
            <a:r>
              <a:rPr lang="pl-PL" sz="2400" kern="0">
                <a:solidFill>
                  <a:srgbClr val="00A65D"/>
                </a:solidFill>
                <a:latin typeface="Arial" pitchFamily="34"/>
                <a:cs typeface="Arial" pitchFamily="34"/>
              </a:rPr>
              <a:t>"true"</a:t>
            </a:r>
            <a:r>
              <a:rPr lang="pl-PL" sz="2400" kern="0">
                <a:latin typeface="Arial" pitchFamily="34"/>
                <a:cs typeface="Arial" pitchFamily="34"/>
              </a:rPr>
              <a:t>, </a:t>
            </a:r>
            <a:r>
              <a:rPr lang="pl-PL" sz="2400" kern="0">
                <a:solidFill>
                  <a:srgbClr val="00A65D"/>
                </a:solidFill>
                <a:latin typeface="Arial" pitchFamily="34"/>
                <a:cs typeface="Arial" pitchFamily="34"/>
              </a:rPr>
              <a:t>knowing himself and his abilities</a:t>
            </a:r>
            <a:r>
              <a:rPr lang="pl-PL" sz="2400" kern="0">
                <a:latin typeface="Arial" pitchFamily="34"/>
                <a:cs typeface="Arial" pitchFamily="34"/>
              </a:rPr>
              <a:t>. </a:t>
            </a:r>
            <a:r>
              <a:rPr lang="pl-PL" sz="2400" kern="0">
                <a:latin typeface="Arial" pitchFamily="34"/>
                <a:cs typeface="Arial" pitchFamily="34"/>
              </a:rPr>
              <a:t>A man characterized by virtue knew how to make </a:t>
            </a:r>
            <a:r>
              <a:rPr lang="pl-PL" sz="2400" kern="0">
                <a:solidFill>
                  <a:srgbClr val="00A65D"/>
                </a:solidFill>
                <a:latin typeface="Arial" pitchFamily="34"/>
                <a:cs typeface="Arial" pitchFamily="34"/>
              </a:rPr>
              <a:t>independent decisions and stand by them </a:t>
            </a:r>
            <a:r>
              <a:rPr lang="pl-PL" sz="2400" kern="0">
                <a:latin typeface="Arial" pitchFamily="34"/>
                <a:cs typeface="Arial" pitchFamily="34"/>
              </a:rPr>
              <a:t>(M. Wednesday).</a:t>
            </a:r>
          </a:p>
          <a:p>
            <a:pPr lvl="0" algn="just">
              <a:buNone/>
            </a:pPr>
            <a:r>
              <a:rPr lang="pl-PL" sz="2400" kern="0">
                <a:latin typeface="Arial" pitchFamily="34"/>
                <a:cs typeface="Arial" pitchFamily="34"/>
              </a:rPr>
              <a:t>In virtue was revealed the perfection of human nature.</a:t>
            </a:r>
          </a:p>
        </p:txBody>
      </p:sp>
    </p:spTree>
  </p:cSld>
  <p:clrMapOvr>
    <a:masterClrMapping/>
  </p:clrMapOvr>
</p:sld>
</file>

<file path=ppt/slides/slide10.xml><?xml version="1.0" encoding="utf-8"?>
<p:sld xmlns:a16="http://schemas.microsoft.com/office/drawing/2014/main" xmlns:a="http://schemas.openxmlformats.org/drawingml/2006/main" xmlns:r="http://schemas.openxmlformats.org/officeDocument/2006/relationships" xmlns:p="http://schemas.openxmlformats.org/presentationml/2006/main">
  <p:cSld name="page10">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D6ADCA5-2770-4576-8D0D-6356B9EFE63C}"/>
              </a:ext>
            </a:extLst>
          </p:cNvPr>
          <p:cNvSpPr txBox="1">
            <a:spLocks noGrp="1"/>
          </p:cNvSpPr>
          <p:nvPr>
            <p:ph type="title" idx="4294967295"/>
          </p:nvPr>
        </p:nvSpPr>
        <p:spPr/>
        <p:txBody>
          <a:bodyPr/>
          <a:lstStyle/>
          <a:p>
            <a:pPr lvl="0"/>
            <a:r>
              <a:rPr lang="pl-PL">
                <a:latin typeface="Arial" pitchFamily="18"/>
              </a:rPr>
              <a:t>Arethological ethics</a:t>
            </a:r>
          </a:p>
        </p:txBody>
      </p:sp>
      <p:sp>
        <p:nvSpPr>
          <p:cNvPr id="3" name="Symbol zastępczy tekstu 2">
            <a:extLst>
              <a:ext uri="{FF2B5EF4-FFF2-40B4-BE49-F238E27FC236}">
                <a16:creationId xmlns:a16="http://schemas.microsoft.com/office/drawing/2014/main" id="{0D0404DB-41AE-4010-95E0-BA001CAE4BE2}"/>
              </a:ext>
            </a:extLst>
          </p:cNvPr>
          <p:cNvSpPr txBox="1">
            <a:spLocks noGrp="1"/>
          </p:cNvSpPr>
          <p:nvPr>
            <p:ph type="body" idx="4294967295"/>
          </p:nvPr>
        </p:nvSpPr>
        <p:spPr/>
        <p:txBody>
          <a:bodyPr/>
          <a:lstStyle/>
          <a:p>
            <a:pPr lvl="0" algn="ctr">
              <a:spcAft>
                <a:spcPts val="0"/>
              </a:spcAft>
              <a:buNone/>
            </a:pPr>
            <a:r>
              <a:rPr lang="pl-PL" sz="2400">
                <a:solidFill>
                  <a:srgbClr val="FF0000"/>
                </a:solidFill>
                <a:latin typeface="Arial" pitchFamily="34"/>
              </a:rPr>
              <a:t>Virtue in the modern sense is often a false virtue</a:t>
            </a:r>
          </a:p>
          <a:p>
            <a:pPr lvl="0" algn="ctr">
              <a:spcAft>
                <a:spcPts val="0"/>
              </a:spcAft>
              <a:buNone/>
            </a:pPr>
            <a:endParaRPr lang="pl-PL" sz="2400">
              <a:solidFill>
                <a:srgbClr val="FF0000"/>
              </a:solidFill>
              <a:latin typeface="Arial" pitchFamily="34"/>
            </a:endParaRPr>
          </a:p>
          <a:p>
            <a:pPr lvl="0" algn="just">
              <a:spcAft>
                <a:spcPts val="0"/>
              </a:spcAft>
              <a:buNone/>
            </a:pPr>
            <a:r>
              <a:rPr lang="pl-PL" sz="2000" kern="0">
                <a:latin typeface="Arial" pitchFamily="34"/>
                <a:cs typeface="Arial" pitchFamily="34"/>
              </a:rPr>
              <a:t>"We all know what it means to be called a 'virtuous' man. A perfectly virtuous man does not drink, does not smoke, avoids swearing and making excuses, talks to men acerbically as if he were doing so about the presence of ladies, attends church regularly and holds to generally accepted views in every matter. He feels a salutary fear of wrongdoing and realizes that it is our sad duty to punish sin. He feels an even greater fear of iniquity and therefore believes that the authorities should protect the youth from those who challenge the wisdom of the views generally accepted by prosperous middle-aged citizens." (Bertrand Russell, The </a:t>
            </a:r>
            <a:r>
              <a:rPr lang="pl-PL" sz="2000" i="1" kern="0">
                <a:latin typeface="Arial" pitchFamily="34"/>
                <a:cs typeface="Arial" pitchFamily="34"/>
              </a:rPr>
              <a:t>Harmfulness of Virtuous People</a:t>
            </a:r>
            <a:r>
              <a:rPr lang="pl-PL" sz="2000" kern="0">
                <a:latin typeface="Arial" pitchFamily="34"/>
                <a:cs typeface="Arial" pitchFamily="34"/>
              </a:rPr>
              <a:t>)</a:t>
            </a:r>
          </a:p>
          <a:p>
            <a:pPr lvl="0" algn="just">
              <a:spcAft>
                <a:spcPts val="0"/>
              </a:spcAft>
              <a:buNone/>
            </a:pPr>
            <a:endParaRPr lang="pl-PL" sz="2000" kern="0">
              <a:latin typeface="Arial" pitchFamily="34"/>
              <a:cs typeface="Arial" pitchFamily="34"/>
            </a:endParaRPr>
          </a:p>
        </p:txBody>
      </p:sp>
    </p:spTree>
  </p:cSld>
  <p:clrMapOvr>
    <a:masterClrMapping/>
  </p:clrMapOvr>
</p:sld>
</file>

<file path=ppt/slides/slide2.xml><?xml version="1.0" encoding="utf-8"?>
<p:sld xmlns:a16="http://schemas.microsoft.com/office/drawing/2014/main" xmlns:a="http://schemas.openxmlformats.org/drawingml/2006/main" xmlns:r="http://schemas.openxmlformats.org/officeDocument/2006/relationships" xmlns:p="http://schemas.openxmlformats.org/presentationml/2006/main">
  <p:cSld name="page2">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F514B0A-275C-4DA6-B771-4518ABCDDCB8}"/>
              </a:ext>
            </a:extLst>
          </p:cNvPr>
          <p:cNvSpPr txBox="1">
            <a:spLocks noGrp="1"/>
          </p:cNvSpPr>
          <p:nvPr>
            <p:ph type="title" idx="4294967295"/>
          </p:nvPr>
        </p:nvSpPr>
        <p:spPr/>
        <p:txBody>
          <a:bodyPr/>
          <a:lstStyle/>
          <a:p>
            <a:pPr lvl="0"/>
            <a:r>
              <a:rPr lang="pl-PL">
                <a:latin typeface="Arial" pitchFamily="18"/>
              </a:rPr>
              <a:t>Arethological ethics</a:t>
            </a:r>
          </a:p>
        </p:txBody>
      </p:sp>
      <p:sp>
        <p:nvSpPr>
          <p:cNvPr id="3" name="Symbol zastępczy tekstu 2">
            <a:extLst>
              <a:ext uri="{FF2B5EF4-FFF2-40B4-BE49-F238E27FC236}">
                <a16:creationId xmlns:a16="http://schemas.microsoft.com/office/drawing/2014/main" id="{6B1E9414-30A1-4F6C-9D68-4439DBC21603}"/>
              </a:ext>
            </a:extLst>
          </p:cNvPr>
          <p:cNvSpPr txBox="1">
            <a:spLocks noGrp="1"/>
          </p:cNvSpPr>
          <p:nvPr>
            <p:ph type="body" idx="4294967295"/>
          </p:nvPr>
        </p:nvSpPr>
        <p:spPr/>
        <p:txBody>
          <a:bodyPr/>
          <a:lstStyle/>
          <a:p>
            <a:pPr lvl="0" algn="ctr">
              <a:lnSpc>
                <a:spcPct val="90000"/>
              </a:lnSpc>
              <a:buNone/>
            </a:pPr>
            <a:r>
              <a:rPr lang="pl-PL" sz="2400">
                <a:solidFill>
                  <a:srgbClr val="FF0000"/>
                </a:solidFill>
                <a:latin typeface="Arial" pitchFamily="34"/>
              </a:rPr>
              <a:t>Aristotle (384-322 BC)</a:t>
            </a:r>
          </a:p>
          <a:p>
            <a:pPr marL="514441" lvl="0" indent="-514441" algn="just">
              <a:lnSpc>
                <a:spcPct val="90000"/>
              </a:lnSpc>
              <a:buSzPct val="100000"/>
              <a:buAutoNum type="arabicPeriod"/>
            </a:pPr>
            <a:r>
              <a:rPr lang="pl-PL" sz="2400">
                <a:solidFill>
                  <a:srgbClr val="00B050"/>
                </a:solidFill>
                <a:latin typeface="Arial" pitchFamily="34"/>
              </a:rPr>
              <a:t>Virtue ethics (arethological ethics)</a:t>
            </a:r>
          </a:p>
          <a:p>
            <a:pPr lvl="0" algn="just">
              <a:lnSpc>
                <a:spcPct val="90000"/>
              </a:lnSpc>
              <a:spcAft>
                <a:spcPts val="0"/>
              </a:spcAft>
              <a:buNone/>
            </a:pPr>
            <a:r>
              <a:rPr lang="pl-PL" sz="2400" kern="0">
                <a:latin typeface="Arial" pitchFamily="34"/>
                <a:cs typeface="Arial" pitchFamily="34"/>
              </a:rPr>
              <a:t>- in ethics, </a:t>
            </a:r>
            <a:r>
              <a:rPr lang="pl-PL" sz="2400" kern="0">
                <a:latin typeface="Arial" pitchFamily="34"/>
                <a:cs typeface="Arial" pitchFamily="34"/>
              </a:rPr>
              <a:t>he considered the </a:t>
            </a:r>
            <a:r>
              <a:rPr lang="pl-PL" sz="2400" kern="0">
                <a:solidFill>
                  <a:srgbClr val="00B050"/>
                </a:solidFill>
                <a:latin typeface="Arial" pitchFamily="34"/>
                <a:cs typeface="Arial" pitchFamily="34"/>
              </a:rPr>
              <a:t>highest good to </a:t>
            </a:r>
            <a:r>
              <a:rPr lang="pl-PL" sz="2400" kern="0">
                <a:latin typeface="Arial" pitchFamily="34"/>
                <a:cs typeface="Arial" pitchFamily="34"/>
              </a:rPr>
              <a:t>be the </a:t>
            </a:r>
            <a:r>
              <a:rPr lang="pl-PL" sz="2400" kern="0">
                <a:solidFill>
                  <a:srgbClr val="00B050"/>
                </a:solidFill>
                <a:latin typeface="Arial" pitchFamily="34"/>
                <a:cs typeface="Arial" pitchFamily="34"/>
              </a:rPr>
              <a:t>optimal perfection of the individual</a:t>
            </a:r>
            <a:r>
              <a:rPr lang="pl-PL" sz="2400" kern="0">
                <a:latin typeface="Arial" pitchFamily="34"/>
                <a:cs typeface="Arial" pitchFamily="34"/>
              </a:rPr>
              <a:t>, contained in the capabilities of man as a </a:t>
            </a:r>
            <a:r>
              <a:rPr lang="pl-PL" sz="2400" kern="0">
                <a:solidFill>
                  <a:srgbClr val="00B050"/>
                </a:solidFill>
                <a:latin typeface="Arial" pitchFamily="34"/>
                <a:cs typeface="Arial" pitchFamily="34"/>
              </a:rPr>
              <a:t>rational being</a:t>
            </a:r>
            <a:r>
              <a:rPr lang="pl-PL" sz="2400" kern="0">
                <a:latin typeface="Arial" pitchFamily="34"/>
                <a:cs typeface="Arial" pitchFamily="34"/>
              </a:rPr>
              <a:t>. </a:t>
            </a:r>
            <a:r>
              <a:rPr lang="pl-PL" sz="2400" kern="0">
                <a:latin typeface="Arial" pitchFamily="34"/>
                <a:cs typeface="Arial" pitchFamily="34"/>
              </a:rPr>
              <a:t>Perfection understood in this way was in close connection with eudaimonia (</a:t>
            </a:r>
            <a:r>
              <a:rPr lang="pl-PL" sz="2400" kern="0">
                <a:solidFill>
                  <a:srgbClr val="00B050"/>
                </a:solidFill>
                <a:latin typeface="Arial" pitchFamily="34"/>
                <a:cs typeface="Arial" pitchFamily="34"/>
              </a:rPr>
              <a:t>happiness</a:t>
            </a:r>
            <a:r>
              <a:rPr lang="pl-PL" sz="2400" kern="0">
                <a:latin typeface="Arial" pitchFamily="34"/>
                <a:cs typeface="Arial" pitchFamily="34"/>
              </a:rPr>
              <a:t>), which he saw as acting in accordance with reason. He saw the basis of such action in </a:t>
            </a:r>
            <a:r>
              <a:rPr lang="pl-PL" sz="2400" u="sng" kern="0">
                <a:solidFill>
                  <a:srgbClr val="00B050"/>
                </a:solidFill>
                <a:latin typeface="Arial" pitchFamily="34"/>
                <a:cs typeface="Arial" pitchFamily="34"/>
              </a:rPr>
              <a:t>adherence to the principle of moderation </a:t>
            </a:r>
            <a:r>
              <a:rPr lang="pl-PL" sz="2400" kern="0">
                <a:latin typeface="Arial" pitchFamily="34"/>
                <a:cs typeface="Arial" pitchFamily="34"/>
              </a:rPr>
              <a:t>(as a virtue of rational man) (</a:t>
            </a:r>
            <a:r>
              <a:rPr lang="pl-PL" sz="2400" i="1" kern="0">
                <a:latin typeface="Arial" pitchFamily="34"/>
                <a:cs typeface="Arial" pitchFamily="34"/>
              </a:rPr>
              <a:t>PWN Encyclopedia</a:t>
            </a:r>
            <a:r>
              <a:rPr lang="pl-PL" sz="2400" kern="0">
                <a:latin typeface="Arial" pitchFamily="34"/>
                <a:cs typeface="Arial" pitchFamily="34"/>
              </a:rPr>
              <a:t>).</a:t>
            </a:r>
          </a:p>
          <a:p>
            <a:pPr lvl="0" algn="just">
              <a:lnSpc>
                <a:spcPct val="90000"/>
              </a:lnSpc>
              <a:spcAft>
                <a:spcPts val="0"/>
              </a:spcAft>
              <a:buNone/>
            </a:pPr>
            <a:r>
              <a:rPr lang="pl-PL" sz="2400" u="sng" kern="0">
                <a:latin typeface="Arial" pitchFamily="34"/>
                <a:cs typeface="Arial" pitchFamily="34"/>
              </a:rPr>
              <a:t>- The highest goal of man is </a:t>
            </a:r>
            <a:r>
              <a:rPr lang="pl-PL" sz="2400" u="sng" kern="0">
                <a:solidFill>
                  <a:srgbClr val="00B050"/>
                </a:solidFill>
                <a:latin typeface="Arial" pitchFamily="34"/>
                <a:cs typeface="Arial" pitchFamily="34"/>
              </a:rPr>
              <a:t>happiness </a:t>
            </a:r>
            <a:r>
              <a:rPr lang="pl-PL" sz="2400" kern="0">
                <a:latin typeface="Arial" pitchFamily="34"/>
                <a:cs typeface="Arial" pitchFamily="34"/>
              </a:rPr>
              <a:t>(</a:t>
            </a:r>
            <a:r>
              <a:rPr lang="pl-PL" sz="2400" kern="0">
                <a:solidFill>
                  <a:srgbClr val="FF0000"/>
                </a:solidFill>
                <a:latin typeface="Arial" pitchFamily="34"/>
                <a:cs typeface="Arial" pitchFamily="34"/>
              </a:rPr>
              <a:t>eudaimonia</a:t>
            </a:r>
            <a:r>
              <a:rPr lang="pl-PL" sz="2400" kern="0">
                <a:latin typeface="Arial" pitchFamily="34"/>
                <a:cs typeface="Arial" pitchFamily="34"/>
              </a:rPr>
              <a:t>, or </a:t>
            </a:r>
            <a:r>
              <a:rPr lang="pl-PL" sz="2400" kern="0">
                <a:solidFill>
                  <a:srgbClr val="FF0000"/>
                </a:solidFill>
                <a:latin typeface="Arial" pitchFamily="34"/>
                <a:cs typeface="Arial" pitchFamily="34"/>
              </a:rPr>
              <a:t>perfection of the individual, a </a:t>
            </a:r>
            <a:r>
              <a:rPr lang="pl-PL" sz="2400" kern="0">
                <a:latin typeface="Arial" pitchFamily="34"/>
                <a:cs typeface="Arial" pitchFamily="34"/>
              </a:rPr>
              <a:t>certain optimum that man by his nature can achieve). </a:t>
            </a:r>
            <a:r>
              <a:rPr lang="pl-PL" sz="2400" u="sng" kern="0">
                <a:latin typeface="Arial" pitchFamily="34"/>
                <a:cs typeface="Arial" pitchFamily="34"/>
              </a:rPr>
              <a:t>Happiness understood as the perfection of the individual </a:t>
            </a:r>
            <a:r>
              <a:rPr lang="pl-PL" sz="2400" kern="0">
                <a:latin typeface="Arial" pitchFamily="34"/>
                <a:cs typeface="Arial" pitchFamily="34"/>
              </a:rPr>
              <a:t>is the </a:t>
            </a:r>
            <a:r>
              <a:rPr lang="pl-PL" sz="2400" kern="0">
                <a:solidFill>
                  <a:srgbClr val="00B050"/>
                </a:solidFill>
                <a:latin typeface="Arial" pitchFamily="34"/>
                <a:cs typeface="Arial" pitchFamily="34"/>
              </a:rPr>
              <a:t>ultimate goal of </a:t>
            </a:r>
            <a:r>
              <a:rPr lang="pl-PL" sz="2400" kern="0">
                <a:latin typeface="Arial" pitchFamily="34"/>
                <a:cs typeface="Arial" pitchFamily="34"/>
              </a:rPr>
              <a:t>every human action:</a:t>
            </a:r>
          </a:p>
        </p:txBody>
      </p:sp>
    </p:spTree>
  </p:cSld>
  <p:clrMapOvr>
    <a:masterClrMapping/>
  </p:clrMapOvr>
</p:sld>
</file>

<file path=ppt/slides/slide3.xml><?xml version="1.0" encoding="utf-8"?>
<p:sld xmlns:a16="http://schemas.microsoft.com/office/drawing/2014/main" xmlns:a="http://schemas.openxmlformats.org/drawingml/2006/main" xmlns:r="http://schemas.openxmlformats.org/officeDocument/2006/relationships" xmlns:p="http://schemas.openxmlformats.org/presentationml/2006/main">
  <p:cSld name="Slide28">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17D54E3-C31A-45C6-8F18-7104F8C6E35F}"/>
              </a:ext>
            </a:extLst>
          </p:cNvPr>
          <p:cNvSpPr txBox="1">
            <a:spLocks noGrp="1"/>
          </p:cNvSpPr>
          <p:nvPr>
            <p:ph type="title" idx="4294967295"/>
          </p:nvPr>
        </p:nvSpPr>
        <p:spPr/>
        <p:txBody>
          <a:bodyPr/>
          <a:lstStyle/>
          <a:p>
            <a:pPr lvl="0"/>
            <a:r>
              <a:rPr lang="pl-PL">
                <a:latin typeface="Arial" pitchFamily="18"/>
              </a:rPr>
              <a:t>Arethological ethics</a:t>
            </a:r>
          </a:p>
        </p:txBody>
      </p:sp>
      <p:sp>
        <p:nvSpPr>
          <p:cNvPr id="3" name="Symbol zastępczy tekstu 2">
            <a:extLst>
              <a:ext uri="{FF2B5EF4-FFF2-40B4-BE49-F238E27FC236}">
                <a16:creationId xmlns:a16="http://schemas.microsoft.com/office/drawing/2014/main" id="{DE057CDC-5F11-4169-9EDE-A7D7926B3EB9}"/>
              </a:ext>
            </a:extLst>
          </p:cNvPr>
          <p:cNvSpPr txBox="1">
            <a:spLocks noGrp="1"/>
          </p:cNvSpPr>
          <p:nvPr>
            <p:ph type="body" idx="4294967295"/>
          </p:nvPr>
        </p:nvSpPr>
        <p:spPr/>
        <p:txBody>
          <a:bodyPr/>
          <a:lstStyle/>
          <a:p>
            <a:pPr lvl="0" algn="just">
              <a:spcAft>
                <a:spcPts val="0"/>
              </a:spcAft>
              <a:buNone/>
            </a:pPr>
            <a:r>
              <a:rPr lang="pl-PL" sz="2000" kern="0">
                <a:latin typeface="Arial" pitchFamily="34"/>
                <a:cs typeface="Arial" pitchFamily="34"/>
              </a:rPr>
              <a:t>"</a:t>
            </a:r>
            <a:r>
              <a:rPr lang="pl-PL" sz="2000" u="sng" kern="0">
                <a:latin typeface="Arial" pitchFamily="34"/>
                <a:cs typeface="Arial" pitchFamily="34"/>
              </a:rPr>
              <a:t>What is the highest of all goods </a:t>
            </a:r>
            <a:r>
              <a:rPr lang="pl-PL" sz="2000" kern="0">
                <a:latin typeface="Arial" pitchFamily="34"/>
                <a:cs typeface="Arial" pitchFamily="34"/>
              </a:rPr>
              <a:t>that can be attained by means of action? As to the name of this good, there is almost universal agreement among most people; for both </a:t>
            </a:r>
            <a:r>
              <a:rPr lang="pl-PL" sz="2000" u="sng" kern="0">
                <a:latin typeface="Arial" pitchFamily="34"/>
                <a:cs typeface="Arial" pitchFamily="34"/>
              </a:rPr>
              <a:t>the uneducated general public and people of higher culture </a:t>
            </a:r>
            <a:r>
              <a:rPr lang="pl-PL" sz="2000" kern="0">
                <a:latin typeface="Arial" pitchFamily="34"/>
                <a:cs typeface="Arial" pitchFamily="34"/>
              </a:rPr>
              <a:t>look upon it as </a:t>
            </a:r>
            <a:r>
              <a:rPr lang="pl-PL" sz="2000" kern="0">
                <a:solidFill>
                  <a:srgbClr val="FF0000"/>
                </a:solidFill>
                <a:latin typeface="Arial" pitchFamily="34"/>
                <a:cs typeface="Arial" pitchFamily="34"/>
              </a:rPr>
              <a:t>happiness</a:t>
            </a:r>
            <a:r>
              <a:rPr lang="pl-PL" sz="2000" kern="0">
                <a:latin typeface="Arial" pitchFamily="34"/>
                <a:cs typeface="Arial" pitchFamily="34"/>
              </a:rPr>
              <a:t>" (Aristotle, </a:t>
            </a:r>
            <a:r>
              <a:rPr lang="pl-PL" sz="2000" i="1" kern="0">
                <a:latin typeface="Arial" pitchFamily="34"/>
                <a:cs typeface="Arial" pitchFamily="34"/>
              </a:rPr>
              <a:t>Nicomachean Ethics</a:t>
            </a:r>
            <a:r>
              <a:rPr lang="pl-PL" sz="2000" kern="0">
                <a:latin typeface="Arial" pitchFamily="34"/>
                <a:cs typeface="Arial" pitchFamily="34"/>
              </a:rPr>
              <a:t>).</a:t>
            </a:r>
          </a:p>
          <a:p>
            <a:pPr lvl="0" algn="just">
              <a:spcAft>
                <a:spcPts val="0"/>
              </a:spcAft>
              <a:buNone/>
            </a:pPr>
            <a:endParaRPr lang="pl-PL" sz="2400" kern="0">
              <a:latin typeface="Arial" pitchFamily="34"/>
              <a:cs typeface="Arial" pitchFamily="34"/>
            </a:endParaRPr>
          </a:p>
          <a:p>
            <a:pPr lvl="0" algn="just">
              <a:spcAft>
                <a:spcPts val="0"/>
              </a:spcAft>
              <a:buNone/>
            </a:pPr>
            <a:r>
              <a:rPr lang="pl-PL" sz="2400" kern="0">
                <a:latin typeface="Arial" pitchFamily="34"/>
                <a:cs typeface="Arial" pitchFamily="34"/>
              </a:rPr>
              <a:t>- eudaimonia lies in the action of </a:t>
            </a:r>
            <a:r>
              <a:rPr lang="pl-PL" sz="2400" kern="0">
                <a:solidFill>
                  <a:srgbClr val="00B050"/>
                </a:solidFill>
                <a:latin typeface="Arial" pitchFamily="34"/>
                <a:cs typeface="Arial" pitchFamily="34"/>
              </a:rPr>
              <a:t>reason</a:t>
            </a:r>
            <a:r>
              <a:rPr lang="pl-PL" sz="2400" kern="0">
                <a:latin typeface="Arial" pitchFamily="34"/>
                <a:cs typeface="Arial" pitchFamily="34"/>
              </a:rPr>
              <a:t>, because reason is the proper nature of man.</a:t>
            </a:r>
          </a:p>
          <a:p>
            <a:pPr lvl="0" algn="just">
              <a:spcAft>
                <a:spcPts val="0"/>
              </a:spcAft>
              <a:buNone/>
            </a:pPr>
            <a:r>
              <a:rPr lang="pl-PL" sz="2400" kern="0">
                <a:solidFill>
                  <a:srgbClr val="00AE00"/>
                </a:solidFill>
                <a:latin typeface="Arial" pitchFamily="34"/>
                <a:cs typeface="Arial" pitchFamily="34"/>
              </a:rPr>
              <a:t>- The essence of man lies in the rational part of the soul </a:t>
            </a:r>
            <a:r>
              <a:rPr lang="pl-PL" sz="2400" kern="0">
                <a:latin typeface="Arial" pitchFamily="34"/>
                <a:cs typeface="Arial" pitchFamily="34"/>
              </a:rPr>
              <a:t>(as in Plato), so man </a:t>
            </a:r>
            <a:r>
              <a:rPr lang="pl-PL" sz="2400" kern="0">
                <a:solidFill>
                  <a:srgbClr val="00AE00"/>
                </a:solidFill>
                <a:latin typeface="Arial" pitchFamily="34"/>
                <a:cs typeface="Arial" pitchFamily="34"/>
              </a:rPr>
              <a:t>should use his own reason</a:t>
            </a:r>
            <a:r>
              <a:rPr lang="pl-PL" sz="2400" kern="0">
                <a:latin typeface="Arial" pitchFamily="34"/>
                <a:cs typeface="Arial" pitchFamily="34"/>
              </a:rPr>
              <a:t>!</a:t>
            </a:r>
          </a:p>
          <a:p>
            <a:pPr lvl="0" algn="just">
              <a:spcAft>
                <a:spcPts val="0"/>
              </a:spcAft>
              <a:buNone/>
            </a:pPr>
            <a:r>
              <a:rPr lang="pl-PL" sz="2400" kern="0">
                <a:latin typeface="Arial" pitchFamily="34"/>
                <a:cs typeface="Arial" pitchFamily="34"/>
              </a:rPr>
              <a:t>- Happiness </a:t>
            </a:r>
            <a:r>
              <a:rPr lang="pl-PL" sz="2400" u="sng" kern="0">
                <a:latin typeface="Arial" pitchFamily="34"/>
                <a:cs typeface="Arial" pitchFamily="34"/>
              </a:rPr>
              <a:t>consists in living a virtuous life, i.e. living according to the "golden mean" rule. </a:t>
            </a:r>
            <a:r>
              <a:rPr lang="pl-PL" sz="2400" kern="0">
                <a:latin typeface="Arial" pitchFamily="34"/>
                <a:cs typeface="Arial" pitchFamily="34"/>
              </a:rPr>
              <a:t>Happiness comes from being a decent human being, because in the end it </a:t>
            </a:r>
            <a:r>
              <a:rPr lang="pl-PL" sz="2400" u="sng" kern="0">
                <a:latin typeface="Arial" pitchFamily="34"/>
                <a:cs typeface="Arial" pitchFamily="34"/>
              </a:rPr>
              <a:t>is not wealth but the presence and support of other people that we need most.</a:t>
            </a:r>
          </a:p>
        </p:txBody>
      </p:sp>
    </p:spTree>
  </p:cSld>
  <p:clrMapOvr>
    <a:masterClrMapping/>
  </p:clrMapOvr>
</p:sld>
</file>

<file path=ppt/slides/slide4.xml><?xml version="1.0" encoding="utf-8"?>
<p:sld xmlns:a16="http://schemas.microsoft.com/office/drawing/2014/main" xmlns:a="http://schemas.openxmlformats.org/drawingml/2006/main" xmlns:r="http://schemas.openxmlformats.org/officeDocument/2006/relationships" xmlns:p="http://schemas.openxmlformats.org/presentationml/2006/main">
  <p:cSld name="page4">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B983269-284E-4447-BAEB-4D518AA1D225}"/>
              </a:ext>
            </a:extLst>
          </p:cNvPr>
          <p:cNvSpPr txBox="1">
            <a:spLocks noGrp="1"/>
          </p:cNvSpPr>
          <p:nvPr>
            <p:ph type="title" idx="4294967295"/>
          </p:nvPr>
        </p:nvSpPr>
        <p:spPr/>
        <p:txBody>
          <a:bodyPr>
            <a:spAutoFit/>
          </a:bodyPr>
          <a:lstStyle/>
          <a:p>
            <a:pPr lvl="0"/>
            <a:r>
              <a:rPr lang="pl-PL">
                <a:latin typeface="Arial" pitchFamily="18"/>
              </a:rPr>
              <a:t>Arethological ethics</a:t>
            </a:r>
          </a:p>
        </p:txBody>
      </p:sp>
      <p:sp>
        <p:nvSpPr>
          <p:cNvPr id="3" name="pole tekstowe 2">
            <a:extLst>
              <a:ext uri="{FF2B5EF4-FFF2-40B4-BE49-F238E27FC236}">
                <a16:creationId xmlns:a16="http://schemas.microsoft.com/office/drawing/2014/main" id="{B26B6876-01A8-45E9-BD36-0F297ABA3DAF}"/>
              </a:ext>
            </a:extLst>
          </p:cNvPr>
          <p:cNvSpPr txBox="1"/>
          <p:nvPr/>
        </p:nvSpPr>
        <p:spPr>
          <a:xfrm>
            <a:off x="431999" y="1655996"/>
            <a:ext cx="9179999" cy="5435998"/>
          </a:xfrm>
          <a:prstGeom prst="rect">
            <a:avLst/>
          </a:prstGeom>
          <a:noFill/>
          <a:ln cap="flat">
            <a:noFill/>
          </a:ln>
        </p:spPr>
        <p:txBody>
          <a:bodyPr vert="horz" wrap="square" lIns="90004" tIns="44997" rIns="90004" bIns="44997" anchor="t" anchorCtr="0" compatLnSpc="0">
            <a:noAutofit/>
          </a:bodyPr>
          <a:lstStyle/>
          <a:p>
            <a:pPr marL="0" marR="0" lvl="0" indent="0" algn="just"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pl-PL" sz="2400" b="0" i="0" u="none" strike="noStrike" kern="1200" cap="none" spc="0" baseline="0">
                <a:solidFill>
                  <a:srgbClr val="FF0000"/>
                </a:solidFill>
                <a:uFillTx/>
                <a:latin typeface="Arial" pitchFamily="34"/>
                <a:ea typeface="Lucida Sans Unicode" pitchFamily="2"/>
                <a:cs typeface="Arial" pitchFamily="34"/>
              </a:rPr>
              <a:t>Moral excellence</a:t>
            </a:r>
            <a:r>
              <a:rPr lang="pl-PL" sz="2400" b="0" i="0" u="none" strike="noStrike" kern="1200" cap="none" spc="0" baseline="0">
                <a:solidFill>
                  <a:srgbClr val="000000"/>
                </a:solidFill>
                <a:uFillTx/>
                <a:latin typeface="Arial" pitchFamily="34"/>
                <a:ea typeface="Lucida Sans Unicode" pitchFamily="2"/>
                <a:cs typeface="Arial" pitchFamily="34"/>
              </a:rPr>
              <a:t>, which is based on the principle of the golden mean, involves </a:t>
            </a:r>
            <a:r>
              <a:rPr lang="pl-PL" sz="2400" b="0" i="0" u="none" strike="noStrike" kern="1200" cap="none" spc="0" baseline="0">
                <a:solidFill>
                  <a:srgbClr val="FF0000"/>
                </a:solidFill>
                <a:uFillTx/>
                <a:latin typeface="Arial" pitchFamily="34"/>
                <a:ea typeface="Lucida Sans Unicode" pitchFamily="2"/>
                <a:cs typeface="Arial" pitchFamily="34"/>
              </a:rPr>
              <a:t>skillfully balancing extremes and finding moderation </a:t>
            </a:r>
            <a:r>
              <a:rPr lang="pl-PL" sz="2400" b="0" i="0" u="none" strike="noStrike" kern="1200" cap="none" spc="0" baseline="0">
                <a:solidFill>
                  <a:srgbClr val="000000"/>
                </a:solidFill>
                <a:uFillTx/>
                <a:latin typeface="Arial" pitchFamily="34"/>
                <a:ea typeface="Lucida Sans Unicode" pitchFamily="2"/>
                <a:cs typeface="Arial" pitchFamily="34"/>
              </a:rPr>
              <a:t>(moderation was the most important virtue for Aristotle).</a:t>
            </a:r>
          </a:p>
          <a:p>
            <a:pPr marL="0" marR="0" lvl="0" indent="0" algn="ct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pl-PL" sz="2400" b="0" i="0" u="none" strike="noStrike" kern="1200" cap="none" spc="0" baseline="0">
              <a:solidFill>
                <a:srgbClr val="000000"/>
              </a:solidFill>
              <a:uFillTx/>
              <a:latin typeface="Arial" pitchFamily="34"/>
              <a:ea typeface="Lucida Sans Unicode" pitchFamily="2"/>
              <a:cs typeface="Arial" pitchFamily="34"/>
            </a:endParaRPr>
          </a:p>
          <a:p>
            <a:pPr marL="0" marR="0" lvl="0" indent="0" algn="ct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pl-PL" sz="2400" b="0" i="0" u="none" strike="noStrike" kern="1200" cap="none" spc="0" baseline="0">
                <a:solidFill>
                  <a:srgbClr val="000000"/>
                </a:solidFill>
                <a:uFillTx/>
                <a:latin typeface="Arial" pitchFamily="34"/>
                <a:ea typeface="Lucida Sans Unicode" pitchFamily="2"/>
                <a:cs typeface="Arial" pitchFamily="34"/>
              </a:rPr>
              <a:t>The golden mean rule:</a:t>
            </a:r>
          </a:p>
          <a:p>
            <a:pPr marL="0" marR="0" lvl="0" indent="0" algn="ct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pl-PL" sz="2400" b="0" i="0" u="none" strike="noStrike" kern="1200" cap="none" spc="0" baseline="0">
                <a:solidFill>
                  <a:srgbClr val="00AE00"/>
                </a:solidFill>
                <a:uFillTx/>
                <a:latin typeface="Arial" pitchFamily="34"/>
                <a:ea typeface="Lucida Sans Unicode" pitchFamily="2"/>
                <a:cs typeface="Arial" pitchFamily="34"/>
              </a:rPr>
              <a:t>UNDERSUPPLY - GOLDEN MEAN - EXCESS</a:t>
            </a:r>
          </a:p>
          <a:p>
            <a:pPr marL="0" marR="0" lvl="0" indent="0" algn="ct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pl-PL" sz="2400" b="0" i="0" u="none" strike="noStrike" kern="1200" cap="none" spc="0" baseline="0">
              <a:solidFill>
                <a:srgbClr val="00AE00"/>
              </a:solidFill>
              <a:uFillTx/>
              <a:latin typeface="Arial" pitchFamily="34"/>
              <a:ea typeface="Lucida Sans Unicode" pitchFamily="2"/>
              <a:cs typeface="Arial" pitchFamily="34"/>
            </a:endParaRPr>
          </a:p>
          <a:p>
            <a:pPr marL="0" marR="0" lvl="0" indent="0" algn="ct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pl-PL" sz="2400" b="0" i="0" u="none" strike="noStrike" kern="1200" cap="none" spc="0" baseline="0">
                <a:solidFill>
                  <a:srgbClr val="00AE00"/>
                </a:solidFill>
                <a:uFillTx/>
                <a:latin typeface="Arial" pitchFamily="34"/>
                <a:ea typeface="Lucida Sans Unicode" pitchFamily="2"/>
                <a:cs typeface="Arial" pitchFamily="34"/>
              </a:rPr>
              <a:t>(stinginess - generosity - profligacy)</a:t>
            </a:r>
          </a:p>
          <a:p>
            <a:pPr marL="0" marR="0" lvl="0" indent="0" algn="ct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pl-PL" sz="2400" b="0" i="0" u="none" strike="noStrike" kern="1200" cap="none" spc="0" baseline="0">
                <a:solidFill>
                  <a:srgbClr val="00AE00"/>
                </a:solidFill>
                <a:uFillTx/>
                <a:latin typeface="Arial" pitchFamily="34"/>
                <a:ea typeface="Lucida Sans Unicode" pitchFamily="2"/>
                <a:cs typeface="Arial" pitchFamily="34"/>
              </a:rPr>
              <a:t>(cowardice - courage - bravado)</a:t>
            </a:r>
          </a:p>
          <a:p>
            <a:pPr marL="0" marR="0" lvl="0" indent="0" algn="ct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pl-PL" sz="2400" b="0" i="0" u="none" strike="noStrike" kern="1200" cap="none" spc="0" baseline="0">
                <a:solidFill>
                  <a:srgbClr val="548235"/>
                </a:solidFill>
                <a:uFillTx/>
                <a:latin typeface="Arial" pitchFamily="34"/>
                <a:ea typeface="Lucida Sans Unicode" pitchFamily="2"/>
                <a:cs typeface="Arial" pitchFamily="34"/>
              </a:rPr>
              <a:t>(lack of concern for the child- caring- overprotective)</a:t>
            </a:r>
          </a:p>
          <a:p>
            <a:pPr marL="0" marR="0" lvl="0" indent="0" algn="just"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pl-PL" sz="2400" b="0" i="0" u="none" strike="noStrike" kern="1200" cap="none" spc="0" baseline="0">
                <a:solidFill>
                  <a:srgbClr val="FF0000"/>
                </a:solidFill>
                <a:uFillTx/>
                <a:latin typeface="Arial" pitchFamily="34"/>
                <a:ea typeface="Lucida Sans Unicode" pitchFamily="2"/>
                <a:cs typeface="Arial" pitchFamily="34"/>
              </a:rPr>
              <a:t>Virtue </a:t>
            </a:r>
            <a:r>
              <a:rPr lang="pl-PL" sz="2400" b="0" i="0" u="none" strike="noStrike" kern="1200" cap="none" spc="0" baseline="0">
                <a:solidFill>
                  <a:srgbClr val="000000"/>
                </a:solidFill>
                <a:uFillTx/>
                <a:latin typeface="Arial" pitchFamily="34"/>
                <a:ea typeface="Lucida Sans Unicode" pitchFamily="2"/>
                <a:cs typeface="Arial" pitchFamily="34"/>
              </a:rPr>
              <a:t>- a morally valuable characteristic of a person.</a:t>
            </a:r>
          </a:p>
          <a:p>
            <a:pPr marL="0" marR="0" lvl="0" indent="0" algn="just"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pl-PL" sz="2400" b="0" i="0" u="none" strike="noStrike" kern="1200" cap="none" spc="0" baseline="0">
              <a:solidFill>
                <a:srgbClr val="000000"/>
              </a:solidFill>
              <a:uFillTx/>
              <a:latin typeface="Arial" pitchFamily="34"/>
              <a:ea typeface="Lucida Sans Unicode" pitchFamily="2"/>
              <a:cs typeface="Arial" pitchFamily="34"/>
            </a:endParaRPr>
          </a:p>
          <a:p>
            <a:pPr marL="0" marR="0" lvl="0" indent="0" algn="just"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pl-PL" sz="2400" b="0" i="0" u="none" strike="noStrike" kern="1200" cap="none" spc="0" baseline="0">
                <a:solidFill>
                  <a:srgbClr val="FF0000"/>
                </a:solidFill>
                <a:uFillTx/>
                <a:latin typeface="Arial" pitchFamily="34"/>
                <a:ea typeface="Lucida Sans Unicode" pitchFamily="2"/>
                <a:cs typeface="Arial" pitchFamily="34"/>
              </a:rPr>
              <a:t>Excess and deficiency </a:t>
            </a:r>
            <a:r>
              <a:rPr lang="pl-PL" sz="2400" b="0" i="0" u="none" strike="noStrike" kern="1200" cap="none" spc="0" baseline="0">
                <a:solidFill>
                  <a:srgbClr val="000000"/>
                </a:solidFill>
                <a:uFillTx/>
                <a:latin typeface="Arial" pitchFamily="34"/>
                <a:ea typeface="Lucida Sans Unicode" pitchFamily="2"/>
                <a:cs typeface="Arial" pitchFamily="34"/>
              </a:rPr>
              <a:t>- any virtue can degenerate into excess and deficiency (when a person is not guided by reason) and then it ceases to be a virtue.</a:t>
            </a:r>
          </a:p>
        </p:txBody>
      </p:sp>
    </p:spTree>
  </p:cSld>
  <p:clrMapOvr>
    <a:masterClrMapping/>
  </p:clrMapOvr>
</p:sld>
</file>

<file path=ppt/slides/slide5.xml><?xml version="1.0" encoding="utf-8"?>
<p:sld xmlns:a16="http://schemas.microsoft.com/office/drawing/2014/main" xmlns:a="http://schemas.openxmlformats.org/drawingml/2006/main" xmlns:r="http://schemas.openxmlformats.org/officeDocument/2006/relationships" xmlns:p="http://schemas.openxmlformats.org/presentationml/2006/main">
  <p:cSld name="page5">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027E563-C0D9-4E2A-A194-5F41C26C2CC3}"/>
              </a:ext>
            </a:extLst>
          </p:cNvPr>
          <p:cNvSpPr txBox="1">
            <a:spLocks noGrp="1"/>
          </p:cNvSpPr>
          <p:nvPr>
            <p:ph type="title" idx="4294967295"/>
          </p:nvPr>
        </p:nvSpPr>
        <p:spPr/>
        <p:txBody>
          <a:bodyPr>
            <a:spAutoFit/>
          </a:bodyPr>
          <a:lstStyle/>
          <a:p>
            <a:pPr lvl="0"/>
            <a:r>
              <a:rPr lang="pl-PL">
                <a:latin typeface="Arial" pitchFamily="18"/>
              </a:rPr>
              <a:t>Arethological ethics</a:t>
            </a:r>
          </a:p>
        </p:txBody>
      </p:sp>
      <p:sp>
        <p:nvSpPr>
          <p:cNvPr id="3" name="pole tekstowe 2">
            <a:extLst>
              <a:ext uri="{FF2B5EF4-FFF2-40B4-BE49-F238E27FC236}">
                <a16:creationId xmlns:a16="http://schemas.microsoft.com/office/drawing/2014/main" id="{9127D864-C06C-4644-B8D6-E4393730930C}"/>
              </a:ext>
            </a:extLst>
          </p:cNvPr>
          <p:cNvSpPr txBox="1"/>
          <p:nvPr/>
        </p:nvSpPr>
        <p:spPr>
          <a:xfrm>
            <a:off x="431999" y="1979996"/>
            <a:ext cx="9179999" cy="5219998"/>
          </a:xfrm>
          <a:prstGeom prst="rect">
            <a:avLst/>
          </a:prstGeom>
          <a:noFill/>
          <a:ln cap="flat">
            <a:noFill/>
          </a:ln>
        </p:spPr>
        <p:txBody>
          <a:bodyPr vert="horz" wrap="square" lIns="90004" tIns="44997" rIns="90004" bIns="44997" anchor="t" anchorCtr="0" compatLnSpc="0">
            <a:noAutofit/>
          </a:bodyPr>
          <a:lstStyle/>
          <a:p>
            <a:pPr marL="0" marR="0" lvl="0" indent="0" algn="just"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pl-PL" sz="2000" b="0" i="0" u="none" strike="noStrike" kern="1200" cap="none" spc="0" baseline="0">
                <a:solidFill>
                  <a:srgbClr val="000000"/>
                </a:solidFill>
                <a:uFillTx/>
                <a:latin typeface="Arial" pitchFamily="34"/>
                <a:ea typeface="Lucida Sans Unicode" pitchFamily="2"/>
                <a:cs typeface="Arial" pitchFamily="34"/>
              </a:rPr>
              <a:t>"And so to fear, to be bold, to covet, to be angry, to pity, and in general to rejoice and to grieve </a:t>
            </a:r>
            <a:r>
              <a:rPr lang="pl-PL" sz="2000" b="0" i="0" u="none" strike="noStrike" kern="1200" cap="none" spc="0" baseline="0">
                <a:solidFill>
                  <a:srgbClr val="00AE00"/>
                </a:solidFill>
                <a:uFillTx/>
                <a:latin typeface="Arial" pitchFamily="34"/>
                <a:ea typeface="Lucida Sans Unicode" pitchFamily="2"/>
                <a:cs typeface="Arial" pitchFamily="34"/>
              </a:rPr>
              <a:t>cannot be both too much and too little</a:t>
            </a:r>
            <a:r>
              <a:rPr lang="pl-PL" sz="2000" b="0" i="0" u="none" strike="noStrike" kern="1200" cap="none" spc="0" baseline="0">
                <a:solidFill>
                  <a:srgbClr val="000000"/>
                </a:solidFill>
                <a:uFillTx/>
                <a:latin typeface="Arial" pitchFamily="34"/>
                <a:ea typeface="Lucida Sans Unicode" pitchFamily="2"/>
                <a:cs typeface="Arial" pitchFamily="34"/>
              </a:rPr>
              <a:t>, and in both of these cases improperly; but to experience these passions </a:t>
            </a:r>
            <a:r>
              <a:rPr lang="pl-PL" sz="2000" b="0" i="0" u="none" strike="noStrike" kern="1200" cap="none" spc="0" baseline="0">
                <a:solidFill>
                  <a:srgbClr val="00AE00"/>
                </a:solidFill>
                <a:uFillTx/>
                <a:latin typeface="Arial" pitchFamily="34"/>
                <a:ea typeface="Lucida Sans Unicode" pitchFamily="2"/>
                <a:cs typeface="Arial" pitchFamily="34"/>
              </a:rPr>
              <a:t>at the right time</a:t>
            </a:r>
            <a:r>
              <a:rPr lang="pl-PL" sz="2000" b="0" i="0" u="none" strike="noStrike" kern="1200" cap="none" spc="0" baseline="0">
                <a:solidFill>
                  <a:srgbClr val="000000"/>
                </a:solidFill>
                <a:uFillTx/>
                <a:latin typeface="Arial" pitchFamily="34"/>
                <a:ea typeface="Lucida Sans Unicode" pitchFamily="2"/>
                <a:cs typeface="Arial" pitchFamily="34"/>
              </a:rPr>
              <a:t>, for the right </a:t>
            </a:r>
            <a:r>
              <a:rPr lang="pl-PL" sz="2000" b="0" i="0" u="none" strike="noStrike" kern="1200" cap="none" spc="0" baseline="0">
                <a:solidFill>
                  <a:srgbClr val="00AE00"/>
                </a:solidFill>
                <a:uFillTx/>
                <a:latin typeface="Arial" pitchFamily="34"/>
                <a:ea typeface="Lucida Sans Unicode" pitchFamily="2"/>
                <a:cs typeface="Arial" pitchFamily="34"/>
              </a:rPr>
              <a:t>reasons</a:t>
            </a:r>
            <a:r>
              <a:rPr lang="pl-PL" sz="2000" b="0" i="0" u="none" strike="noStrike" kern="1200" cap="none" spc="0" baseline="0">
                <a:solidFill>
                  <a:srgbClr val="000000"/>
                </a:solidFill>
                <a:uFillTx/>
                <a:latin typeface="Arial" pitchFamily="34"/>
                <a:ea typeface="Lucida Sans Unicode" pitchFamily="2"/>
                <a:cs typeface="Arial" pitchFamily="34"/>
              </a:rPr>
              <a:t>, </a:t>
            </a:r>
            <a:r>
              <a:rPr lang="pl-PL" sz="2000" b="0" i="0" u="none" strike="noStrike" kern="1200" cap="none" spc="0" baseline="0">
                <a:solidFill>
                  <a:srgbClr val="00AE00"/>
                </a:solidFill>
                <a:uFillTx/>
                <a:latin typeface="Arial" pitchFamily="34"/>
                <a:ea typeface="Lucida Sans Unicode" pitchFamily="2"/>
                <a:cs typeface="Arial" pitchFamily="34"/>
              </a:rPr>
              <a:t>in </a:t>
            </a:r>
            <a:r>
              <a:rPr lang="pl-PL" sz="2000" b="0" i="0" u="none" strike="noStrike" kern="1200" cap="none" spc="0" baseline="0">
                <a:solidFill>
                  <a:srgbClr val="00AE00"/>
                </a:solidFill>
                <a:uFillTx/>
                <a:latin typeface="Arial" pitchFamily="34"/>
                <a:ea typeface="Lucida Sans Unicode" pitchFamily="2"/>
                <a:cs typeface="Arial" pitchFamily="34"/>
              </a:rPr>
              <a:t>front of the right persons</a:t>
            </a:r>
            <a:r>
              <a:rPr lang="pl-PL" sz="2000" b="0" i="0" u="none" strike="noStrike" kern="1200" cap="none" spc="0" baseline="0">
                <a:solidFill>
                  <a:srgbClr val="000000"/>
                </a:solidFill>
                <a:uFillTx/>
                <a:latin typeface="Arial" pitchFamily="34"/>
                <a:ea typeface="Lucida Sans Unicode" pitchFamily="2"/>
                <a:cs typeface="Arial" pitchFamily="34"/>
              </a:rPr>
              <a:t>, </a:t>
            </a:r>
            <a:r>
              <a:rPr lang="pl-PL" sz="2000" b="0" i="0" u="none" strike="noStrike" kern="1200" cap="none" spc="0" baseline="0">
                <a:solidFill>
                  <a:srgbClr val="00AE00"/>
                </a:solidFill>
                <a:uFillTx/>
                <a:latin typeface="Arial" pitchFamily="34"/>
                <a:ea typeface="Lucida Sans Unicode" pitchFamily="2"/>
                <a:cs typeface="Arial" pitchFamily="34"/>
              </a:rPr>
              <a:t>for the right purpose </a:t>
            </a:r>
            <a:r>
              <a:rPr lang="pl-PL" sz="2000" b="0" i="0" u="none" strike="noStrike" kern="1200" cap="none" spc="0" baseline="0">
                <a:solidFill>
                  <a:srgbClr val="000000"/>
                </a:solidFill>
                <a:uFillTx/>
                <a:latin typeface="Arial" pitchFamily="34"/>
                <a:ea typeface="Lucida Sans Unicode" pitchFamily="2"/>
                <a:cs typeface="Arial" pitchFamily="34"/>
              </a:rPr>
              <a:t>and </a:t>
            </a:r>
            <a:r>
              <a:rPr lang="pl-PL" sz="2000" b="0" i="0" u="none" strike="noStrike" kern="1200" cap="none" spc="0" baseline="0">
                <a:solidFill>
                  <a:srgbClr val="00AE00"/>
                </a:solidFill>
                <a:uFillTx/>
                <a:latin typeface="Arial" pitchFamily="34"/>
                <a:ea typeface="Lucida Sans Unicode" pitchFamily="2"/>
                <a:cs typeface="Arial" pitchFamily="34"/>
              </a:rPr>
              <a:t>in the right way </a:t>
            </a:r>
            <a:r>
              <a:rPr lang="pl-PL" sz="2000" b="0" i="0" u="none" strike="noStrike" kern="1200" cap="none" spc="0" baseline="0">
                <a:solidFill>
                  <a:srgbClr val="000000"/>
                </a:solidFill>
                <a:uFillTx/>
                <a:latin typeface="Arial" pitchFamily="34"/>
                <a:ea typeface="Lucida Sans Unicode" pitchFamily="2"/>
                <a:cs typeface="Arial" pitchFamily="34"/>
              </a:rPr>
              <a:t>- this is the </a:t>
            </a:r>
            <a:r>
              <a:rPr lang="pl-PL" sz="2000" b="0" i="0" u="none" strike="noStrike" kern="1200" cap="none" spc="0" baseline="0">
                <a:solidFill>
                  <a:srgbClr val="FF0000"/>
                </a:solidFill>
                <a:uFillTx/>
                <a:latin typeface="Arial" pitchFamily="34"/>
                <a:ea typeface="Lucida Sans Unicode" pitchFamily="2"/>
                <a:cs typeface="Arial" pitchFamily="34"/>
              </a:rPr>
              <a:t>middle </a:t>
            </a:r>
            <a:r>
              <a:rPr lang="pl-PL" sz="2000" b="0" i="0" u="none" strike="noStrike" kern="1200" cap="none" spc="0" baseline="0">
                <a:solidFill>
                  <a:srgbClr val="000000"/>
                </a:solidFill>
                <a:uFillTx/>
                <a:latin typeface="Arial" pitchFamily="34"/>
                <a:ea typeface="Lucida Sans Unicode" pitchFamily="2"/>
                <a:cs typeface="Arial" pitchFamily="34"/>
              </a:rPr>
              <a:t>way as well </a:t>
            </a:r>
            <a:r>
              <a:rPr lang="pl-PL" sz="2000" b="0" i="0" u="none" strike="noStrike" kern="1200" cap="none" spc="0" baseline="0">
                <a:solidFill>
                  <a:srgbClr val="000000"/>
                </a:solidFill>
                <a:uFillTx/>
                <a:latin typeface="Arial" pitchFamily="34"/>
                <a:ea typeface="Lucida Sans Unicode" pitchFamily="2"/>
                <a:cs typeface="Arial" pitchFamily="34"/>
              </a:rPr>
              <a:t>as the </a:t>
            </a:r>
            <a:r>
              <a:rPr lang="pl-PL" sz="2000" b="0" i="0" u="none" strike="noStrike" kern="1200" cap="none" spc="0" baseline="0">
                <a:solidFill>
                  <a:srgbClr val="FF0000"/>
                </a:solidFill>
                <a:uFillTx/>
                <a:latin typeface="Arial" pitchFamily="34"/>
                <a:ea typeface="Lucida Sans Unicode" pitchFamily="2"/>
                <a:cs typeface="Arial" pitchFamily="34"/>
              </a:rPr>
              <a:t>best </a:t>
            </a:r>
            <a:r>
              <a:rPr lang="pl-PL" sz="2000" b="0" i="0" u="none" strike="noStrike" kern="1200" cap="none" spc="0" baseline="0">
                <a:solidFill>
                  <a:srgbClr val="000000"/>
                </a:solidFill>
                <a:uFillTx/>
                <a:latin typeface="Arial" pitchFamily="34"/>
                <a:ea typeface="Lucida Sans Unicode" pitchFamily="2"/>
                <a:cs typeface="Arial" pitchFamily="34"/>
              </a:rPr>
              <a:t>way.</a:t>
            </a:r>
            <a:r>
              <a:rPr lang="pl-PL" sz="2000" b="0" i="0" u="none" strike="noStrike" kern="1200" cap="none" spc="0" baseline="0">
                <a:solidFill>
                  <a:srgbClr val="000000"/>
                </a:solidFill>
                <a:uFillTx/>
                <a:latin typeface="Arial" pitchFamily="34"/>
                <a:ea typeface="Lucida Sans Unicode" pitchFamily="2"/>
                <a:cs typeface="Arial" pitchFamily="34"/>
              </a:rPr>
              <a:t>" (Aristotle, </a:t>
            </a:r>
            <a:r>
              <a:rPr lang="pl-PL" sz="2000" b="0" i="1" u="none" strike="noStrike" kern="1200" cap="none" spc="0" baseline="0">
                <a:solidFill>
                  <a:srgbClr val="000000"/>
                </a:solidFill>
                <a:uFillTx/>
                <a:latin typeface="Arial" pitchFamily="34"/>
                <a:ea typeface="Lucida Sans Unicode" pitchFamily="2"/>
                <a:cs typeface="Arial" pitchFamily="34"/>
              </a:rPr>
              <a:t>Nicomachean Ethics)</a:t>
            </a:r>
          </a:p>
          <a:p>
            <a:pPr marL="0" marR="0" lvl="0" indent="0" algn="just"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pl-PL" sz="2400" b="0" i="0" u="none" strike="noStrike" kern="1200" cap="none" spc="0" baseline="0">
              <a:solidFill>
                <a:srgbClr val="000000"/>
              </a:solidFill>
              <a:uFillTx/>
              <a:latin typeface="Arial" pitchFamily="34"/>
              <a:ea typeface="Lucida Sans Unicode" pitchFamily="2"/>
              <a:cs typeface="Arial" pitchFamily="34"/>
            </a:endParaRPr>
          </a:p>
          <a:p>
            <a:pPr marL="0" marR="0" lvl="0" indent="0" algn="just"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pl-PL" sz="2400" b="0" i="0" u="none" strike="noStrike" kern="1200" cap="none" spc="0" baseline="0">
                <a:solidFill>
                  <a:srgbClr val="000000"/>
                </a:solidFill>
                <a:uFillTx/>
                <a:latin typeface="Arial" pitchFamily="34"/>
                <a:ea typeface="Lucida Sans Unicode" pitchFamily="2"/>
                <a:cs typeface="Arial" pitchFamily="34"/>
              </a:rPr>
              <a:t>Living according to the principle of the golden mean is the </a:t>
            </a:r>
            <a:r>
              <a:rPr lang="pl-PL" sz="2400" b="0" i="0" u="none" strike="noStrike" kern="1200" cap="none" spc="0" baseline="0">
                <a:solidFill>
                  <a:srgbClr val="FF0000"/>
                </a:solidFill>
                <a:uFillTx/>
                <a:latin typeface="Arial" pitchFamily="34"/>
                <a:ea typeface="Lucida Sans Unicode" pitchFamily="2"/>
                <a:cs typeface="Arial" pitchFamily="34"/>
              </a:rPr>
              <a:t>victory of reason over the irrational</a:t>
            </a:r>
            <a:r>
              <a:rPr lang="pl-PL" sz="2400" b="0" i="0" u="none" strike="noStrike" kern="1200" cap="none" spc="0" baseline="0">
                <a:solidFill>
                  <a:srgbClr val="000000"/>
                </a:solidFill>
                <a:uFillTx/>
                <a:latin typeface="Arial" pitchFamily="34"/>
                <a:ea typeface="Lucida Sans Unicode" pitchFamily="2"/>
                <a:cs typeface="Arial" pitchFamily="34"/>
              </a:rPr>
              <a:t>!</a:t>
            </a:r>
          </a:p>
          <a:p>
            <a:pPr marL="0" marR="0" lvl="0" indent="0" algn="ct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pl-PL" sz="2400" b="0" i="0" u="none" strike="noStrike" kern="1200" cap="none" spc="0" baseline="0">
              <a:solidFill>
                <a:srgbClr val="000000"/>
              </a:solidFill>
              <a:uFillTx/>
              <a:latin typeface="Arial" pitchFamily="34"/>
              <a:ea typeface="Lucida Sans Unicode" pitchFamily="2"/>
              <a:cs typeface="Arial" pitchFamily="34"/>
            </a:endParaRPr>
          </a:p>
          <a:p>
            <a:pPr marL="0" marR="0" lvl="0" indent="0" algn="just"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pl-PL" sz="2400" b="0" i="0" u="none" strike="noStrike" kern="1200" cap="none" spc="0" baseline="0">
                <a:solidFill>
                  <a:srgbClr val="FF0000"/>
                </a:solidFill>
                <a:uFillTx/>
                <a:latin typeface="Arial" pitchFamily="34"/>
                <a:ea typeface="Lucida Sans Unicode" pitchFamily="2"/>
                <a:cs typeface="Arial" pitchFamily="34"/>
              </a:rPr>
              <a:t>Virtue </a:t>
            </a:r>
            <a:r>
              <a:rPr lang="pl-PL" sz="2400" b="0" i="0" u="none" strike="noStrike" kern="1200" cap="none" spc="0" baseline="0">
                <a:solidFill>
                  <a:srgbClr val="000000"/>
                </a:solidFill>
                <a:uFillTx/>
                <a:latin typeface="Arial" pitchFamily="34"/>
                <a:ea typeface="Lucida Sans Unicode" pitchFamily="2"/>
                <a:cs typeface="Arial" pitchFamily="34"/>
              </a:rPr>
              <a:t>is the </a:t>
            </a:r>
            <a:r>
              <a:rPr lang="pl-PL" sz="2400" b="0" i="0" u="none" strike="noStrike" kern="1200" cap="none" spc="0" baseline="0">
                <a:solidFill>
                  <a:srgbClr val="00AE00"/>
                </a:solidFill>
                <a:uFillTx/>
                <a:latin typeface="Arial" pitchFamily="34"/>
                <a:ea typeface="Lucida Sans Unicode" pitchFamily="2"/>
                <a:cs typeface="Arial" pitchFamily="34"/>
              </a:rPr>
              <a:t>just measure </a:t>
            </a:r>
            <a:r>
              <a:rPr lang="pl-PL" sz="2400" b="0" i="0" u="none" strike="noStrike" kern="1200" cap="none" spc="0" baseline="0">
                <a:solidFill>
                  <a:srgbClr val="000000"/>
                </a:solidFill>
                <a:uFillTx/>
                <a:latin typeface="Arial" pitchFamily="34"/>
                <a:ea typeface="Lucida Sans Unicode" pitchFamily="2"/>
                <a:cs typeface="Arial" pitchFamily="34"/>
              </a:rPr>
              <a:t>that reason imposes on feelings, actions or attitudes, which </a:t>
            </a:r>
            <a:r>
              <a:rPr lang="pl-PL" sz="2400" b="0" i="0" u="none" strike="noStrike" kern="1200" cap="none" spc="0" baseline="0">
                <a:solidFill>
                  <a:srgbClr val="00AE00"/>
                </a:solidFill>
                <a:uFillTx/>
                <a:latin typeface="Arial" pitchFamily="34"/>
                <a:ea typeface="Lucida Sans Unicode" pitchFamily="2"/>
                <a:cs typeface="Arial" pitchFamily="34"/>
              </a:rPr>
              <a:t>without the control of reason would tend to one or the other extreme exaggeration </a:t>
            </a:r>
            <a:r>
              <a:rPr lang="pl-PL" sz="2400" b="0" i="0" u="none" strike="noStrike" kern="1200" cap="none" spc="0" baseline="0">
                <a:solidFill>
                  <a:srgbClr val="000000"/>
                </a:solidFill>
                <a:uFillTx/>
                <a:latin typeface="Arial" pitchFamily="34"/>
                <a:ea typeface="Lucida Sans Unicode" pitchFamily="2"/>
                <a:cs typeface="Arial" pitchFamily="34"/>
              </a:rPr>
              <a:t>(W. Tatarkiewicz).</a:t>
            </a:r>
          </a:p>
          <a:p>
            <a:pPr marL="0" marR="0" lvl="0" indent="0" algn="ctr"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pl-PL" sz="2400" b="0" i="0" u="none" strike="noStrike" kern="1200" cap="none" spc="0" baseline="0">
              <a:solidFill>
                <a:srgbClr val="000000"/>
              </a:solidFill>
              <a:uFillTx/>
              <a:latin typeface="Arial" pitchFamily="34"/>
              <a:ea typeface="Lucida Sans Unicode" pitchFamily="2"/>
              <a:cs typeface="Arial" pitchFamily="34"/>
            </a:endParaRPr>
          </a:p>
          <a:p>
            <a:pPr marL="0" marR="0" lvl="0" indent="0" algn="just" defTabSz="914400" rtl="0" fontAlgn="auto" hangingPunct="0">
              <a:lnSpc>
                <a:spcPct val="100000"/>
              </a:lnSpc>
              <a:spcBef>
                <a:spcPts val="0"/>
              </a:spcBef>
              <a:spcAft>
                <a:spcPts val="0"/>
              </a:spcAft>
              <a:buNone/>
              <a:tabLst/>
              <a:defRPr sz="1800" b="0" i="0" u="none" strike="noStrike" kern="0" cap="none" spc="0" baseline="0">
                <a:solidFill>
                  <a:srgbClr val="000000"/>
                </a:solidFill>
                <a:uFillTx/>
              </a:defRPr>
            </a:pPr>
            <a:r>
              <a:rPr lang="pl-PL" sz="2400" b="0" i="0" u="none" strike="noStrike" kern="1200" cap="none" spc="0" baseline="0">
                <a:solidFill>
                  <a:srgbClr val="000000"/>
                </a:solidFill>
                <a:uFillTx/>
                <a:latin typeface="Arial" pitchFamily="34"/>
                <a:ea typeface="Lucida Sans Unicode" pitchFamily="2"/>
                <a:cs typeface="Arial" pitchFamily="34"/>
              </a:rPr>
              <a:t> </a:t>
            </a:r>
          </a:p>
        </p:txBody>
      </p:sp>
    </p:spTree>
  </p:cSld>
  <p:clrMapOvr>
    <a:masterClrMapping/>
  </p:clrMapOvr>
</p:sld>
</file>

<file path=ppt/slides/slide6.xml><?xml version="1.0" encoding="utf-8"?>
<p:sld xmlns:a16="http://schemas.microsoft.com/office/drawing/2014/main" xmlns:a="http://schemas.openxmlformats.org/drawingml/2006/main" xmlns:r="http://schemas.openxmlformats.org/officeDocument/2006/relationships" xmlns:p="http://schemas.openxmlformats.org/presentationml/2006/main">
  <p:cSld name="Slide22">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20E5099-D54F-4EEF-85DC-69866BE45CEF}"/>
              </a:ext>
            </a:extLst>
          </p:cNvPr>
          <p:cNvSpPr txBox="1">
            <a:spLocks noGrp="1"/>
          </p:cNvSpPr>
          <p:nvPr>
            <p:ph type="title" idx="4294967295"/>
          </p:nvPr>
        </p:nvSpPr>
        <p:spPr/>
        <p:txBody>
          <a:bodyPr/>
          <a:lstStyle/>
          <a:p>
            <a:pPr lvl="0"/>
            <a:r>
              <a:rPr lang="pl-PL">
                <a:latin typeface="Arial" pitchFamily="18"/>
              </a:rPr>
              <a:t>Arethological ethics</a:t>
            </a:r>
          </a:p>
        </p:txBody>
      </p:sp>
      <p:sp>
        <p:nvSpPr>
          <p:cNvPr id="3" name="Symbol zastępczy tekstu 2">
            <a:extLst>
              <a:ext uri="{FF2B5EF4-FFF2-40B4-BE49-F238E27FC236}">
                <a16:creationId xmlns:a16="http://schemas.microsoft.com/office/drawing/2014/main" id="{D54078E4-3AB8-46EF-8A4C-90B7379BA492}"/>
              </a:ext>
            </a:extLst>
          </p:cNvPr>
          <p:cNvSpPr txBox="1">
            <a:spLocks noGrp="1"/>
          </p:cNvSpPr>
          <p:nvPr>
            <p:ph type="body" idx="4294967295"/>
          </p:nvPr>
        </p:nvSpPr>
        <p:spPr/>
        <p:txBody>
          <a:bodyPr/>
          <a:lstStyle/>
          <a:p>
            <a:pPr lvl="0" algn="ctr">
              <a:spcAft>
                <a:spcPts val="0"/>
              </a:spcAft>
              <a:buNone/>
            </a:pPr>
            <a:r>
              <a:rPr lang="pl-PL" sz="2400" kern="0">
                <a:solidFill>
                  <a:srgbClr val="FF0000"/>
                </a:solidFill>
                <a:latin typeface="Arial" pitchFamily="34"/>
                <a:cs typeface="Arial" pitchFamily="34"/>
              </a:rPr>
              <a:t>Ethical virtues according to Aristotle</a:t>
            </a:r>
          </a:p>
          <a:p>
            <a:pPr lvl="0" algn="just">
              <a:spcAft>
                <a:spcPts val="0"/>
              </a:spcAft>
              <a:buNone/>
            </a:pPr>
            <a:r>
              <a:rPr lang="pl-PL" sz="2400" kern="0">
                <a:solidFill>
                  <a:srgbClr val="FF0000"/>
                </a:solidFill>
                <a:latin typeface="Arial" pitchFamily="34"/>
                <a:cs typeface="Arial" pitchFamily="34"/>
              </a:rPr>
              <a:t>  </a:t>
            </a:r>
          </a:p>
          <a:p>
            <a:pPr lvl="0" algn="just">
              <a:spcAft>
                <a:spcPts val="0"/>
              </a:spcAft>
            </a:pPr>
            <a:r>
              <a:rPr lang="pl-PL" sz="2400" kern="0">
                <a:solidFill>
                  <a:srgbClr val="00AE00"/>
                </a:solidFill>
                <a:latin typeface="Arial" pitchFamily="34"/>
                <a:cs typeface="Arial" pitchFamily="34"/>
              </a:rPr>
              <a:t> Meekness </a:t>
            </a:r>
            <a:r>
              <a:rPr lang="pl-PL" sz="2400" kern="0">
                <a:latin typeface="Arial" pitchFamily="34"/>
                <a:cs typeface="Arial" pitchFamily="34"/>
              </a:rPr>
              <a:t>(impulsiveness - insensitivity);</a:t>
            </a:r>
          </a:p>
          <a:p>
            <a:pPr lvl="0" algn="just">
              <a:spcAft>
                <a:spcPts val="0"/>
              </a:spcAft>
            </a:pPr>
            <a:r>
              <a:rPr lang="pl-PL" sz="2400" kern="0">
                <a:solidFill>
                  <a:srgbClr val="00AE00"/>
                </a:solidFill>
                <a:latin typeface="Arial" pitchFamily="34"/>
                <a:cs typeface="Arial" pitchFamily="34"/>
              </a:rPr>
              <a:t> Bravery </a:t>
            </a:r>
            <a:r>
              <a:rPr lang="pl-PL" sz="2400" kern="0">
                <a:latin typeface="Arial" pitchFamily="34"/>
                <a:cs typeface="Arial" pitchFamily="34"/>
              </a:rPr>
              <a:t>(audacity - cowardice);</a:t>
            </a:r>
          </a:p>
          <a:p>
            <a:pPr lvl="0" algn="just">
              <a:spcAft>
                <a:spcPts val="0"/>
              </a:spcAft>
            </a:pPr>
            <a:r>
              <a:rPr lang="pl-PL" sz="2400" kern="0">
                <a:solidFill>
                  <a:srgbClr val="00AE00"/>
                </a:solidFill>
                <a:latin typeface="Arial" pitchFamily="34"/>
                <a:cs typeface="Arial" pitchFamily="34"/>
              </a:rPr>
              <a:t> Shame </a:t>
            </a:r>
            <a:r>
              <a:rPr lang="pl-PL" sz="2400" kern="0">
                <a:latin typeface="Arial" pitchFamily="34"/>
                <a:cs typeface="Arial" pitchFamily="34"/>
              </a:rPr>
              <a:t>(shamelessness - extreme shyness);</a:t>
            </a:r>
          </a:p>
          <a:p>
            <a:pPr lvl="0" algn="just">
              <a:spcAft>
                <a:spcPts val="0"/>
              </a:spcAft>
            </a:pPr>
            <a:r>
              <a:rPr lang="pl-PL" sz="2400" kern="0">
                <a:solidFill>
                  <a:srgbClr val="00AE00"/>
                </a:solidFill>
                <a:latin typeface="Arial" pitchFamily="34"/>
                <a:cs typeface="Arial" pitchFamily="34"/>
              </a:rPr>
              <a:t> Temperance </a:t>
            </a:r>
            <a:r>
              <a:rPr lang="pl-PL" sz="2400" kern="0">
                <a:latin typeface="Arial" pitchFamily="34"/>
                <a:cs typeface="Arial" pitchFamily="34"/>
              </a:rPr>
              <a:t>(intemperance - insensitivity to pleasure);</a:t>
            </a:r>
          </a:p>
          <a:p>
            <a:pPr lvl="0" algn="just">
              <a:spcAft>
                <a:spcPts val="0"/>
              </a:spcAft>
            </a:pPr>
            <a:r>
              <a:rPr lang="pl-PL" sz="2400" kern="0">
                <a:latin typeface="Arial" pitchFamily="34"/>
                <a:cs typeface="Arial" pitchFamily="34"/>
              </a:rPr>
              <a:t> indignation (envy - an indefinite opposite extreme);</a:t>
            </a:r>
          </a:p>
          <a:p>
            <a:pPr lvl="0" algn="just">
              <a:spcAft>
                <a:spcPts val="0"/>
              </a:spcAft>
            </a:pPr>
            <a:r>
              <a:rPr lang="pl-PL" sz="2400" kern="0">
                <a:solidFill>
                  <a:srgbClr val="00AE00"/>
                </a:solidFill>
                <a:latin typeface="Arial" pitchFamily="34"/>
                <a:cs typeface="Arial" pitchFamily="34"/>
              </a:rPr>
              <a:t> Fairness </a:t>
            </a:r>
            <a:r>
              <a:rPr lang="pl-PL" sz="2400" kern="0">
                <a:latin typeface="Arial" pitchFamily="34"/>
                <a:cs typeface="Arial" pitchFamily="34"/>
              </a:rPr>
              <a:t>(profit - loss);</a:t>
            </a:r>
          </a:p>
          <a:p>
            <a:pPr lvl="0" algn="just">
              <a:spcAft>
                <a:spcPts val="0"/>
              </a:spcAft>
            </a:pPr>
            <a:r>
              <a:rPr lang="pl-PL" sz="2400" kern="0">
                <a:solidFill>
                  <a:srgbClr val="00AE00"/>
                </a:solidFill>
                <a:latin typeface="Arial" pitchFamily="34"/>
                <a:cs typeface="Arial" pitchFamily="34"/>
              </a:rPr>
              <a:t> Generosity </a:t>
            </a:r>
            <a:r>
              <a:rPr lang="pl-PL" sz="2400" kern="0">
                <a:latin typeface="Arial" pitchFamily="34"/>
                <a:cs typeface="Arial" pitchFamily="34"/>
              </a:rPr>
              <a:t>(extravagance - skittishness);</a:t>
            </a:r>
          </a:p>
          <a:p>
            <a:pPr lvl="0" algn="just">
              <a:spcAft>
                <a:spcPts val="0"/>
              </a:spcAft>
            </a:pPr>
            <a:r>
              <a:rPr lang="pl-PL" sz="2400" kern="0">
                <a:solidFill>
                  <a:srgbClr val="00AE00"/>
                </a:solidFill>
                <a:latin typeface="Arial" pitchFamily="34"/>
                <a:cs typeface="Arial" pitchFamily="34"/>
              </a:rPr>
              <a:t> Sincerity </a:t>
            </a:r>
            <a:r>
              <a:rPr lang="pl-PL" sz="2400" kern="0">
                <a:latin typeface="Arial" pitchFamily="34"/>
                <a:cs typeface="Arial" pitchFamily="34"/>
              </a:rPr>
              <a:t>(boastfulness - pretending to be stupid);</a:t>
            </a:r>
          </a:p>
          <a:p>
            <a:pPr lvl="0" algn="just">
              <a:spcAft>
                <a:spcPts val="0"/>
              </a:spcAft>
            </a:pPr>
            <a:r>
              <a:rPr lang="pl-PL" sz="2400" kern="0">
                <a:solidFill>
                  <a:srgbClr val="00AE00"/>
                </a:solidFill>
                <a:latin typeface="Arial" pitchFamily="34"/>
                <a:cs typeface="Arial" pitchFamily="34"/>
              </a:rPr>
              <a:t> friendship </a:t>
            </a:r>
            <a:r>
              <a:rPr lang="pl-PL" sz="2400" kern="0">
                <a:latin typeface="Arial" pitchFamily="34"/>
                <a:cs typeface="Arial" pitchFamily="34"/>
              </a:rPr>
              <a:t>(flattery - hostility)</a:t>
            </a:r>
          </a:p>
          <a:p>
            <a:pPr lvl="0" algn="just">
              <a:spcAft>
                <a:spcPts val="0"/>
              </a:spcAft>
            </a:pPr>
            <a:r>
              <a:rPr lang="pl-PL" sz="2400" kern="0">
                <a:solidFill>
                  <a:srgbClr val="00AE00"/>
                </a:solidFill>
                <a:latin typeface="Arial" pitchFamily="34"/>
                <a:cs typeface="Arial" pitchFamily="34"/>
              </a:rPr>
              <a:t> Dignity </a:t>
            </a:r>
            <a:r>
              <a:rPr lang="pl-PL" sz="2400" kern="0">
                <a:latin typeface="Arial" pitchFamily="34"/>
                <a:cs typeface="Arial" pitchFamily="34"/>
              </a:rPr>
              <a:t>(servility - conceit);</a:t>
            </a:r>
          </a:p>
          <a:p>
            <a:pPr lvl="0" algn="just">
              <a:spcAft>
                <a:spcPts val="0"/>
              </a:spcAft>
            </a:pPr>
            <a:r>
              <a:rPr lang="pl-PL" sz="2400" kern="0">
                <a:solidFill>
                  <a:srgbClr val="00AE00"/>
                </a:solidFill>
                <a:latin typeface="Arial" pitchFamily="34"/>
                <a:cs typeface="Arial" pitchFamily="34"/>
              </a:rPr>
              <a:t> magnanimity </a:t>
            </a:r>
            <a:r>
              <a:rPr lang="pl-PL" sz="2400" kern="0">
                <a:latin typeface="Arial" pitchFamily="34"/>
                <a:cs typeface="Arial" pitchFamily="34"/>
              </a:rPr>
              <a:t>(vanity-small-mindedness);</a:t>
            </a:r>
          </a:p>
          <a:p>
            <a:pPr lvl="0" algn="just">
              <a:spcAft>
                <a:spcPts val="0"/>
              </a:spcAft>
            </a:pPr>
            <a:r>
              <a:rPr lang="pl-PL" sz="2400" kern="0">
                <a:solidFill>
                  <a:srgbClr val="00AE00"/>
                </a:solidFill>
                <a:latin typeface="Arial" pitchFamily="34"/>
                <a:cs typeface="Arial" pitchFamily="34"/>
              </a:rPr>
              <a:t> Generosity </a:t>
            </a:r>
            <a:r>
              <a:rPr lang="pl-PL" sz="2400" kern="0">
                <a:latin typeface="Arial" pitchFamily="34"/>
                <a:cs typeface="Arial" pitchFamily="34"/>
              </a:rPr>
              <a:t>(wastefulness - stinginess) (Aristotle, </a:t>
            </a:r>
            <a:r>
              <a:rPr lang="pl-PL" sz="2400" i="1" kern="0">
                <a:latin typeface="Arial" pitchFamily="34"/>
                <a:cs typeface="Arial" pitchFamily="34"/>
              </a:rPr>
              <a:t>Eudaimonic Ethics</a:t>
            </a:r>
            <a:r>
              <a:rPr lang="pl-PL" sz="2400" kern="0">
                <a:latin typeface="Arial" pitchFamily="34"/>
                <a:cs typeface="Arial" pitchFamily="34"/>
              </a:rPr>
              <a:t>).</a:t>
            </a:r>
          </a:p>
        </p:txBody>
      </p:sp>
    </p:spTree>
  </p:cSld>
  <p:clrMapOvr>
    <a:masterClrMapping/>
  </p:clrMapOvr>
</p:sld>
</file>

<file path=ppt/slides/slide7.xml><?xml version="1.0" encoding="utf-8"?>
<p:sld xmlns:a16="http://schemas.microsoft.com/office/drawing/2014/main" xmlns:a="http://schemas.openxmlformats.org/drawingml/2006/main" xmlns:r="http://schemas.openxmlformats.org/officeDocument/2006/relationships" xmlns:p="http://schemas.openxmlformats.org/presentationml/2006/main">
  <p:cSld name="Slide32">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EB10368-98FD-4CCD-8E6E-F5CF07054DEB}"/>
              </a:ext>
            </a:extLst>
          </p:cNvPr>
          <p:cNvSpPr txBox="1">
            <a:spLocks noGrp="1"/>
          </p:cNvSpPr>
          <p:nvPr>
            <p:ph type="title" idx="4294967295"/>
          </p:nvPr>
        </p:nvSpPr>
        <p:spPr/>
        <p:txBody>
          <a:bodyPr/>
          <a:lstStyle/>
          <a:p>
            <a:pPr lvl="0"/>
            <a:r>
              <a:rPr lang="pl-PL">
                <a:latin typeface="Arial" pitchFamily="18"/>
              </a:rPr>
              <a:t>Arethological ethics</a:t>
            </a:r>
          </a:p>
        </p:txBody>
      </p:sp>
      <p:sp>
        <p:nvSpPr>
          <p:cNvPr id="3" name="Symbol zastępczy tekstu 2">
            <a:extLst>
              <a:ext uri="{FF2B5EF4-FFF2-40B4-BE49-F238E27FC236}">
                <a16:creationId xmlns:a16="http://schemas.microsoft.com/office/drawing/2014/main" id="{A48817FE-6213-4986-B96E-1DB7115856B1}"/>
              </a:ext>
            </a:extLst>
          </p:cNvPr>
          <p:cNvSpPr txBox="1">
            <a:spLocks noGrp="1"/>
          </p:cNvSpPr>
          <p:nvPr>
            <p:ph type="body" idx="4294967295"/>
          </p:nvPr>
        </p:nvSpPr>
        <p:spPr/>
        <p:txBody>
          <a:bodyPr/>
          <a:lstStyle/>
          <a:p>
            <a:pPr lvl="0" algn="just">
              <a:spcAft>
                <a:spcPts val="0"/>
              </a:spcAft>
              <a:buNone/>
            </a:pPr>
            <a:r>
              <a:rPr lang="pl-PL" sz="2400" kern="0">
                <a:solidFill>
                  <a:srgbClr val="FF0000"/>
                </a:solidFill>
                <a:latin typeface="Arial" pitchFamily="34"/>
                <a:cs typeface="Arial" pitchFamily="34"/>
              </a:rPr>
              <a:t>Virtue </a:t>
            </a:r>
            <a:r>
              <a:rPr lang="pl-PL" sz="2400" kern="0">
                <a:latin typeface="Arial" pitchFamily="34"/>
                <a:cs typeface="Arial" pitchFamily="34"/>
              </a:rPr>
              <a:t>is the </a:t>
            </a:r>
            <a:r>
              <a:rPr lang="pl-PL" sz="2400" kern="0">
                <a:solidFill>
                  <a:srgbClr val="00AE00"/>
                </a:solidFill>
                <a:latin typeface="Arial" pitchFamily="34"/>
                <a:cs typeface="Arial" pitchFamily="34"/>
              </a:rPr>
              <a:t>legitimate measure </a:t>
            </a:r>
            <a:r>
              <a:rPr lang="pl-PL" sz="2400" kern="0">
                <a:latin typeface="Arial" pitchFamily="34"/>
                <a:cs typeface="Arial" pitchFamily="34"/>
              </a:rPr>
              <a:t>that reason imposes on feelings, actions or attitudes, which </a:t>
            </a:r>
            <a:r>
              <a:rPr lang="pl-PL" sz="2400" kern="0">
                <a:solidFill>
                  <a:srgbClr val="00AE00"/>
                </a:solidFill>
                <a:latin typeface="Arial" pitchFamily="34"/>
                <a:cs typeface="Arial" pitchFamily="34"/>
              </a:rPr>
              <a:t>without the control of reason would tend to one extreme exaggeration or the other</a:t>
            </a:r>
            <a:r>
              <a:rPr lang="pl-PL" sz="2400" kern="0">
                <a:latin typeface="Arial" pitchFamily="34"/>
                <a:cs typeface="Arial" pitchFamily="34"/>
              </a:rPr>
              <a:t>.</a:t>
            </a:r>
          </a:p>
          <a:p>
            <a:pPr lvl="0" algn="just">
              <a:spcAft>
                <a:spcPts val="0"/>
              </a:spcAft>
              <a:buNone/>
            </a:pPr>
            <a:endParaRPr lang="pl-PL" sz="2400" kern="0">
              <a:latin typeface="Arial" pitchFamily="34"/>
              <a:cs typeface="Arial" pitchFamily="34"/>
            </a:endParaRPr>
          </a:p>
          <a:p>
            <a:pPr lvl="0" algn="just">
              <a:spcAft>
                <a:spcPts val="0"/>
              </a:spcAft>
              <a:buNone/>
            </a:pPr>
            <a:r>
              <a:rPr lang="pl-PL" sz="2400" kern="0">
                <a:latin typeface="Arial" pitchFamily="34"/>
                <a:cs typeface="Arial" pitchFamily="34"/>
              </a:rPr>
              <a:t>The theory of the "golden mean" is Aristotle's most famous theory.</a:t>
            </a:r>
          </a:p>
          <a:p>
            <a:pPr lvl="0" algn="just">
              <a:spcAft>
                <a:spcPts val="0"/>
              </a:spcAft>
              <a:buNone/>
            </a:pPr>
            <a:endParaRPr lang="pl-PL" sz="2400" kern="0">
              <a:latin typeface="Arial" pitchFamily="34"/>
              <a:cs typeface="Arial" pitchFamily="34"/>
            </a:endParaRPr>
          </a:p>
          <a:p>
            <a:pPr lvl="0" algn="just">
              <a:spcAft>
                <a:spcPts val="0"/>
              </a:spcAft>
              <a:buNone/>
            </a:pPr>
            <a:r>
              <a:rPr lang="pl-PL" sz="2400" kern="0">
                <a:solidFill>
                  <a:srgbClr val="00B050"/>
                </a:solidFill>
                <a:latin typeface="Arial" pitchFamily="34"/>
                <a:cs typeface="Arial" pitchFamily="34"/>
              </a:rPr>
              <a:t>The highest good is not virtue </a:t>
            </a:r>
            <a:r>
              <a:rPr lang="pl-PL" sz="2400" kern="0">
                <a:latin typeface="Arial" pitchFamily="34"/>
                <a:cs typeface="Arial" pitchFamily="34"/>
              </a:rPr>
              <a:t>(against moralism), but </a:t>
            </a:r>
            <a:r>
              <a:rPr lang="pl-PL" sz="2400" kern="0">
                <a:solidFill>
                  <a:srgbClr val="00B050"/>
                </a:solidFill>
                <a:latin typeface="Arial" pitchFamily="34"/>
                <a:cs typeface="Arial" pitchFamily="34"/>
              </a:rPr>
              <a:t>happiness</a:t>
            </a:r>
            <a:r>
              <a:rPr lang="pl-PL" sz="2400" kern="0">
                <a:latin typeface="Arial" pitchFamily="34"/>
                <a:cs typeface="Arial" pitchFamily="34"/>
              </a:rPr>
              <a:t>, but the warp of happiness is </a:t>
            </a:r>
            <a:r>
              <a:rPr lang="pl-PL" sz="2400" kern="0">
                <a:solidFill>
                  <a:srgbClr val="00B050"/>
                </a:solidFill>
                <a:latin typeface="Arial" pitchFamily="34"/>
                <a:cs typeface="Arial" pitchFamily="34"/>
              </a:rPr>
              <a:t>not </a:t>
            </a:r>
            <a:r>
              <a:rPr lang="pl-PL" sz="2400" kern="0">
                <a:latin typeface="Arial" pitchFamily="34"/>
                <a:cs typeface="Arial" pitchFamily="34"/>
              </a:rPr>
              <a:t>the </a:t>
            </a:r>
            <a:r>
              <a:rPr lang="pl-PL" sz="2400" kern="0">
                <a:solidFill>
                  <a:srgbClr val="00B050"/>
                </a:solidFill>
                <a:latin typeface="Arial" pitchFamily="34"/>
                <a:cs typeface="Arial" pitchFamily="34"/>
              </a:rPr>
              <a:t>experience of pleasure </a:t>
            </a:r>
            <a:r>
              <a:rPr lang="pl-PL" sz="2400" kern="0">
                <a:latin typeface="Arial" pitchFamily="34"/>
                <a:cs typeface="Arial" pitchFamily="34"/>
              </a:rPr>
              <a:t>(against hedonism), but </a:t>
            </a:r>
            <a:r>
              <a:rPr lang="pl-PL" sz="2400" kern="0">
                <a:solidFill>
                  <a:srgbClr val="00B050"/>
                </a:solidFill>
                <a:latin typeface="Arial" pitchFamily="34"/>
                <a:cs typeface="Arial" pitchFamily="34"/>
              </a:rPr>
              <a:t>activity worthy of man </a:t>
            </a:r>
            <a:r>
              <a:rPr lang="pl-PL" sz="2400" kern="0">
                <a:latin typeface="Arial" pitchFamily="34"/>
                <a:cs typeface="Arial" pitchFamily="34"/>
              </a:rPr>
              <a:t>- rational and virtuous.</a:t>
            </a:r>
          </a:p>
          <a:p>
            <a:pPr lvl="0" algn="just">
              <a:spcAft>
                <a:spcPts val="0"/>
              </a:spcAft>
              <a:buNone/>
            </a:pPr>
            <a:r>
              <a:rPr lang="pl-PL" sz="2400" kern="0">
                <a:latin typeface="Arial" pitchFamily="34"/>
                <a:cs typeface="Arial" pitchFamily="34"/>
              </a:rPr>
              <a:t> </a:t>
            </a:r>
          </a:p>
          <a:p>
            <a:pPr lvl="0" algn="just">
              <a:spcAft>
                <a:spcPts val="0"/>
              </a:spcAft>
              <a:buNone/>
            </a:pPr>
            <a:r>
              <a:rPr lang="pl-PL" sz="2400" u="sng" kern="0">
                <a:latin typeface="Arial" pitchFamily="34"/>
                <a:cs typeface="Arial" pitchFamily="34"/>
              </a:rPr>
              <a:t>On the other hand, through virtue one can reach happiness!!!</a:t>
            </a:r>
          </a:p>
        </p:txBody>
      </p:sp>
    </p:spTree>
  </p:cSld>
  <p:clrMapOvr>
    <a:masterClrMapping/>
  </p:clrMapOvr>
</p:sld>
</file>

<file path=ppt/slides/slide8.xml><?xml version="1.0" encoding="utf-8"?>
<p:sld xmlns:a16="http://schemas.microsoft.com/office/drawing/2014/main" xmlns:a="http://schemas.openxmlformats.org/drawingml/2006/main" xmlns:r="http://schemas.openxmlformats.org/officeDocument/2006/relationships" xmlns:p="http://schemas.openxmlformats.org/presentationml/2006/main">
  <p:cSld name="page8">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AF0DD3B-481E-4877-B826-22E09A15361E}"/>
              </a:ext>
            </a:extLst>
          </p:cNvPr>
          <p:cNvSpPr txBox="1">
            <a:spLocks noGrp="1"/>
          </p:cNvSpPr>
          <p:nvPr>
            <p:ph type="title" idx="4294967295"/>
          </p:nvPr>
        </p:nvSpPr>
        <p:spPr/>
        <p:txBody>
          <a:bodyPr/>
          <a:lstStyle/>
          <a:p>
            <a:pPr lvl="0"/>
            <a:r>
              <a:rPr lang="pl-PL">
                <a:latin typeface="Arial" pitchFamily="18"/>
              </a:rPr>
              <a:t>Arethological ethics</a:t>
            </a:r>
          </a:p>
        </p:txBody>
      </p:sp>
      <p:sp>
        <p:nvSpPr>
          <p:cNvPr id="3" name="Symbol zastępczy tekstu 2">
            <a:extLst>
              <a:ext uri="{FF2B5EF4-FFF2-40B4-BE49-F238E27FC236}">
                <a16:creationId xmlns:a16="http://schemas.microsoft.com/office/drawing/2014/main" id="{3237008E-A1AD-45FD-9313-3578CD37004F}"/>
              </a:ext>
            </a:extLst>
          </p:cNvPr>
          <p:cNvSpPr txBox="1">
            <a:spLocks noGrp="1"/>
          </p:cNvSpPr>
          <p:nvPr>
            <p:ph type="body" idx="4294967295"/>
          </p:nvPr>
        </p:nvSpPr>
        <p:spPr/>
        <p:txBody>
          <a:bodyPr/>
          <a:lstStyle/>
          <a:p>
            <a:pPr lvl="0" algn="ctr">
              <a:spcAft>
                <a:spcPts val="0"/>
              </a:spcAft>
              <a:buNone/>
            </a:pPr>
            <a:r>
              <a:rPr lang="pl-PL" sz="2400" i="1">
                <a:solidFill>
                  <a:srgbClr val="FF0000"/>
                </a:solidFill>
                <a:latin typeface="Arial" pitchFamily="34"/>
              </a:rPr>
              <a:t>Arete </a:t>
            </a:r>
            <a:r>
              <a:rPr lang="pl-PL" sz="2400">
                <a:solidFill>
                  <a:srgbClr val="FF0000"/>
                </a:solidFill>
                <a:latin typeface="Arial" pitchFamily="34"/>
              </a:rPr>
              <a:t>(Gr. virtue) in the ethics of Christianity</a:t>
            </a:r>
          </a:p>
          <a:p>
            <a:pPr lvl="0" algn="just">
              <a:spcAft>
                <a:spcPts val="0"/>
              </a:spcAft>
              <a:buNone/>
            </a:pPr>
            <a:endParaRPr lang="pl-PL" sz="2400" kern="0">
              <a:latin typeface="Arial" pitchFamily="34"/>
              <a:cs typeface="Arial" pitchFamily="34"/>
            </a:endParaRPr>
          </a:p>
          <a:p>
            <a:pPr lvl="0" algn="just">
              <a:spcAft>
                <a:spcPts val="0"/>
              </a:spcAft>
              <a:buNone/>
            </a:pPr>
            <a:r>
              <a:rPr lang="pl-PL" sz="2400" kern="0">
                <a:solidFill>
                  <a:srgbClr val="00A65D"/>
                </a:solidFill>
                <a:latin typeface="Arial" pitchFamily="34"/>
                <a:cs typeface="Arial" pitchFamily="34"/>
              </a:rPr>
              <a:t>Theological virtues </a:t>
            </a:r>
            <a:r>
              <a:rPr lang="pl-PL" sz="2400" kern="0">
                <a:latin typeface="Arial" pitchFamily="34"/>
                <a:cs typeface="Arial" pitchFamily="34"/>
              </a:rPr>
              <a:t>(faith, hope, love) and </a:t>
            </a:r>
            <a:r>
              <a:rPr lang="pl-PL" sz="2400" kern="0">
                <a:solidFill>
                  <a:srgbClr val="00A65D"/>
                </a:solidFill>
                <a:latin typeface="Arial" pitchFamily="34"/>
                <a:cs typeface="Arial" pitchFamily="34"/>
              </a:rPr>
              <a:t>cardinal virtues</a:t>
            </a:r>
            <a:r>
              <a:rPr lang="pl-PL" sz="2400" kern="0">
                <a:latin typeface="Arial" pitchFamily="34"/>
                <a:cs typeface="Arial" pitchFamily="34"/>
              </a:rPr>
              <a:t>:</a:t>
            </a:r>
          </a:p>
          <a:p>
            <a:pPr lvl="0" algn="just">
              <a:spcAft>
                <a:spcPts val="0"/>
              </a:spcAft>
              <a:buNone/>
            </a:pPr>
            <a:endParaRPr lang="pl-PL" sz="2400" kern="0">
              <a:latin typeface="Arial" pitchFamily="34"/>
              <a:cs typeface="Arial" pitchFamily="34"/>
            </a:endParaRPr>
          </a:p>
          <a:p>
            <a:pPr lvl="0" algn="just">
              <a:spcAft>
                <a:spcPts val="0"/>
              </a:spcAft>
              <a:buNone/>
            </a:pPr>
            <a:r>
              <a:rPr lang="pl-PL" sz="2400" kern="0">
                <a:latin typeface="Arial" pitchFamily="34"/>
                <a:cs typeface="Arial" pitchFamily="34"/>
              </a:rPr>
              <a:t>- Justice (a virtue that helps to coexist with others)</a:t>
            </a:r>
          </a:p>
          <a:p>
            <a:pPr lvl="0" algn="just">
              <a:spcAft>
                <a:spcPts val="0"/>
              </a:spcAft>
              <a:buNone/>
            </a:pPr>
            <a:endParaRPr lang="pl-PL" sz="2400" kern="0">
              <a:latin typeface="Arial" pitchFamily="34"/>
              <a:cs typeface="Arial" pitchFamily="34"/>
            </a:endParaRPr>
          </a:p>
          <a:p>
            <a:pPr lvl="0" algn="just">
              <a:spcAft>
                <a:spcPts val="0"/>
              </a:spcAft>
              <a:buNone/>
            </a:pPr>
            <a:r>
              <a:rPr lang="pl-PL" sz="2400" kern="0">
                <a:latin typeface="Arial" pitchFamily="34"/>
                <a:cs typeface="Arial" pitchFamily="34"/>
              </a:rPr>
              <a:t>- Temperance (a virtue that allows one to exercise restraint in sensual and emotional matters)</a:t>
            </a:r>
          </a:p>
          <a:p>
            <a:pPr lvl="0" algn="just">
              <a:spcAft>
                <a:spcPts val="0"/>
              </a:spcAft>
              <a:buNone/>
            </a:pPr>
            <a:endParaRPr lang="pl-PL" sz="2400" kern="0">
              <a:latin typeface="Arial" pitchFamily="34"/>
              <a:cs typeface="Arial" pitchFamily="34"/>
            </a:endParaRPr>
          </a:p>
          <a:p>
            <a:pPr lvl="0" algn="just">
              <a:spcAft>
                <a:spcPts val="0"/>
              </a:spcAft>
              <a:buNone/>
            </a:pPr>
            <a:r>
              <a:rPr lang="pl-PL" sz="2400" kern="0">
                <a:latin typeface="Arial" pitchFamily="34"/>
                <a:cs typeface="Arial" pitchFamily="34"/>
              </a:rPr>
              <a:t>- Prudence (a virtue that helps to adapt general moral principles to specific life situations)</a:t>
            </a:r>
          </a:p>
          <a:p>
            <a:pPr lvl="0" algn="just">
              <a:spcAft>
                <a:spcPts val="0"/>
              </a:spcAft>
              <a:buNone/>
            </a:pPr>
            <a:endParaRPr lang="pl-PL" sz="2400" kern="0">
              <a:latin typeface="Arial" pitchFamily="34"/>
              <a:cs typeface="Arial" pitchFamily="34"/>
            </a:endParaRPr>
          </a:p>
          <a:p>
            <a:pPr lvl="0" algn="just">
              <a:spcAft>
                <a:spcPts val="0"/>
              </a:spcAft>
              <a:buNone/>
            </a:pPr>
            <a:r>
              <a:rPr lang="pl-PL" sz="2400" kern="0">
                <a:latin typeface="Arial" pitchFamily="34"/>
                <a:cs typeface="Arial" pitchFamily="34"/>
              </a:rPr>
              <a:t>- courage (a virtue that defends the other virtues)</a:t>
            </a:r>
          </a:p>
        </p:txBody>
      </p:sp>
    </p:spTree>
  </p:cSld>
  <p:clrMapOvr>
    <a:masterClrMapping/>
  </p:clrMapOvr>
</p:sld>
</file>

<file path=ppt/slides/slide9.xml><?xml version="1.0" encoding="utf-8"?>
<p:sld xmlns:a16="http://schemas.microsoft.com/office/drawing/2014/main" xmlns:a="http://schemas.openxmlformats.org/drawingml/2006/main" xmlns:r="http://schemas.openxmlformats.org/officeDocument/2006/relationships" xmlns:p="http://schemas.openxmlformats.org/presentationml/2006/main">
  <p:cSld name="page9">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F23FD91-87C0-4001-99C7-0D493538E3C8}"/>
              </a:ext>
            </a:extLst>
          </p:cNvPr>
          <p:cNvSpPr txBox="1">
            <a:spLocks noGrp="1"/>
          </p:cNvSpPr>
          <p:nvPr>
            <p:ph type="title" idx="4294967295"/>
          </p:nvPr>
        </p:nvSpPr>
        <p:spPr/>
        <p:txBody>
          <a:bodyPr/>
          <a:lstStyle/>
          <a:p>
            <a:pPr lvl="0"/>
            <a:r>
              <a:rPr lang="pl-PL">
                <a:latin typeface="Arial" pitchFamily="18"/>
              </a:rPr>
              <a:t>Arethological ethics</a:t>
            </a:r>
          </a:p>
        </p:txBody>
      </p:sp>
      <p:sp>
        <p:nvSpPr>
          <p:cNvPr id="3" name="Symbol zastępczy tekstu 2">
            <a:extLst>
              <a:ext uri="{FF2B5EF4-FFF2-40B4-BE49-F238E27FC236}">
                <a16:creationId xmlns:a16="http://schemas.microsoft.com/office/drawing/2014/main" id="{CB7E1195-D7CB-477D-8898-CB2EC4569B8A}"/>
              </a:ext>
            </a:extLst>
          </p:cNvPr>
          <p:cNvSpPr txBox="1">
            <a:spLocks noGrp="1"/>
          </p:cNvSpPr>
          <p:nvPr>
            <p:ph type="body" idx="4294967295"/>
          </p:nvPr>
        </p:nvSpPr>
        <p:spPr/>
        <p:txBody>
          <a:bodyPr/>
          <a:lstStyle/>
          <a:p>
            <a:pPr lvl="0" algn="ctr">
              <a:spcAft>
                <a:spcPts val="0"/>
              </a:spcAft>
              <a:buNone/>
            </a:pPr>
            <a:r>
              <a:rPr lang="pl-PL" sz="2400">
                <a:solidFill>
                  <a:srgbClr val="FF0000"/>
                </a:solidFill>
                <a:latin typeface="Arial" pitchFamily="34"/>
              </a:rPr>
              <a:t>The essence of arethological ethics</a:t>
            </a:r>
          </a:p>
          <a:p>
            <a:pPr lvl="0" algn="just">
              <a:spcAft>
                <a:spcPts val="0"/>
              </a:spcAft>
              <a:buNone/>
            </a:pPr>
            <a:endParaRPr lang="pl-PL" sz="2400" kern="0">
              <a:latin typeface="Arial" pitchFamily="34"/>
              <a:cs typeface="Arial" pitchFamily="34"/>
            </a:endParaRPr>
          </a:p>
          <a:p>
            <a:pPr lvl="0" algn="just">
              <a:spcAft>
                <a:spcPts val="0"/>
              </a:spcAft>
              <a:buNone/>
            </a:pPr>
            <a:r>
              <a:rPr lang="pl-PL" sz="2400" kern="0">
                <a:latin typeface="Arial" pitchFamily="34"/>
                <a:cs typeface="Arial" pitchFamily="34"/>
              </a:rPr>
              <a:t>- the criterion for evaluating a person is not some external norm, but he himself (the goodness of a virtuous man comes from virtue):</a:t>
            </a:r>
          </a:p>
          <a:p>
            <a:pPr lvl="0" algn="just">
              <a:spcAft>
                <a:spcPts val="0"/>
              </a:spcAft>
              <a:buNone/>
            </a:pPr>
            <a:endParaRPr lang="pl-PL" sz="2400" kern="0">
              <a:latin typeface="Arial" pitchFamily="34"/>
              <a:cs typeface="Arial" pitchFamily="34"/>
            </a:endParaRPr>
          </a:p>
          <a:p>
            <a:pPr lvl="0" algn="just">
              <a:spcAft>
                <a:spcPts val="0"/>
              </a:spcAft>
              <a:buNone/>
            </a:pPr>
            <a:r>
              <a:rPr lang="pl-PL" sz="2000" kern="0">
                <a:latin typeface="Arial" pitchFamily="34"/>
                <a:cs typeface="Arial" pitchFamily="34"/>
              </a:rPr>
              <a:t>"Be valuable [...]. It </a:t>
            </a:r>
            <a:r>
              <a:rPr lang="pl-PL" sz="2000" kern="0">
                <a:latin typeface="Arial" pitchFamily="34"/>
                <a:cs typeface="Arial" pitchFamily="34"/>
              </a:rPr>
              <a:t>is not what one does, but </a:t>
            </a:r>
            <a:r>
              <a:rPr lang="pl-PL" sz="2000" kern="0">
                <a:solidFill>
                  <a:srgbClr val="00A933"/>
                </a:solidFill>
                <a:latin typeface="Arial" pitchFamily="34"/>
                <a:cs typeface="Arial" pitchFamily="34"/>
              </a:rPr>
              <a:t>who one is</a:t>
            </a:r>
            <a:r>
              <a:rPr lang="pl-PL" sz="2000" kern="0">
                <a:latin typeface="Arial" pitchFamily="34"/>
                <a:cs typeface="Arial" pitchFamily="34"/>
              </a:rPr>
              <a:t>. Virtue is valuable not because it is a disposition for valuable deeds; virtue is valuable (or rather value-creating) as a quality in itself. Deeds, on the other hand, are valuable insofar as they are manifestations of virtue, its expressive signs." (Henryk Elzenberg)</a:t>
            </a:r>
          </a:p>
          <a:p>
            <a:pPr lvl="0" algn="just">
              <a:spcAft>
                <a:spcPts val="0"/>
              </a:spcAft>
              <a:buNone/>
            </a:pPr>
            <a:endParaRPr lang="pl-PL" sz="2000" kern="0">
              <a:latin typeface="Arial" pitchFamily="34"/>
              <a:cs typeface="Arial" pitchFamily="34"/>
            </a:endParaRPr>
          </a:p>
          <a:p>
            <a:pPr lvl="0" algn="just">
              <a:spcAft>
                <a:spcPts val="0"/>
              </a:spcAft>
              <a:buNone/>
            </a:pPr>
            <a:r>
              <a:rPr lang="pl-PL" sz="2400" u="sng" kern="0">
                <a:latin typeface="Arial" pitchFamily="34"/>
                <a:cs typeface="Arial" pitchFamily="34"/>
              </a:rPr>
              <a:t>- does not ask what rules to follow or what values to pursue, but what to </a:t>
            </a:r>
            <a:r>
              <a:rPr lang="pl-PL" sz="2400" u="sng" kern="0">
                <a:solidFill>
                  <a:srgbClr val="00A933"/>
                </a:solidFill>
                <a:latin typeface="Arial" pitchFamily="34"/>
                <a:cs typeface="Arial" pitchFamily="34"/>
              </a:rPr>
              <a:t>do to be perfect, free, independent, and above all, what to do to gain power over oneself</a:t>
            </a:r>
            <a:r>
              <a:rPr lang="pl-PL" sz="2400" u="sng" kern="0">
                <a:latin typeface="Arial" pitchFamily="34"/>
                <a:cs typeface="Arial" pitchFamily="34"/>
              </a:rPr>
              <a:t>.</a:t>
            </a:r>
          </a:p>
        </p:txBody>
      </p:sp>
    </p:spTree>
  </p:cSld>
  <p:clrMapOvr>
    <a:masterClrMapping/>
  </p:clrMapOvr>
</p:sld>
</file>

<file path=ppt/theme/theme1.xml><?xml version="1.0" encoding="utf-8"?>
<a:theme xmlns:a="http://schemas.openxmlformats.org/drawingml/2006/main" name="Domyślni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ap:Properties xmlns:vt="http://schemas.openxmlformats.org/officeDocument/2006/docPropsVTypes" xmlns:ap="http://schemas.openxmlformats.org/officeDocument/2006/extended-properties">
  <ap:TotalTime>1116</ap:TotalTime>
  <ap:Words>1078</ap:Words>
  <ap:Application>Microsoft Office PowerPoint</ap:Application>
  <ap:PresentationFormat>Panoramiczny</ap:PresentationFormat>
  <ap:Paragraphs>103</ap:Paragraphs>
  <ap:Slides>10</ap:Slides>
  <ap:Notes>10</ap:Notes>
  <ap:HiddenSlides>0</ap:HiddenSlides>
  <ap:MMClips>0</ap:MMClips>
  <ap:ScaleCrop>false</ap:ScaleCrop>
  <ap:HeadingPairs>
    <vt:vector baseType="variant" size="6">
      <vt:variant>
        <vt:lpstr>Używane czcionki</vt:lpstr>
      </vt:variant>
      <vt:variant>
        <vt:i4>6</vt:i4>
      </vt:variant>
      <vt:variant>
        <vt:lpstr>Motyw</vt:lpstr>
      </vt:variant>
      <vt:variant>
        <vt:i4>1</vt:i4>
      </vt:variant>
      <vt:variant>
        <vt:lpstr>Tytuły slajdów</vt:lpstr>
      </vt:variant>
      <vt:variant>
        <vt:i4>10</vt:i4>
      </vt:variant>
    </vt:vector>
  </ap:HeadingPairs>
  <ap:TitlesOfParts>
    <vt:vector baseType="lpstr" size="17">
      <vt:lpstr>Arial</vt:lpstr>
      <vt:lpstr>Calibri</vt:lpstr>
      <vt:lpstr>Liberation Sans</vt:lpstr>
      <vt:lpstr>Liberation Serif</vt:lpstr>
      <vt:lpstr>StarSymbol</vt:lpstr>
      <vt:lpstr>Times New Roman</vt:lpstr>
      <vt:lpstr>Domyślnie</vt:lpstr>
      <vt:lpstr>Etyka aretologiczna</vt:lpstr>
      <vt:lpstr>Etyka aretologiczna</vt:lpstr>
      <vt:lpstr>Etyka aretologiczna</vt:lpstr>
      <vt:lpstr>Etyka aretologiczna</vt:lpstr>
      <vt:lpstr>Etyka aretologiczna</vt:lpstr>
      <vt:lpstr>Etyka aretologiczna</vt:lpstr>
      <vt:lpstr>Etyka aretologiczna</vt:lpstr>
      <vt:lpstr>Etyka aretologiczna</vt:lpstr>
      <vt:lpstr>Etyka aretologiczna</vt:lpstr>
      <vt:lpstr>Etyka aretologiczna</vt:lpstr>
    </vt:vector>
  </ap:TitlesOfParts>
  <ap:LinksUpToDate>false</ap:LinksUpToDate>
  <ap:SharedDoc>false</ap:SharedDoc>
  <ap:HyperlinksChanged>false</ap:HyperlinksChanged>
  <ap:AppVersion>16.0000</ap:AppVersion>
</ap:Properties>
</file>

<file path=docProps/core.xml><?xml version="1.0" encoding="utf-8"?>
<coreProperties xmlns:dc="http://purl.org/dc/elements/1.1/" xmlns:dcterms="http://purl.org/dc/terms/" xmlns:xsi="http://www.w3.org/2001/XMLSchema-instance" xmlns="http://schemas.openxmlformats.org/package/2006/metadata/core-properties">
  <dc:title>Moralność a etyka</dc:title>
  <dc:creator>Monika</dc:creator>
  <lastModifiedBy>lic. Mateusz Grądzki</lastModifiedBy>
  <revision>55</revision>
  <dcterms:created xsi:type="dcterms:W3CDTF">2014-10-09T20:47:36.0000000Z</dcterms:created>
  <dcterms:modified xsi:type="dcterms:W3CDTF">2024-05-17T09:45:46.0000000Z</dcterms:modified>
  <keywords>, docId:685D9D5FACFDADE067523E9D2B0C720E</keywords>
</coreProperties>
</file>