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10080625" cy="7559675"/>
  <p:notesSz cx="7559675" cy="10691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49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612D04CF-2DA1-4333-8490-B6CF748B6006}"/>
              </a:ext>
            </a:extLst>
          </p:cNvPr>
          <p:cNvSpPr txBox="1">
            <a:spLocks noGrp="1"/>
          </p:cNvSpPr>
          <p:nvPr>
            <p:ph type="hdr" sz="quarter"/>
          </p:nvPr>
        </p:nvSpPr>
        <p:spPr>
          <a:xfrm>
            <a:off x="0" y="0"/>
            <a:ext cx="3280684" cy="534238"/>
          </a:xfrm>
          <a:prstGeom prst="rect">
            <a:avLst/>
          </a:prstGeom>
          <a:noFill/>
          <a:ln>
            <a:noFill/>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Liberation Sans" pitchFamily="18"/>
              <a:ea typeface="Microsoft YaHei" pitchFamily="2"/>
              <a:cs typeface="Mangal" pitchFamily="2"/>
            </a:endParaRPr>
          </a:p>
        </p:txBody>
      </p:sp>
      <p:sp>
        <p:nvSpPr>
          <p:cNvPr id="3" name="Symbol zastępczy daty 2">
            <a:extLst>
              <a:ext uri="{FF2B5EF4-FFF2-40B4-BE49-F238E27FC236}">
                <a16:creationId xmlns:a16="http://schemas.microsoft.com/office/drawing/2014/main" id="{923FADFB-943B-4ED3-9785-703779F05ACA}"/>
              </a:ext>
            </a:extLst>
          </p:cNvPr>
          <p:cNvSpPr txBox="1">
            <a:spLocks noGrp="1"/>
          </p:cNvSpPr>
          <p:nvPr>
            <p:ph type="dt" sz="quarter" idx="1"/>
          </p:nvPr>
        </p:nvSpPr>
        <p:spPr>
          <a:xfrm>
            <a:off x="4278962" y="0"/>
            <a:ext cx="3280684" cy="534238"/>
          </a:xfrm>
          <a:prstGeom prst="rect">
            <a:avLst/>
          </a:prstGeom>
          <a:noFill/>
          <a:ln>
            <a:noFill/>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Liberation Sans" pitchFamily="18"/>
              <a:ea typeface="Microsoft YaHei" pitchFamily="2"/>
              <a:cs typeface="Mangal" pitchFamily="2"/>
            </a:endParaRPr>
          </a:p>
        </p:txBody>
      </p:sp>
      <p:sp>
        <p:nvSpPr>
          <p:cNvPr id="4" name="Symbol zastępczy stopki 3">
            <a:extLst>
              <a:ext uri="{FF2B5EF4-FFF2-40B4-BE49-F238E27FC236}">
                <a16:creationId xmlns:a16="http://schemas.microsoft.com/office/drawing/2014/main" id="{B5180022-2C50-435F-A2B4-38BC50C545E4}"/>
              </a:ext>
            </a:extLst>
          </p:cNvPr>
          <p:cNvSpPr txBox="1">
            <a:spLocks noGrp="1"/>
          </p:cNvSpPr>
          <p:nvPr>
            <p:ph type="ftr" sz="quarter" idx="2"/>
          </p:nvPr>
        </p:nvSpPr>
        <p:spPr>
          <a:xfrm>
            <a:off x="0" y="10157402"/>
            <a:ext cx="3280684" cy="534238"/>
          </a:xfrm>
          <a:prstGeom prst="rect">
            <a:avLst/>
          </a:prstGeom>
          <a:noFill/>
          <a:ln>
            <a:noFill/>
          </a:ln>
        </p:spPr>
        <p:txBody>
          <a:bodyPr vert="horz" wrap="square" lIns="90004" tIns="44997" rIns="90004" bIns="44997" anchor="b"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Liberation Sans" pitchFamily="18"/>
              <a:ea typeface="Microsoft YaHei" pitchFamily="2"/>
              <a:cs typeface="Mangal" pitchFamily="2"/>
            </a:endParaRPr>
          </a:p>
        </p:txBody>
      </p:sp>
      <p:sp>
        <p:nvSpPr>
          <p:cNvPr id="5" name="Symbol zastępczy numeru slajdu 4">
            <a:extLst>
              <a:ext uri="{FF2B5EF4-FFF2-40B4-BE49-F238E27FC236}">
                <a16:creationId xmlns:a16="http://schemas.microsoft.com/office/drawing/2014/main" id="{8A53A7BB-CEDD-4550-A997-6711BED20E5D}"/>
              </a:ext>
            </a:extLst>
          </p:cNvPr>
          <p:cNvSpPr txBox="1">
            <a:spLocks noGrp="1"/>
          </p:cNvSpPr>
          <p:nvPr>
            <p:ph type="sldNum" sz="quarter" idx="3"/>
          </p:nvPr>
        </p:nvSpPr>
        <p:spPr>
          <a:xfrm>
            <a:off x="4278962" y="10157402"/>
            <a:ext cx="3280684" cy="534238"/>
          </a:xfrm>
          <a:prstGeom prst="rect">
            <a:avLst/>
          </a:prstGeom>
          <a:noFill/>
          <a:ln>
            <a:noFill/>
          </a:ln>
        </p:spPr>
        <p:txBody>
          <a:bodyPr vert="horz" wrap="square" lIns="90004" tIns="44997" rIns="90004" bIns="44997"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8D76BDC-63E7-4EE3-9854-E500AFDC8CF3}" type="slidenum">
              <a:t>‹#›</a:t>
            </a:fld>
            <a:endParaRPr lang="pl-PL"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3131517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22B69D3-5A8D-4B60-AB20-227AE90C7A20}"/>
              </a:ext>
            </a:extLst>
          </p:cNvPr>
          <p:cNvSpPr>
            <a:spLocks noGrp="1" noRot="1" noChangeAspect="1"/>
          </p:cNvSpPr>
          <p:nvPr>
            <p:ph type="sldImg" idx="2"/>
          </p:nvPr>
        </p:nvSpPr>
        <p:spPr>
          <a:xfrm>
            <a:off x="1107000" y="812517"/>
            <a:ext cx="5345280" cy="4008958"/>
          </a:xfrm>
          <a:prstGeom prst="rect">
            <a:avLst/>
          </a:prstGeom>
          <a:noFill/>
          <a:ln>
            <a:noFill/>
            <a:prstDash val="solid"/>
          </a:ln>
        </p:spPr>
      </p:sp>
      <p:sp>
        <p:nvSpPr>
          <p:cNvPr id="3" name="Symbol zastępczy notatek 2">
            <a:extLst>
              <a:ext uri="{FF2B5EF4-FFF2-40B4-BE49-F238E27FC236}">
                <a16:creationId xmlns:a16="http://schemas.microsoft.com/office/drawing/2014/main" id="{92134728-B290-498E-A91F-626EB4CC8C38}"/>
              </a:ext>
            </a:extLst>
          </p:cNvPr>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noAutofit/>
          </a:bodyPr>
          <a:lstStyle/>
          <a:p>
            <a:pPr lvl="0"/>
            <a:endParaRPr lang="pl-PL"/>
          </a:p>
        </p:txBody>
      </p:sp>
      <p:sp>
        <p:nvSpPr>
          <p:cNvPr id="4" name="Symbol zastępczy nagłówka 3">
            <a:extLst>
              <a:ext uri="{FF2B5EF4-FFF2-40B4-BE49-F238E27FC236}">
                <a16:creationId xmlns:a16="http://schemas.microsoft.com/office/drawing/2014/main" id="{1EA070CD-B9AA-4BD1-A8BA-AD6A79AEE620}"/>
              </a:ext>
            </a:extLst>
          </p:cNvPr>
          <p:cNvSpPr txBox="1">
            <a:spLocks noGrp="1"/>
          </p:cNvSpPr>
          <p:nvPr>
            <p:ph type="hdr" sz="quarter"/>
          </p:nvPr>
        </p:nvSpPr>
        <p:spPr>
          <a:xfrm>
            <a:off x="0"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5" name="Symbol zastępczy daty 4">
            <a:extLst>
              <a:ext uri="{FF2B5EF4-FFF2-40B4-BE49-F238E27FC236}">
                <a16:creationId xmlns:a16="http://schemas.microsoft.com/office/drawing/2014/main" id="{168AA8BE-68D0-48D1-BF75-69DBBAF0AEFD}"/>
              </a:ext>
            </a:extLst>
          </p:cNvPr>
          <p:cNvSpPr txBox="1">
            <a:spLocks noGrp="1"/>
          </p:cNvSpPr>
          <p:nvPr>
            <p:ph type="dt" idx="1"/>
          </p:nvPr>
        </p:nvSpPr>
        <p:spPr>
          <a:xfrm>
            <a:off x="4278962"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6" name="Symbol zastępczy stopki 5">
            <a:extLst>
              <a:ext uri="{FF2B5EF4-FFF2-40B4-BE49-F238E27FC236}">
                <a16:creationId xmlns:a16="http://schemas.microsoft.com/office/drawing/2014/main" id="{E3628EA2-316C-47D8-BFE4-737BFC9D6F13}"/>
              </a:ext>
            </a:extLst>
          </p:cNvPr>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7" name="Symbol zastępczy numeru slajdu 6">
            <a:extLst>
              <a:ext uri="{FF2B5EF4-FFF2-40B4-BE49-F238E27FC236}">
                <a16:creationId xmlns:a16="http://schemas.microsoft.com/office/drawing/2014/main" id="{8B481CDE-5E86-4F4A-A46A-D8903E0C2247}"/>
              </a:ext>
            </a:extLst>
          </p:cNvPr>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noAutofit/>
          </a:bodyPr>
          <a:lstStyle>
            <a:lvl1pPr marL="0" marR="0" lvl="0" indent="0" algn="r" defTabSz="914400" rtl="0" fontAlgn="auto" hangingPunct="0">
              <a:lnSpc>
                <a:spcPct val="100000"/>
              </a:lnSpc>
              <a:spcBef>
                <a:spcPts val="0"/>
              </a:spcBef>
              <a:spcAft>
                <a:spcPts val="0"/>
              </a:spcAft>
              <a:buNone/>
              <a:tabLst/>
              <a:defRPr lang="pl-PL"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AFBBFC65-1A02-4F27-A86A-295496FD023F}" type="slidenum">
              <a:t>'#'</a:t>
            </a:fld>
            <a:endParaRPr lang="pl-PL"/>
          </a:p>
        </p:txBody>
      </p:sp>
    </p:spTree>
    <p:extLst>
      <p:ext uri="{BB962C8B-B14F-4D97-AF65-F5344CB8AC3E}">
        <p14:creationId xmlns:p14="http://schemas.microsoft.com/office/powerpoint/2010/main" val="476725680"/>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pl-PL" sz="2000" b="0" i="0" u="none" strike="noStrike" kern="1200" cap="none" spc="0" baseline="0">
        <a:solidFill>
          <a:srgbClr val="000000"/>
        </a:solidFill>
        <a:highlight>
          <a:scrgbClr r="0" g="0" b="0">
            <a:alpha val="0"/>
          </a:scrgbClr>
        </a:highlight>
        <a:uFillTx/>
        <a:latin typeface="Liberation Sans"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B3D9ABB0-1E5F-4E1C-9C1F-5D3C3DD2E05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229A574-8BDC-4B85-A81F-731B9AA924E1}" type="slidenum">
              <a:t>1</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E4F33240-A9CC-444A-B417-EB3625299C6B}"/>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7A69BD5-462D-4176-B018-D96DB13E8020}" type="slidenum">
              <a:t>1</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EBD2F1A4-0D29-49D2-ADDB-CB229F6F1B92}"/>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2DF8191E-6A76-4754-8947-3EA3F0726F8A}"/>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10.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E7BA9D2E-D05F-4A46-A3C9-C6B4A9AC9364}"/>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7D6FB86-9374-46AD-839D-C95041A5B578}" type="slidenum">
              <a:t>10</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995D8176-E0A5-409D-B8AD-05B309FFE8D7}"/>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47155B1-21C2-4924-9FBC-F1A3C8F09524}" type="slidenum">
              <a:t>10</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3D5F4FD0-6EC4-452D-9D51-3C31F1789A98}"/>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A3C9039B-C940-4290-AD56-F8448C5954B3}"/>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2.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1D4A4D10-B7E2-47AD-B8D1-408C4EF92B78}"/>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45ED139-5C60-4E2D-9FC8-00D3DD5B76F0}" type="slidenum">
              <a:t>2</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D3E31282-48E2-4F6D-B5B7-2D4D7FFF09E4}"/>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FEBB5B6-B25C-4529-AB26-377316C05BB4}" type="slidenum">
              <a:t>2</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A5BCA99A-EAFF-4518-951C-7E3127190D0A}"/>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C505A7B5-5C8D-4D5F-A7B7-648757C79396}"/>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3.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728D3733-425D-4E1B-86AE-B8A4A3E5DFC1}"/>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C09529E-7F61-4813-BCE1-14E42BF2A017}" type="slidenum">
              <a:t>3</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0876E8EA-7DCD-45AC-ABB6-F4F2CBC3B2DA}"/>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34706A8-0305-4358-B452-0DCF1D8790CF}" type="slidenum">
              <a:t>3</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E228BE2C-A4B0-4669-A070-2F03570EDBC5}"/>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F64D91DC-DBBC-4D49-B345-228A83EB753D}"/>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4.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B459F178-409B-49A9-B669-DE684A57FB2A}"/>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4D7920F-622D-43CD-A7F4-EF7B8EA3508F}" type="slidenum">
              <a:t>4</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64786F2C-C790-4F5E-86CA-E14DA8F71EA8}"/>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45E174A-3E80-4B01-8283-D57F247864A0}" type="slidenum">
              <a:t>4</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F502B89C-EEF5-4E93-A4A1-15913D9C989D}"/>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1F7A3DBD-24DD-4C92-9FF8-A2BDF00B51BC}"/>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5.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097807FD-D1BA-49C5-BE2C-5681EC641988}"/>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EA6319D-9F56-4325-971E-BB630479FFC7}" type="slidenum">
              <a:t>5</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2A244928-6779-43A1-8B5C-11DC953A9308}"/>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BFA7F61-9E6F-4CC3-8595-3B2B39C95BD6}" type="slidenum">
              <a:t>5</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1915F999-25CE-4B72-A46E-F214625AF603}"/>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044F7D7C-AEFC-4CA7-AA90-3400FE61D304}"/>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6.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8217DF1F-AF10-4457-9D0E-0EE60CA3F81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EA6DF1C-DB72-4CBE-8692-78F5538B7684}" type="slidenum">
              <a:t>6</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2A1B0829-F1BC-4E11-99C6-934EB90AA409}"/>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3D608AD-B030-4365-83D9-57660F5A29BF}" type="slidenum">
              <a:t>6</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D07D7E64-4CC1-405A-9744-674650B1053E}"/>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BE0F75C6-A92E-4CC7-87D2-CF50ED4E4A85}"/>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7.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13950612-8925-4726-A04C-B1A4A02373B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EE35DD6-A5A9-410E-80A2-D0F5D10CA394}" type="slidenum">
              <a:t>7</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37A4902F-EBF3-4E06-9C1A-69587106EE63}"/>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BFE434D-232D-4272-84F8-42C8D3B592E8}" type="slidenum">
              <a:t>7</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C86A14B9-BFFC-4F52-BF6D-5325DDCEF82D}"/>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1C5AE893-B9DE-430D-B6D1-D135529AF94F}"/>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8.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77D839FF-DA49-468F-9C4E-A0B0A94A2ED6}"/>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3F5F8CE-5733-4336-B410-AFB20AE84A95}" type="slidenum">
              <a:t>8</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62D41D1B-7DF2-4379-BD64-6AB745C7CBD6}"/>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A73A8CC-52E4-4F10-98CB-433013DF60E6}" type="slidenum">
              <a:t>8</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9FA21CAE-BCB0-4E6A-BF6F-AF592EAFFFF7}"/>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B68F7597-3E6C-4AF3-AB0E-7C1525485D0D}"/>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9.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D5508E5B-C441-4CAE-96AB-5ADA5304AD9B}"/>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9F0CCEF-9322-4087-9ADD-372E3FB9B7FA}" type="slidenum">
              <a:t>9</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E7A17E80-BDF0-4731-B9E8-4747A39CFBA7}"/>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55339D6-36EE-4CF5-817A-0477D0D1E48B}" type="slidenum">
              <a:t>9</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3AE9DE32-FD03-4D54-B093-EDF77B09C8DC}"/>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4D06A5BE-05D0-41DF-A4C2-79933053B6ED}"/>
              </a:ext>
            </a:extLst>
          </p:cNvPr>
          <p:cNvSpPr txBox="1">
            <a:spLocks noGrp="1"/>
          </p:cNvSpPr>
          <p:nvPr>
            <p:ph type="body" sz="quarter" idx="1"/>
          </p:nvPr>
        </p:nvSpPr>
        <p:spPr/>
        <p:txBody>
          <a:bodyPr>
            <a:spAutoFit/>
          </a:bodyPr>
          <a:lstStyle/>
          <a:p>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9EB3E03-DFF7-4BA6-AF4B-A355DEA62B43}"/>
              </a:ext>
            </a:extLst>
          </p:cNvPr>
          <p:cNvSpPr txBox="1">
            <a:spLocks noGrp="1"/>
          </p:cNvSpPr>
          <p:nvPr>
            <p:ph type="ctrTitle"/>
          </p:nvPr>
        </p:nvSpPr>
        <p:spPr>
          <a:xfrm>
            <a:off x="1260363" y="1236597"/>
            <a:ext cx="7559637" cy="2631963"/>
          </a:xfrm>
        </p:spPr>
        <p:txBody>
          <a:bodyPr anchor="b"/>
          <a:lstStyle>
            <a:lvl1pPr>
              <a:defRPr sz="6000">
                <a:latin typeface="Arial" pitchFamily="18"/>
              </a:defRPr>
            </a:lvl1pPr>
          </a:lstStyle>
          <a:p>
            <a:pPr lvl="0"/>
            <a:r>
              <a:rPr lang="pl-PL"/>
              <a:t>Kliknij, aby edytować styl</a:t>
            </a:r>
          </a:p>
        </p:txBody>
      </p:sp>
      <p:sp>
        <p:nvSpPr>
          <p:cNvPr id="3" name="Podtytuł 2">
            <a:extLst>
              <a:ext uri="{FF2B5EF4-FFF2-40B4-BE49-F238E27FC236}">
                <a16:creationId xmlns:a16="http://schemas.microsoft.com/office/drawing/2014/main" id="{BE4B4699-668A-408B-BAB6-3F0CA4C09C3E}"/>
              </a:ext>
            </a:extLst>
          </p:cNvPr>
          <p:cNvSpPr txBox="1">
            <a:spLocks noGrp="1"/>
          </p:cNvSpPr>
          <p:nvPr>
            <p:ph type="subTitle" idx="1"/>
          </p:nvPr>
        </p:nvSpPr>
        <p:spPr>
          <a:xfrm>
            <a:off x="1260363" y="3970443"/>
            <a:ext cx="7559637" cy="1825563"/>
          </a:xfrm>
        </p:spPr>
        <p:txBody>
          <a:bodyPr anchorCtr="1">
            <a:noAutofit/>
          </a:bodyPr>
          <a:lstStyle>
            <a:lvl1pPr algn="ctr">
              <a:buNone/>
              <a:defRPr sz="2400"/>
            </a:lvl1pPr>
          </a:lstStyle>
          <a:p>
            <a:pPr lvl="0"/>
            <a:r>
              <a:rPr lang="pl-PL"/>
              <a:t>Kliknij, aby edytować styl wzorca podtytułu</a:t>
            </a:r>
          </a:p>
        </p:txBody>
      </p:sp>
      <p:sp>
        <p:nvSpPr>
          <p:cNvPr id="4" name="Symbol zastępczy daty 3">
            <a:extLst>
              <a:ext uri="{FF2B5EF4-FFF2-40B4-BE49-F238E27FC236}">
                <a16:creationId xmlns:a16="http://schemas.microsoft.com/office/drawing/2014/main" id="{B34E2189-6700-455F-BD05-9D0E5A554DB7}"/>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296223EA-3452-40EC-BDC1-EF90F80A96D9}"/>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86F88F53-6938-465C-85A9-9E106E5F9EC1}"/>
              </a:ext>
            </a:extLst>
          </p:cNvPr>
          <p:cNvSpPr txBox="1">
            <a:spLocks noGrp="1"/>
          </p:cNvSpPr>
          <p:nvPr>
            <p:ph type="sldNum" sz="quarter" idx="8"/>
          </p:nvPr>
        </p:nvSpPr>
        <p:spPr/>
        <p:txBody>
          <a:bodyPr/>
          <a:lstStyle>
            <a:lvl1pPr>
              <a:defRPr/>
            </a:lvl1pPr>
          </a:lstStyle>
          <a:p>
            <a:pPr lvl="0"/>
            <a:fld id="{2854F6C7-12FD-44AB-92EE-0D4551641600}" type="slidenum">
              <a:t>‹#›</a:t>
            </a:fld>
            <a:endParaRPr lang="pl-PL"/>
          </a:p>
        </p:txBody>
      </p:sp>
    </p:spTree>
    <p:extLst>
      <p:ext uri="{BB962C8B-B14F-4D97-AF65-F5344CB8AC3E}">
        <p14:creationId xmlns:p14="http://schemas.microsoft.com/office/powerpoint/2010/main" val="28606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8D8B65-1B7E-4A8D-88AE-AA37F8A79575}"/>
              </a:ext>
            </a:extLst>
          </p:cNvPr>
          <p:cNvSpPr txBox="1">
            <a:spLocks noGrp="1"/>
          </p:cNvSpPr>
          <p:nvPr>
            <p:ph type="title"/>
          </p:nvPr>
        </p:nvSpPr>
        <p:spPr/>
        <p:txBody>
          <a:bodyPr/>
          <a:lstStyle>
            <a:lvl1pPr>
              <a:defRPr>
                <a:latin typeface="Arial" pitchFamily="18"/>
              </a:defRPr>
            </a:lvl1pPr>
          </a:lstStyle>
          <a:p>
            <a:pPr lvl="0"/>
            <a:r>
              <a:rPr lang="pl-PL"/>
              <a:t>Kliknij, aby edytować styl</a:t>
            </a:r>
          </a:p>
        </p:txBody>
      </p:sp>
      <p:sp>
        <p:nvSpPr>
          <p:cNvPr id="3" name="Symbol zastępczy tytułu pionowego 2">
            <a:extLst>
              <a:ext uri="{FF2B5EF4-FFF2-40B4-BE49-F238E27FC236}">
                <a16:creationId xmlns:a16="http://schemas.microsoft.com/office/drawing/2014/main" id="{03C65481-6E6B-451B-B201-92DB05B6A4C4}"/>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C68C0528-5116-4A33-9538-E3FBCDF3C8B9}"/>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1024CDC1-F518-42E2-BAE5-DA6E937B5390}"/>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82342423-5B0B-4E2B-8E55-EE7866D0BC85}"/>
              </a:ext>
            </a:extLst>
          </p:cNvPr>
          <p:cNvSpPr txBox="1">
            <a:spLocks noGrp="1"/>
          </p:cNvSpPr>
          <p:nvPr>
            <p:ph type="sldNum" sz="quarter" idx="8"/>
          </p:nvPr>
        </p:nvSpPr>
        <p:spPr/>
        <p:txBody>
          <a:bodyPr/>
          <a:lstStyle>
            <a:lvl1pPr>
              <a:defRPr/>
            </a:lvl1pPr>
          </a:lstStyle>
          <a:p>
            <a:pPr lvl="0"/>
            <a:fld id="{7E3F851F-D4A4-4ED8-AB9B-86DA05DD9AED}" type="slidenum">
              <a:t>‹#›</a:t>
            </a:fld>
            <a:endParaRPr lang="pl-PL"/>
          </a:p>
        </p:txBody>
      </p:sp>
    </p:spTree>
    <p:extLst>
      <p:ext uri="{BB962C8B-B14F-4D97-AF65-F5344CB8AC3E}">
        <p14:creationId xmlns:p14="http://schemas.microsoft.com/office/powerpoint/2010/main" val="1075493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EE85693F-D10E-48F3-9E29-6802239EAE49}"/>
              </a:ext>
            </a:extLst>
          </p:cNvPr>
          <p:cNvSpPr txBox="1">
            <a:spLocks noGrp="1"/>
          </p:cNvSpPr>
          <p:nvPr>
            <p:ph type="title" orient="vert"/>
          </p:nvPr>
        </p:nvSpPr>
        <p:spPr>
          <a:xfrm>
            <a:off x="7308716" y="301678"/>
            <a:ext cx="2266916" cy="6456240"/>
          </a:xfrm>
        </p:spPr>
        <p:txBody>
          <a:bodyPr vert="eaVert"/>
          <a:lstStyle>
            <a:lvl1pPr>
              <a:defRPr>
                <a:latin typeface="Arial" pitchFamily="18"/>
              </a:defRPr>
            </a:lvl1pPr>
          </a:lstStyle>
          <a:p>
            <a:pPr lvl="0"/>
            <a:r>
              <a:rPr lang="pl-PL"/>
              <a:t>Kliknij, aby edytować styl</a:t>
            </a:r>
          </a:p>
        </p:txBody>
      </p:sp>
      <p:sp>
        <p:nvSpPr>
          <p:cNvPr id="3" name="Symbol zastępczy tytułu pionowego 2">
            <a:extLst>
              <a:ext uri="{FF2B5EF4-FFF2-40B4-BE49-F238E27FC236}">
                <a16:creationId xmlns:a16="http://schemas.microsoft.com/office/drawing/2014/main" id="{1F755A9D-A407-4F52-B7FA-68315C2ECD44}"/>
              </a:ext>
            </a:extLst>
          </p:cNvPr>
          <p:cNvSpPr txBox="1">
            <a:spLocks noGrp="1"/>
          </p:cNvSpPr>
          <p:nvPr>
            <p:ph type="body" orient="vert" idx="1"/>
          </p:nvPr>
        </p:nvSpPr>
        <p:spPr>
          <a:xfrm>
            <a:off x="503276" y="301678"/>
            <a:ext cx="6653156" cy="6456240"/>
          </a:xfrm>
        </p:spPr>
        <p:txBody>
          <a:bodyPr vert="eaVert"/>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C717A108-BF83-4C5F-AB06-1FA76A98BC03}"/>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9CECA76D-266C-440F-B5EE-3583A6C8C41F}"/>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0670EF38-FDA3-4CE3-A5E8-B136545F65F3}"/>
              </a:ext>
            </a:extLst>
          </p:cNvPr>
          <p:cNvSpPr txBox="1">
            <a:spLocks noGrp="1"/>
          </p:cNvSpPr>
          <p:nvPr>
            <p:ph type="sldNum" sz="quarter" idx="8"/>
          </p:nvPr>
        </p:nvSpPr>
        <p:spPr/>
        <p:txBody>
          <a:bodyPr/>
          <a:lstStyle>
            <a:lvl1pPr>
              <a:defRPr/>
            </a:lvl1pPr>
          </a:lstStyle>
          <a:p>
            <a:pPr lvl="0"/>
            <a:fld id="{9E99804E-41D4-414D-9E20-0955A6114C26}" type="slidenum">
              <a:t>‹#›</a:t>
            </a:fld>
            <a:endParaRPr lang="pl-PL"/>
          </a:p>
        </p:txBody>
      </p:sp>
    </p:spTree>
    <p:extLst>
      <p:ext uri="{BB962C8B-B14F-4D97-AF65-F5344CB8AC3E}">
        <p14:creationId xmlns:p14="http://schemas.microsoft.com/office/powerpoint/2010/main" val="564481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5593D1-BE63-426E-A61F-A52DD17957B1}"/>
              </a:ext>
            </a:extLst>
          </p:cNvPr>
          <p:cNvSpPr txBox="1">
            <a:spLocks noGrp="1"/>
          </p:cNvSpPr>
          <p:nvPr>
            <p:ph type="title"/>
          </p:nvPr>
        </p:nvSpPr>
        <p:spPr/>
        <p:txBody>
          <a:bodyPr/>
          <a:lstStyle>
            <a:lvl1pPr>
              <a:defRPr>
                <a:latin typeface="Arial" pitchFamily="18"/>
              </a:defRPr>
            </a:lvl1pPr>
          </a:lstStyle>
          <a:p>
            <a:pPr lvl="0"/>
            <a:r>
              <a:rPr lang="pl-PL"/>
              <a:t>Kliknij, aby edytować styl</a:t>
            </a:r>
          </a:p>
        </p:txBody>
      </p:sp>
      <p:sp>
        <p:nvSpPr>
          <p:cNvPr id="3" name="Symbol zastępczy zawartości 2">
            <a:extLst>
              <a:ext uri="{FF2B5EF4-FFF2-40B4-BE49-F238E27FC236}">
                <a16:creationId xmlns:a16="http://schemas.microsoft.com/office/drawing/2014/main" id="{A61FA2A5-4F90-4313-977F-1C2FBDF35323}"/>
              </a:ext>
            </a:extLst>
          </p:cNvPr>
          <p:cNvSpPr txBox="1">
            <a:spLocks noGrp="1"/>
          </p:cNvSpPr>
          <p:nvPr>
            <p:ph type="title" idx="4294967295"/>
          </p:nvPr>
        </p:nvSpPr>
        <p:spPr>
          <a:xfrm>
            <a:off x="503998" y="1769043"/>
            <a:ext cx="9071643" cy="4989240"/>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4" name="Symbol zastępczy daty 3">
            <a:extLst>
              <a:ext uri="{FF2B5EF4-FFF2-40B4-BE49-F238E27FC236}">
                <a16:creationId xmlns:a16="http://schemas.microsoft.com/office/drawing/2014/main" id="{30E89D19-CFA8-4B7F-8B03-EE72340581FA}"/>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B4BAE41C-2172-43BC-B68F-C43AAC471DAA}"/>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20025033-EA94-4706-9D70-CE534D8BF6B3}"/>
              </a:ext>
            </a:extLst>
          </p:cNvPr>
          <p:cNvSpPr txBox="1">
            <a:spLocks noGrp="1"/>
          </p:cNvSpPr>
          <p:nvPr>
            <p:ph type="sldNum" sz="quarter" idx="8"/>
          </p:nvPr>
        </p:nvSpPr>
        <p:spPr/>
        <p:txBody>
          <a:bodyPr/>
          <a:lstStyle>
            <a:lvl1pPr>
              <a:defRPr/>
            </a:lvl1pPr>
          </a:lstStyle>
          <a:p>
            <a:pPr lvl="0"/>
            <a:fld id="{83BBDD4A-47F6-475B-AB60-1568AC150113}" type="slidenum">
              <a:t>‹#›</a:t>
            </a:fld>
            <a:endParaRPr lang="pl-PL"/>
          </a:p>
        </p:txBody>
      </p:sp>
    </p:spTree>
    <p:extLst>
      <p:ext uri="{BB962C8B-B14F-4D97-AF65-F5344CB8AC3E}">
        <p14:creationId xmlns:p14="http://schemas.microsoft.com/office/powerpoint/2010/main" val="2347730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21CC0C6-00F4-4B14-9DD0-B9BF7FBBC7EF}"/>
              </a:ext>
            </a:extLst>
          </p:cNvPr>
          <p:cNvSpPr txBox="1">
            <a:spLocks noGrp="1"/>
          </p:cNvSpPr>
          <p:nvPr>
            <p:ph type="title"/>
          </p:nvPr>
        </p:nvSpPr>
        <p:spPr>
          <a:xfrm>
            <a:off x="687235" y="1884240"/>
            <a:ext cx="8694718" cy="3144959"/>
          </a:xfrm>
        </p:spPr>
        <p:txBody>
          <a:bodyPr anchor="b"/>
          <a:lstStyle>
            <a:lvl1pPr>
              <a:defRPr sz="6000">
                <a:latin typeface="Arial" pitchFamily="18"/>
              </a:defRPr>
            </a:lvl1pPr>
          </a:lstStyle>
          <a:p>
            <a:pPr lvl="0"/>
            <a:r>
              <a:rPr lang="pl-PL"/>
              <a:t>Kliknij, aby edytować styl</a:t>
            </a:r>
          </a:p>
        </p:txBody>
      </p:sp>
      <p:sp>
        <p:nvSpPr>
          <p:cNvPr id="3" name="Symbol zastępczy tekstu 2">
            <a:extLst>
              <a:ext uri="{FF2B5EF4-FFF2-40B4-BE49-F238E27FC236}">
                <a16:creationId xmlns:a16="http://schemas.microsoft.com/office/drawing/2014/main" id="{68A4BE91-9B26-4881-91FB-459AB376227C}"/>
              </a:ext>
            </a:extLst>
          </p:cNvPr>
          <p:cNvSpPr txBox="1">
            <a:spLocks noGrp="1"/>
          </p:cNvSpPr>
          <p:nvPr>
            <p:ph type="body" idx="1"/>
          </p:nvPr>
        </p:nvSpPr>
        <p:spPr>
          <a:xfrm>
            <a:off x="687235" y="5059439"/>
            <a:ext cx="8694718" cy="1652759"/>
          </a:xfrm>
        </p:spPr>
        <p:txBody>
          <a:bodyPr/>
          <a:lstStyle>
            <a:lvl1pPr>
              <a:defRPr sz="2400">
                <a:solidFill>
                  <a:srgbClr val="898989"/>
                </a:solidFill>
              </a:defRPr>
            </a:lvl1pPr>
          </a:lstStyle>
          <a:p>
            <a:pPr lvl="0"/>
            <a:r>
              <a:rPr lang="pl-PL"/>
              <a:t>Kliknij, aby edytować style wzorca tekstu</a:t>
            </a:r>
          </a:p>
        </p:txBody>
      </p:sp>
      <p:sp>
        <p:nvSpPr>
          <p:cNvPr id="4" name="Symbol zastępczy daty 3">
            <a:extLst>
              <a:ext uri="{FF2B5EF4-FFF2-40B4-BE49-F238E27FC236}">
                <a16:creationId xmlns:a16="http://schemas.microsoft.com/office/drawing/2014/main" id="{029015A4-70EF-408C-932F-D1003A38E3E1}"/>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2E026C7A-2929-4D90-BF5C-234B3A0D9F33}"/>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F2CD9E10-3F19-494A-8C31-FE468B74CF05}"/>
              </a:ext>
            </a:extLst>
          </p:cNvPr>
          <p:cNvSpPr txBox="1">
            <a:spLocks noGrp="1"/>
          </p:cNvSpPr>
          <p:nvPr>
            <p:ph type="sldNum" sz="quarter" idx="8"/>
          </p:nvPr>
        </p:nvSpPr>
        <p:spPr/>
        <p:txBody>
          <a:bodyPr/>
          <a:lstStyle>
            <a:lvl1pPr>
              <a:defRPr/>
            </a:lvl1pPr>
          </a:lstStyle>
          <a:p>
            <a:pPr lvl="0"/>
            <a:fld id="{8E024877-2722-476F-9410-6DC3D581ED3C}" type="slidenum">
              <a:t>‹#›</a:t>
            </a:fld>
            <a:endParaRPr lang="pl-PL"/>
          </a:p>
        </p:txBody>
      </p:sp>
    </p:spTree>
    <p:extLst>
      <p:ext uri="{BB962C8B-B14F-4D97-AF65-F5344CB8AC3E}">
        <p14:creationId xmlns:p14="http://schemas.microsoft.com/office/powerpoint/2010/main" val="425227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4DDE7A-9507-443F-BEAF-41C9AD9BB85C}"/>
              </a:ext>
            </a:extLst>
          </p:cNvPr>
          <p:cNvSpPr txBox="1">
            <a:spLocks noGrp="1"/>
          </p:cNvSpPr>
          <p:nvPr>
            <p:ph type="title"/>
          </p:nvPr>
        </p:nvSpPr>
        <p:spPr/>
        <p:txBody>
          <a:bodyPr/>
          <a:lstStyle>
            <a:lvl1pPr>
              <a:defRPr>
                <a:latin typeface="Arial" pitchFamily="18"/>
              </a:defRPr>
            </a:lvl1pPr>
          </a:lstStyle>
          <a:p>
            <a:pPr lvl="0"/>
            <a:r>
              <a:rPr lang="pl-PL"/>
              <a:t>Kliknij, aby edytować styl</a:t>
            </a:r>
          </a:p>
        </p:txBody>
      </p:sp>
      <p:sp>
        <p:nvSpPr>
          <p:cNvPr id="3" name="Symbol zastępczy zawartości 2">
            <a:extLst>
              <a:ext uri="{FF2B5EF4-FFF2-40B4-BE49-F238E27FC236}">
                <a16:creationId xmlns:a16="http://schemas.microsoft.com/office/drawing/2014/main" id="{04A642F4-0BC9-4D07-8D09-9463CA02C4DB}"/>
              </a:ext>
            </a:extLst>
          </p:cNvPr>
          <p:cNvSpPr txBox="1">
            <a:spLocks noGrp="1"/>
          </p:cNvSpPr>
          <p:nvPr>
            <p:ph type="title" idx="4294967295"/>
          </p:nvPr>
        </p:nvSpPr>
        <p:spPr>
          <a:xfrm>
            <a:off x="503276" y="1768321"/>
            <a:ext cx="4459318" cy="4989597"/>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4" name="Symbol zastępczy zawartości 3">
            <a:extLst>
              <a:ext uri="{FF2B5EF4-FFF2-40B4-BE49-F238E27FC236}">
                <a16:creationId xmlns:a16="http://schemas.microsoft.com/office/drawing/2014/main" id="{7C931072-E851-4009-9A94-1F1202A92D0F}"/>
              </a:ext>
            </a:extLst>
          </p:cNvPr>
          <p:cNvSpPr txBox="1">
            <a:spLocks noGrp="1"/>
          </p:cNvSpPr>
          <p:nvPr>
            <p:ph type="title" idx="4294967295"/>
          </p:nvPr>
        </p:nvSpPr>
        <p:spPr>
          <a:xfrm>
            <a:off x="5114879" y="1768321"/>
            <a:ext cx="4460763" cy="4989597"/>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5" name="Symbol zastępczy daty 4">
            <a:extLst>
              <a:ext uri="{FF2B5EF4-FFF2-40B4-BE49-F238E27FC236}">
                <a16:creationId xmlns:a16="http://schemas.microsoft.com/office/drawing/2014/main" id="{1CA8AE01-8F0F-4E51-841C-987364C0C38E}"/>
              </a:ext>
            </a:extLst>
          </p:cNvPr>
          <p:cNvSpPr txBox="1">
            <a:spLocks noGrp="1"/>
          </p:cNvSpPr>
          <p:nvPr>
            <p:ph type="dt" sz="half" idx="7"/>
          </p:nvPr>
        </p:nvSpPr>
        <p:spPr/>
        <p:txBody>
          <a:bodyPr/>
          <a:lstStyle>
            <a:lvl1pPr>
              <a:defRPr/>
            </a:lvl1pPr>
          </a:lstStyle>
          <a:p>
            <a:pPr lvl="0"/>
            <a:endParaRPr lang="pl-PL"/>
          </a:p>
        </p:txBody>
      </p:sp>
      <p:sp>
        <p:nvSpPr>
          <p:cNvPr id="6" name="Symbol zastępczy stopki 5">
            <a:extLst>
              <a:ext uri="{FF2B5EF4-FFF2-40B4-BE49-F238E27FC236}">
                <a16:creationId xmlns:a16="http://schemas.microsoft.com/office/drawing/2014/main" id="{83BEF629-20D1-4C18-986C-9D88ABD21EC5}"/>
              </a:ext>
            </a:extLst>
          </p:cNvPr>
          <p:cNvSpPr txBox="1">
            <a:spLocks noGrp="1"/>
          </p:cNvSpPr>
          <p:nvPr>
            <p:ph type="ftr" sz="quarter" idx="9"/>
          </p:nvPr>
        </p:nvSpPr>
        <p:spPr/>
        <p:txBody>
          <a:bodyPr/>
          <a:lstStyle>
            <a:lvl1pPr>
              <a:defRPr/>
            </a:lvl1pPr>
          </a:lstStyle>
          <a:p>
            <a:pPr lvl="0"/>
            <a:endParaRPr lang="pl-PL"/>
          </a:p>
        </p:txBody>
      </p:sp>
      <p:sp>
        <p:nvSpPr>
          <p:cNvPr id="7" name="Symbol zastępczy numeru slajdu 6">
            <a:extLst>
              <a:ext uri="{FF2B5EF4-FFF2-40B4-BE49-F238E27FC236}">
                <a16:creationId xmlns:a16="http://schemas.microsoft.com/office/drawing/2014/main" id="{A220CA45-1234-4212-829A-DFCB630CB397}"/>
              </a:ext>
            </a:extLst>
          </p:cNvPr>
          <p:cNvSpPr txBox="1">
            <a:spLocks noGrp="1"/>
          </p:cNvSpPr>
          <p:nvPr>
            <p:ph type="sldNum" sz="quarter" idx="8"/>
          </p:nvPr>
        </p:nvSpPr>
        <p:spPr/>
        <p:txBody>
          <a:bodyPr/>
          <a:lstStyle>
            <a:lvl1pPr>
              <a:defRPr/>
            </a:lvl1pPr>
          </a:lstStyle>
          <a:p>
            <a:pPr lvl="0"/>
            <a:fld id="{9F660711-99FC-488B-A866-7AD4F10C9B69}" type="slidenum">
              <a:t>‹#›</a:t>
            </a:fld>
            <a:endParaRPr lang="pl-PL"/>
          </a:p>
        </p:txBody>
      </p:sp>
    </p:spTree>
    <p:extLst>
      <p:ext uri="{BB962C8B-B14F-4D97-AF65-F5344CB8AC3E}">
        <p14:creationId xmlns:p14="http://schemas.microsoft.com/office/powerpoint/2010/main" val="1774027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6C67E15-7ABD-42B2-8D4C-F5402429A21A}"/>
              </a:ext>
            </a:extLst>
          </p:cNvPr>
          <p:cNvSpPr txBox="1">
            <a:spLocks noGrp="1"/>
          </p:cNvSpPr>
          <p:nvPr>
            <p:ph type="title"/>
          </p:nvPr>
        </p:nvSpPr>
        <p:spPr>
          <a:xfrm>
            <a:off x="693718" y="403195"/>
            <a:ext cx="8694718" cy="1460516"/>
          </a:xfrm>
        </p:spPr>
        <p:txBody>
          <a:bodyPr/>
          <a:lstStyle>
            <a:lvl1pPr>
              <a:defRPr>
                <a:latin typeface="Arial" pitchFamily="18"/>
              </a:defRPr>
            </a:lvl1pPr>
          </a:lstStyle>
          <a:p>
            <a:pPr lvl="0"/>
            <a:r>
              <a:rPr lang="pl-PL"/>
              <a:t>Kliknij, aby edytować styl</a:t>
            </a:r>
          </a:p>
        </p:txBody>
      </p:sp>
      <p:sp>
        <p:nvSpPr>
          <p:cNvPr id="3" name="Symbol zastępczy tekstu 2">
            <a:extLst>
              <a:ext uri="{FF2B5EF4-FFF2-40B4-BE49-F238E27FC236}">
                <a16:creationId xmlns:a16="http://schemas.microsoft.com/office/drawing/2014/main" id="{31E58007-0F85-473F-8AE0-073515A73F32}"/>
              </a:ext>
            </a:extLst>
          </p:cNvPr>
          <p:cNvSpPr txBox="1">
            <a:spLocks noGrp="1"/>
          </p:cNvSpPr>
          <p:nvPr>
            <p:ph type="body" idx="1"/>
          </p:nvPr>
        </p:nvSpPr>
        <p:spPr>
          <a:xfrm>
            <a:off x="693718" y="1852556"/>
            <a:ext cx="4265639" cy="907916"/>
          </a:xfrm>
        </p:spPr>
        <p:txBody>
          <a:bodyPr anchor="b"/>
          <a:lstStyle>
            <a:lvl1pPr>
              <a:defRPr sz="2400" b="1"/>
            </a:lvl1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D589D8D9-0FB6-4C25-8D2E-6A1FA69732F5}"/>
              </a:ext>
            </a:extLst>
          </p:cNvPr>
          <p:cNvSpPr txBox="1">
            <a:spLocks noGrp="1"/>
          </p:cNvSpPr>
          <p:nvPr>
            <p:ph type="title" idx="4294967295"/>
          </p:nvPr>
        </p:nvSpPr>
        <p:spPr>
          <a:xfrm>
            <a:off x="693718" y="2760838"/>
            <a:ext cx="4265639" cy="4062240"/>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5" name="Symbol zastępczy tekstu 4">
            <a:extLst>
              <a:ext uri="{FF2B5EF4-FFF2-40B4-BE49-F238E27FC236}">
                <a16:creationId xmlns:a16="http://schemas.microsoft.com/office/drawing/2014/main" id="{2502C423-523B-44CC-8758-A863D0C5E5A2}"/>
              </a:ext>
            </a:extLst>
          </p:cNvPr>
          <p:cNvSpPr txBox="1">
            <a:spLocks noGrp="1"/>
          </p:cNvSpPr>
          <p:nvPr>
            <p:ph type="body" idx="3"/>
          </p:nvPr>
        </p:nvSpPr>
        <p:spPr>
          <a:xfrm>
            <a:off x="5103723" y="1852556"/>
            <a:ext cx="4284722" cy="907916"/>
          </a:xfrm>
        </p:spPr>
        <p:txBody>
          <a:bodyPr anchor="b"/>
          <a:lstStyle>
            <a:lvl1pPr>
              <a:buNone/>
              <a:defRPr sz="2400" b="1"/>
            </a:lvl1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1012B3ED-8F3C-44A8-8D1F-B700FAE2CAF8}"/>
              </a:ext>
            </a:extLst>
          </p:cNvPr>
          <p:cNvSpPr txBox="1">
            <a:spLocks noGrp="1"/>
          </p:cNvSpPr>
          <p:nvPr>
            <p:ph type="title" idx="4294967295"/>
          </p:nvPr>
        </p:nvSpPr>
        <p:spPr>
          <a:xfrm>
            <a:off x="5103723" y="2760838"/>
            <a:ext cx="4284722" cy="4062240"/>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7" name="Symbol zastępczy daty 6">
            <a:extLst>
              <a:ext uri="{FF2B5EF4-FFF2-40B4-BE49-F238E27FC236}">
                <a16:creationId xmlns:a16="http://schemas.microsoft.com/office/drawing/2014/main" id="{8A526318-1E9C-40A5-BE9E-D11784826B27}"/>
              </a:ext>
            </a:extLst>
          </p:cNvPr>
          <p:cNvSpPr txBox="1">
            <a:spLocks noGrp="1"/>
          </p:cNvSpPr>
          <p:nvPr>
            <p:ph type="dt" sz="half" idx="7"/>
          </p:nvPr>
        </p:nvSpPr>
        <p:spPr/>
        <p:txBody>
          <a:bodyPr/>
          <a:lstStyle>
            <a:lvl1pPr>
              <a:defRPr/>
            </a:lvl1pPr>
          </a:lstStyle>
          <a:p>
            <a:pPr lvl="0"/>
            <a:endParaRPr lang="pl-PL"/>
          </a:p>
        </p:txBody>
      </p:sp>
      <p:sp>
        <p:nvSpPr>
          <p:cNvPr id="8" name="Symbol zastępczy stopki 7">
            <a:extLst>
              <a:ext uri="{FF2B5EF4-FFF2-40B4-BE49-F238E27FC236}">
                <a16:creationId xmlns:a16="http://schemas.microsoft.com/office/drawing/2014/main" id="{F2F5F85F-3AB7-45D1-982C-D458C284A657}"/>
              </a:ext>
            </a:extLst>
          </p:cNvPr>
          <p:cNvSpPr txBox="1">
            <a:spLocks noGrp="1"/>
          </p:cNvSpPr>
          <p:nvPr>
            <p:ph type="ftr" sz="quarter" idx="9"/>
          </p:nvPr>
        </p:nvSpPr>
        <p:spPr/>
        <p:txBody>
          <a:bodyPr/>
          <a:lstStyle>
            <a:lvl1pPr>
              <a:defRPr/>
            </a:lvl1pPr>
          </a:lstStyle>
          <a:p>
            <a:pPr lvl="0"/>
            <a:endParaRPr lang="pl-PL"/>
          </a:p>
        </p:txBody>
      </p:sp>
      <p:sp>
        <p:nvSpPr>
          <p:cNvPr id="9" name="Symbol zastępczy numeru slajdu 8">
            <a:extLst>
              <a:ext uri="{FF2B5EF4-FFF2-40B4-BE49-F238E27FC236}">
                <a16:creationId xmlns:a16="http://schemas.microsoft.com/office/drawing/2014/main" id="{6A48690E-EE14-4A86-92FF-6973AF072A64}"/>
              </a:ext>
            </a:extLst>
          </p:cNvPr>
          <p:cNvSpPr txBox="1">
            <a:spLocks noGrp="1"/>
          </p:cNvSpPr>
          <p:nvPr>
            <p:ph type="sldNum" sz="quarter" idx="8"/>
          </p:nvPr>
        </p:nvSpPr>
        <p:spPr/>
        <p:txBody>
          <a:bodyPr/>
          <a:lstStyle>
            <a:lvl1pPr>
              <a:defRPr/>
            </a:lvl1pPr>
          </a:lstStyle>
          <a:p>
            <a:pPr lvl="0"/>
            <a:fld id="{921582E7-E2F0-414D-ABBA-7A57A1271F5B}" type="slidenum">
              <a:t>‹#›</a:t>
            </a:fld>
            <a:endParaRPr lang="pl-PL"/>
          </a:p>
        </p:txBody>
      </p:sp>
    </p:spTree>
    <p:extLst>
      <p:ext uri="{BB962C8B-B14F-4D97-AF65-F5344CB8AC3E}">
        <p14:creationId xmlns:p14="http://schemas.microsoft.com/office/powerpoint/2010/main" val="28264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A597B3B-B3BD-43A7-8858-D4A2011B5884}"/>
              </a:ext>
            </a:extLst>
          </p:cNvPr>
          <p:cNvSpPr txBox="1">
            <a:spLocks noGrp="1"/>
          </p:cNvSpPr>
          <p:nvPr>
            <p:ph type="title"/>
          </p:nvPr>
        </p:nvSpPr>
        <p:spPr/>
        <p:txBody>
          <a:bodyPr/>
          <a:lstStyle>
            <a:lvl1pPr>
              <a:defRPr>
                <a:latin typeface="Arial" pitchFamily="18"/>
              </a:defRPr>
            </a:lvl1pPr>
          </a:lstStyle>
          <a:p>
            <a:pPr lvl="0"/>
            <a:r>
              <a:rPr lang="pl-PL"/>
              <a:t>Kliknij, aby edytować styl</a:t>
            </a:r>
          </a:p>
        </p:txBody>
      </p:sp>
      <p:sp>
        <p:nvSpPr>
          <p:cNvPr id="3" name="Symbol zastępczy daty 2">
            <a:extLst>
              <a:ext uri="{FF2B5EF4-FFF2-40B4-BE49-F238E27FC236}">
                <a16:creationId xmlns:a16="http://schemas.microsoft.com/office/drawing/2014/main" id="{23D13348-AB3C-4848-A284-D5E0758DD250}"/>
              </a:ext>
            </a:extLst>
          </p:cNvPr>
          <p:cNvSpPr txBox="1">
            <a:spLocks noGrp="1"/>
          </p:cNvSpPr>
          <p:nvPr>
            <p:ph type="dt" sz="half" idx="7"/>
          </p:nvPr>
        </p:nvSpPr>
        <p:spPr/>
        <p:txBody>
          <a:bodyPr/>
          <a:lstStyle>
            <a:lvl1pPr>
              <a:defRPr/>
            </a:lvl1pPr>
          </a:lstStyle>
          <a:p>
            <a:pPr lvl="0"/>
            <a:endParaRPr lang="pl-PL"/>
          </a:p>
        </p:txBody>
      </p:sp>
      <p:sp>
        <p:nvSpPr>
          <p:cNvPr id="4" name="Symbol zastępczy stopki 3">
            <a:extLst>
              <a:ext uri="{FF2B5EF4-FFF2-40B4-BE49-F238E27FC236}">
                <a16:creationId xmlns:a16="http://schemas.microsoft.com/office/drawing/2014/main" id="{D42CD542-6600-4F5F-ADDA-CF5DA2A3647D}"/>
              </a:ext>
            </a:extLst>
          </p:cNvPr>
          <p:cNvSpPr txBox="1">
            <a:spLocks noGrp="1"/>
          </p:cNvSpPr>
          <p:nvPr>
            <p:ph type="ftr" sz="quarter" idx="9"/>
          </p:nvPr>
        </p:nvSpPr>
        <p:spPr/>
        <p:txBody>
          <a:bodyPr/>
          <a:lstStyle>
            <a:lvl1pPr>
              <a:defRPr/>
            </a:lvl1pPr>
          </a:lstStyle>
          <a:p>
            <a:pPr lvl="0"/>
            <a:endParaRPr lang="pl-PL"/>
          </a:p>
        </p:txBody>
      </p:sp>
      <p:sp>
        <p:nvSpPr>
          <p:cNvPr id="5" name="Symbol zastępczy numeru slajdu 4">
            <a:extLst>
              <a:ext uri="{FF2B5EF4-FFF2-40B4-BE49-F238E27FC236}">
                <a16:creationId xmlns:a16="http://schemas.microsoft.com/office/drawing/2014/main" id="{ABE66B08-5DED-4D1D-98AD-E7F574784ECF}"/>
              </a:ext>
            </a:extLst>
          </p:cNvPr>
          <p:cNvSpPr txBox="1">
            <a:spLocks noGrp="1"/>
          </p:cNvSpPr>
          <p:nvPr>
            <p:ph type="sldNum" sz="quarter" idx="8"/>
          </p:nvPr>
        </p:nvSpPr>
        <p:spPr/>
        <p:txBody>
          <a:bodyPr/>
          <a:lstStyle>
            <a:lvl1pPr>
              <a:defRPr/>
            </a:lvl1pPr>
          </a:lstStyle>
          <a:p>
            <a:pPr lvl="0"/>
            <a:fld id="{AAD361D0-60A8-4766-8071-917BBB553CF9}" type="slidenum">
              <a:t>‹#›</a:t>
            </a:fld>
            <a:endParaRPr lang="pl-PL"/>
          </a:p>
        </p:txBody>
      </p:sp>
    </p:spTree>
    <p:extLst>
      <p:ext uri="{BB962C8B-B14F-4D97-AF65-F5344CB8AC3E}">
        <p14:creationId xmlns:p14="http://schemas.microsoft.com/office/powerpoint/2010/main" val="3997352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BEF93038-A2EF-4598-8FDF-BFC42403DF9A}"/>
              </a:ext>
            </a:extLst>
          </p:cNvPr>
          <p:cNvSpPr txBox="1">
            <a:spLocks noGrp="1"/>
          </p:cNvSpPr>
          <p:nvPr>
            <p:ph type="dt" sz="half" idx="7"/>
          </p:nvPr>
        </p:nvSpPr>
        <p:spPr/>
        <p:txBody>
          <a:bodyPr/>
          <a:lstStyle>
            <a:lvl1pPr>
              <a:defRPr/>
            </a:lvl1pPr>
          </a:lstStyle>
          <a:p>
            <a:pPr lvl="0"/>
            <a:endParaRPr lang="pl-PL"/>
          </a:p>
        </p:txBody>
      </p:sp>
      <p:sp>
        <p:nvSpPr>
          <p:cNvPr id="3" name="Symbol zastępczy stopki 2">
            <a:extLst>
              <a:ext uri="{FF2B5EF4-FFF2-40B4-BE49-F238E27FC236}">
                <a16:creationId xmlns:a16="http://schemas.microsoft.com/office/drawing/2014/main" id="{76E0EEB5-217E-4119-B1F2-64FC51167442}"/>
              </a:ext>
            </a:extLst>
          </p:cNvPr>
          <p:cNvSpPr txBox="1">
            <a:spLocks noGrp="1"/>
          </p:cNvSpPr>
          <p:nvPr>
            <p:ph type="ftr" sz="quarter" idx="9"/>
          </p:nvPr>
        </p:nvSpPr>
        <p:spPr/>
        <p:txBody>
          <a:bodyPr/>
          <a:lstStyle>
            <a:lvl1pPr>
              <a:defRPr/>
            </a:lvl1pPr>
          </a:lstStyle>
          <a:p>
            <a:pPr lvl="0"/>
            <a:endParaRPr lang="pl-PL"/>
          </a:p>
        </p:txBody>
      </p:sp>
      <p:sp>
        <p:nvSpPr>
          <p:cNvPr id="4" name="Symbol zastępczy numeru slajdu 3">
            <a:extLst>
              <a:ext uri="{FF2B5EF4-FFF2-40B4-BE49-F238E27FC236}">
                <a16:creationId xmlns:a16="http://schemas.microsoft.com/office/drawing/2014/main" id="{4A5121D2-CC48-4A78-AD1D-C6EDF797A537}"/>
              </a:ext>
            </a:extLst>
          </p:cNvPr>
          <p:cNvSpPr txBox="1">
            <a:spLocks noGrp="1"/>
          </p:cNvSpPr>
          <p:nvPr>
            <p:ph type="sldNum" sz="quarter" idx="8"/>
          </p:nvPr>
        </p:nvSpPr>
        <p:spPr/>
        <p:txBody>
          <a:bodyPr/>
          <a:lstStyle>
            <a:lvl1pPr>
              <a:defRPr/>
            </a:lvl1pPr>
          </a:lstStyle>
          <a:p>
            <a:pPr lvl="0"/>
            <a:fld id="{9713310A-9325-4DAF-A479-71C8683348F0}" type="slidenum">
              <a:t>‹#›</a:t>
            </a:fld>
            <a:endParaRPr lang="pl-PL"/>
          </a:p>
        </p:txBody>
      </p:sp>
      <p:sp>
        <p:nvSpPr>
          <p:cNvPr id="5" name="Tytuł 4">
            <a:extLst>
              <a:ext uri="{FF2B5EF4-FFF2-40B4-BE49-F238E27FC236}">
                <a16:creationId xmlns:a16="http://schemas.microsoft.com/office/drawing/2014/main" id="{A5A3D681-42C3-49AE-B2F4-7820B9034754}"/>
              </a:ext>
            </a:extLst>
          </p:cNvPr>
          <p:cNvSpPr txBox="1">
            <a:spLocks noGrp="1"/>
          </p:cNvSpPr>
          <p:nvPr>
            <p:ph type="title" idx="4294967295"/>
          </p:nvPr>
        </p:nvSpPr>
        <p:spPr>
          <a:xfrm>
            <a:off x="503998" y="301322"/>
            <a:ext cx="9072000" cy="1261798"/>
          </a:xfrm>
        </p:spPr>
        <p:txBody>
          <a:bodyPr/>
          <a:lstStyle>
            <a:lvl1pPr>
              <a:defRPr/>
            </a:lvl1pPr>
          </a:lstStyle>
          <a:p>
            <a:pPr lvl="0"/>
            <a:endParaRPr lang="pl-PL"/>
          </a:p>
        </p:txBody>
      </p:sp>
      <p:sp>
        <p:nvSpPr>
          <p:cNvPr id="6" name="Symbol zastępczy tekstu 5">
            <a:extLst>
              <a:ext uri="{FF2B5EF4-FFF2-40B4-BE49-F238E27FC236}">
                <a16:creationId xmlns:a16="http://schemas.microsoft.com/office/drawing/2014/main" id="{2E6B984B-6958-4F3C-B629-9E3F59E36D63}"/>
              </a:ext>
            </a:extLst>
          </p:cNvPr>
          <p:cNvSpPr txBox="1">
            <a:spLocks noGrp="1"/>
          </p:cNvSpPr>
          <p:nvPr>
            <p:ph type="body" idx="4294967295"/>
          </p:nvPr>
        </p:nvSpPr>
        <p:spPr>
          <a:xfrm>
            <a:off x="503998" y="1768678"/>
            <a:ext cx="9072000" cy="4384081"/>
          </a:xfrm>
        </p:spPr>
        <p:txBody>
          <a:bodyPr/>
          <a:lstStyle>
            <a:lvl1pPr>
              <a:spcBef>
                <a:spcPts val="1415"/>
              </a:spcBef>
              <a:spcAft>
                <a:spcPts val="0"/>
              </a:spcAft>
              <a:defRPr>
                <a:latin typeface="Liberation Sans" pitchFamily="18"/>
              </a:defRPr>
            </a:lvl1pPr>
          </a:lstStyle>
          <a:p>
            <a:pPr lvl="0"/>
            <a:endParaRPr lang="pl-PL"/>
          </a:p>
        </p:txBody>
      </p:sp>
    </p:spTree>
    <p:extLst>
      <p:ext uri="{BB962C8B-B14F-4D97-AF65-F5344CB8AC3E}">
        <p14:creationId xmlns:p14="http://schemas.microsoft.com/office/powerpoint/2010/main" val="132986856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57F5F56-DF66-4439-BCBF-00B98984E28B}"/>
              </a:ext>
            </a:extLst>
          </p:cNvPr>
          <p:cNvSpPr txBox="1">
            <a:spLocks noGrp="1"/>
          </p:cNvSpPr>
          <p:nvPr>
            <p:ph type="title"/>
          </p:nvPr>
        </p:nvSpPr>
        <p:spPr>
          <a:xfrm>
            <a:off x="693718" y="503276"/>
            <a:ext cx="3251158" cy="1765441"/>
          </a:xfrm>
        </p:spPr>
        <p:txBody>
          <a:bodyPr anchor="b"/>
          <a:lstStyle>
            <a:lvl1pPr>
              <a:defRPr sz="3200">
                <a:latin typeface="Arial" pitchFamily="18"/>
              </a:defRPr>
            </a:lvl1pPr>
          </a:lstStyle>
          <a:p>
            <a:pPr lvl="0"/>
            <a:r>
              <a:rPr lang="pl-PL"/>
              <a:t>Kliknij, aby edytować styl</a:t>
            </a:r>
          </a:p>
        </p:txBody>
      </p:sp>
      <p:sp>
        <p:nvSpPr>
          <p:cNvPr id="3" name="Symbol zastępczy zawartości 2">
            <a:extLst>
              <a:ext uri="{FF2B5EF4-FFF2-40B4-BE49-F238E27FC236}">
                <a16:creationId xmlns:a16="http://schemas.microsoft.com/office/drawing/2014/main" id="{5B044DF0-1C9B-4F2D-8A6E-C036FF6CDC75}"/>
              </a:ext>
            </a:extLst>
          </p:cNvPr>
          <p:cNvSpPr txBox="1">
            <a:spLocks noGrp="1"/>
          </p:cNvSpPr>
          <p:nvPr>
            <p:ph type="title" idx="4294967295"/>
          </p:nvPr>
        </p:nvSpPr>
        <p:spPr>
          <a:xfrm>
            <a:off x="4286158" y="1088995"/>
            <a:ext cx="5102278" cy="5372282"/>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4" name="Symbol zastępczy tekstu 3">
            <a:extLst>
              <a:ext uri="{FF2B5EF4-FFF2-40B4-BE49-F238E27FC236}">
                <a16:creationId xmlns:a16="http://schemas.microsoft.com/office/drawing/2014/main" id="{67F409E4-E072-4A9D-A724-DAF333A0DDF9}"/>
              </a:ext>
            </a:extLst>
          </p:cNvPr>
          <p:cNvSpPr txBox="1">
            <a:spLocks noGrp="1"/>
          </p:cNvSpPr>
          <p:nvPr>
            <p:ph type="body" idx="2"/>
          </p:nvPr>
        </p:nvSpPr>
        <p:spPr>
          <a:xfrm>
            <a:off x="693718" y="2268361"/>
            <a:ext cx="3251158" cy="4200479"/>
          </a:xfrm>
        </p:spPr>
        <p:txBody>
          <a:bodyPr/>
          <a:lstStyle>
            <a:lvl1pPr>
              <a:defRPr sz="1600"/>
            </a:lvl1pPr>
          </a:lstStyle>
          <a:p>
            <a:pPr lvl="0"/>
            <a:r>
              <a:rPr lang="pl-PL"/>
              <a:t>Kliknij, aby edytować style wzorca tekstu</a:t>
            </a:r>
          </a:p>
        </p:txBody>
      </p:sp>
      <p:sp>
        <p:nvSpPr>
          <p:cNvPr id="5" name="Symbol zastępczy daty 4">
            <a:extLst>
              <a:ext uri="{FF2B5EF4-FFF2-40B4-BE49-F238E27FC236}">
                <a16:creationId xmlns:a16="http://schemas.microsoft.com/office/drawing/2014/main" id="{225261A4-2993-4B7A-82C4-31CDFC6369BD}"/>
              </a:ext>
            </a:extLst>
          </p:cNvPr>
          <p:cNvSpPr txBox="1">
            <a:spLocks noGrp="1"/>
          </p:cNvSpPr>
          <p:nvPr>
            <p:ph type="dt" sz="half" idx="7"/>
          </p:nvPr>
        </p:nvSpPr>
        <p:spPr/>
        <p:txBody>
          <a:bodyPr/>
          <a:lstStyle>
            <a:lvl1pPr>
              <a:defRPr/>
            </a:lvl1pPr>
          </a:lstStyle>
          <a:p>
            <a:pPr lvl="0"/>
            <a:endParaRPr lang="pl-PL"/>
          </a:p>
        </p:txBody>
      </p:sp>
      <p:sp>
        <p:nvSpPr>
          <p:cNvPr id="6" name="Symbol zastępczy stopki 5">
            <a:extLst>
              <a:ext uri="{FF2B5EF4-FFF2-40B4-BE49-F238E27FC236}">
                <a16:creationId xmlns:a16="http://schemas.microsoft.com/office/drawing/2014/main" id="{A4C84AC5-2D27-4B7E-91E7-63FF3B7B1212}"/>
              </a:ext>
            </a:extLst>
          </p:cNvPr>
          <p:cNvSpPr txBox="1">
            <a:spLocks noGrp="1"/>
          </p:cNvSpPr>
          <p:nvPr>
            <p:ph type="ftr" sz="quarter" idx="9"/>
          </p:nvPr>
        </p:nvSpPr>
        <p:spPr/>
        <p:txBody>
          <a:bodyPr/>
          <a:lstStyle>
            <a:lvl1pPr>
              <a:defRPr/>
            </a:lvl1pPr>
          </a:lstStyle>
          <a:p>
            <a:pPr lvl="0"/>
            <a:endParaRPr lang="pl-PL"/>
          </a:p>
        </p:txBody>
      </p:sp>
      <p:sp>
        <p:nvSpPr>
          <p:cNvPr id="7" name="Symbol zastępczy numeru slajdu 6">
            <a:extLst>
              <a:ext uri="{FF2B5EF4-FFF2-40B4-BE49-F238E27FC236}">
                <a16:creationId xmlns:a16="http://schemas.microsoft.com/office/drawing/2014/main" id="{4C5BD0D4-25C2-4C10-9DC5-6E5CC656D2FC}"/>
              </a:ext>
            </a:extLst>
          </p:cNvPr>
          <p:cNvSpPr txBox="1">
            <a:spLocks noGrp="1"/>
          </p:cNvSpPr>
          <p:nvPr>
            <p:ph type="sldNum" sz="quarter" idx="8"/>
          </p:nvPr>
        </p:nvSpPr>
        <p:spPr/>
        <p:txBody>
          <a:bodyPr/>
          <a:lstStyle>
            <a:lvl1pPr>
              <a:defRPr/>
            </a:lvl1pPr>
          </a:lstStyle>
          <a:p>
            <a:pPr lvl="0"/>
            <a:fld id="{CE03840E-A543-4F0F-BF61-E6A1B7C4E602}" type="slidenum">
              <a:t>‹#›</a:t>
            </a:fld>
            <a:endParaRPr lang="pl-PL"/>
          </a:p>
        </p:txBody>
      </p:sp>
    </p:spTree>
    <p:extLst>
      <p:ext uri="{BB962C8B-B14F-4D97-AF65-F5344CB8AC3E}">
        <p14:creationId xmlns:p14="http://schemas.microsoft.com/office/powerpoint/2010/main" val="2836031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50ACCDD-F02A-4FA3-ADD4-A48C57A851FC}"/>
              </a:ext>
            </a:extLst>
          </p:cNvPr>
          <p:cNvSpPr txBox="1">
            <a:spLocks noGrp="1"/>
          </p:cNvSpPr>
          <p:nvPr>
            <p:ph type="title"/>
          </p:nvPr>
        </p:nvSpPr>
        <p:spPr>
          <a:xfrm>
            <a:off x="693718" y="503276"/>
            <a:ext cx="3251158" cy="1765441"/>
          </a:xfrm>
        </p:spPr>
        <p:txBody>
          <a:bodyPr anchor="b"/>
          <a:lstStyle>
            <a:lvl1pPr>
              <a:defRPr sz="3200">
                <a:latin typeface="Arial" pitchFamily="18"/>
              </a:defRPr>
            </a:lvl1pPr>
          </a:lstStyle>
          <a:p>
            <a:pPr lvl="0"/>
            <a:r>
              <a:rPr lang="pl-PL"/>
              <a:t>Kliknij, aby edytować styl</a:t>
            </a:r>
          </a:p>
        </p:txBody>
      </p:sp>
      <p:sp>
        <p:nvSpPr>
          <p:cNvPr id="3" name="Symbol zastępczy obrazu 2">
            <a:extLst>
              <a:ext uri="{FF2B5EF4-FFF2-40B4-BE49-F238E27FC236}">
                <a16:creationId xmlns:a16="http://schemas.microsoft.com/office/drawing/2014/main" id="{1A796877-7DD8-4590-A2D8-4BF395A5B545}"/>
              </a:ext>
            </a:extLst>
          </p:cNvPr>
          <p:cNvSpPr txBox="1">
            <a:spLocks noGrp="1"/>
          </p:cNvSpPr>
          <p:nvPr>
            <p:ph type="title" idx="4294967295"/>
          </p:nvPr>
        </p:nvSpPr>
        <p:spPr>
          <a:xfrm>
            <a:off x="4286158" y="1088995"/>
            <a:ext cx="5102278" cy="5372282"/>
          </a:xfrm>
        </p:spPr>
        <p:txBody>
          <a:bodyPr anchor="t"/>
          <a:lstStyle>
            <a:lvl1pPr>
              <a:defRPr/>
            </a:lvl1pPr>
          </a:lstStyle>
          <a:p>
            <a:pPr lvl="0"/>
            <a:endParaRPr lang="pl-PL"/>
          </a:p>
        </p:txBody>
      </p:sp>
      <p:sp>
        <p:nvSpPr>
          <p:cNvPr id="4" name="Symbol zastępczy tekstu 3">
            <a:extLst>
              <a:ext uri="{FF2B5EF4-FFF2-40B4-BE49-F238E27FC236}">
                <a16:creationId xmlns:a16="http://schemas.microsoft.com/office/drawing/2014/main" id="{E416DA22-AF4F-465A-B106-D692B9120E1B}"/>
              </a:ext>
            </a:extLst>
          </p:cNvPr>
          <p:cNvSpPr txBox="1">
            <a:spLocks noGrp="1"/>
          </p:cNvSpPr>
          <p:nvPr>
            <p:ph type="body" idx="2"/>
          </p:nvPr>
        </p:nvSpPr>
        <p:spPr>
          <a:xfrm>
            <a:off x="693718" y="2268361"/>
            <a:ext cx="3251158" cy="4200479"/>
          </a:xfrm>
        </p:spPr>
        <p:txBody>
          <a:bodyPr/>
          <a:lstStyle>
            <a:lvl1pPr>
              <a:defRPr sz="1600"/>
            </a:lvl1pPr>
          </a:lstStyle>
          <a:p>
            <a:pPr lvl="0"/>
            <a:r>
              <a:rPr lang="pl-PL"/>
              <a:t>Kliknij, aby edytować style wzorca tekstu</a:t>
            </a:r>
          </a:p>
        </p:txBody>
      </p:sp>
      <p:sp>
        <p:nvSpPr>
          <p:cNvPr id="5" name="Symbol zastępczy daty 4">
            <a:extLst>
              <a:ext uri="{FF2B5EF4-FFF2-40B4-BE49-F238E27FC236}">
                <a16:creationId xmlns:a16="http://schemas.microsoft.com/office/drawing/2014/main" id="{168C6986-4895-4EFE-9AA2-80E706499356}"/>
              </a:ext>
            </a:extLst>
          </p:cNvPr>
          <p:cNvSpPr txBox="1">
            <a:spLocks noGrp="1"/>
          </p:cNvSpPr>
          <p:nvPr>
            <p:ph type="dt" sz="half" idx="7"/>
          </p:nvPr>
        </p:nvSpPr>
        <p:spPr/>
        <p:txBody>
          <a:bodyPr/>
          <a:lstStyle>
            <a:lvl1pPr>
              <a:defRPr/>
            </a:lvl1pPr>
          </a:lstStyle>
          <a:p>
            <a:pPr lvl="0"/>
            <a:endParaRPr lang="pl-PL"/>
          </a:p>
        </p:txBody>
      </p:sp>
      <p:sp>
        <p:nvSpPr>
          <p:cNvPr id="6" name="Symbol zastępczy stopki 5">
            <a:extLst>
              <a:ext uri="{FF2B5EF4-FFF2-40B4-BE49-F238E27FC236}">
                <a16:creationId xmlns:a16="http://schemas.microsoft.com/office/drawing/2014/main" id="{A8EF47D3-54C9-4D91-B539-8F3CA5196EBF}"/>
              </a:ext>
            </a:extLst>
          </p:cNvPr>
          <p:cNvSpPr txBox="1">
            <a:spLocks noGrp="1"/>
          </p:cNvSpPr>
          <p:nvPr>
            <p:ph type="ftr" sz="quarter" idx="9"/>
          </p:nvPr>
        </p:nvSpPr>
        <p:spPr/>
        <p:txBody>
          <a:bodyPr/>
          <a:lstStyle>
            <a:lvl1pPr>
              <a:defRPr/>
            </a:lvl1pPr>
          </a:lstStyle>
          <a:p>
            <a:pPr lvl="0"/>
            <a:endParaRPr lang="pl-PL"/>
          </a:p>
        </p:txBody>
      </p:sp>
      <p:sp>
        <p:nvSpPr>
          <p:cNvPr id="7" name="Symbol zastępczy numeru slajdu 6">
            <a:extLst>
              <a:ext uri="{FF2B5EF4-FFF2-40B4-BE49-F238E27FC236}">
                <a16:creationId xmlns:a16="http://schemas.microsoft.com/office/drawing/2014/main" id="{5EE89212-EAAE-4BC7-B25D-B2E11764AD66}"/>
              </a:ext>
            </a:extLst>
          </p:cNvPr>
          <p:cNvSpPr txBox="1">
            <a:spLocks noGrp="1"/>
          </p:cNvSpPr>
          <p:nvPr>
            <p:ph type="sldNum" sz="quarter" idx="8"/>
          </p:nvPr>
        </p:nvSpPr>
        <p:spPr/>
        <p:txBody>
          <a:bodyPr/>
          <a:lstStyle>
            <a:lvl1pPr>
              <a:defRPr/>
            </a:lvl1pPr>
          </a:lstStyle>
          <a:p>
            <a:pPr lvl="0"/>
            <a:fld id="{B819E757-EDD8-4F56-B419-A08AF60845BC}" type="slidenum">
              <a:t>‹#›</a:t>
            </a:fld>
            <a:endParaRPr lang="pl-PL"/>
          </a:p>
        </p:txBody>
      </p:sp>
    </p:spTree>
    <p:extLst>
      <p:ext uri="{BB962C8B-B14F-4D97-AF65-F5344CB8AC3E}">
        <p14:creationId xmlns:p14="http://schemas.microsoft.com/office/powerpoint/2010/main" val="2418758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E5A10126-0D5D-4298-964A-FB8F5A468A4D}"/>
              </a:ext>
            </a:extLst>
          </p:cNvPr>
          <p:cNvSpPr txBox="1">
            <a:spLocks noGrp="1"/>
          </p:cNvSpPr>
          <p:nvPr>
            <p:ph type="title"/>
          </p:nvPr>
        </p:nvSpPr>
        <p:spPr>
          <a:xfrm>
            <a:off x="503998" y="301322"/>
            <a:ext cx="9071643" cy="1262155"/>
          </a:xfrm>
          <a:prstGeom prst="rect">
            <a:avLst/>
          </a:prstGeom>
          <a:noFill/>
          <a:ln>
            <a:noFill/>
          </a:ln>
        </p:spPr>
        <p:txBody>
          <a:bodyPr vert="horz" wrap="square" lIns="0" tIns="0" rIns="0" bIns="0" anchor="ctr" anchorCtr="1" compatLnSpc="1">
            <a:noAutofit/>
          </a:bodyPr>
          <a:lstStyle/>
          <a:p>
            <a:pPr lvl="0"/>
            <a:endParaRPr lang="pl-PL"/>
          </a:p>
        </p:txBody>
      </p:sp>
      <p:sp>
        <p:nvSpPr>
          <p:cNvPr id="3" name="Symbol zastępczy tekstu 2">
            <a:extLst>
              <a:ext uri="{FF2B5EF4-FFF2-40B4-BE49-F238E27FC236}">
                <a16:creationId xmlns:a16="http://schemas.microsoft.com/office/drawing/2014/main" id="{B37CB967-299B-4CFB-B96E-2DED04583068}"/>
              </a:ext>
            </a:extLst>
          </p:cNvPr>
          <p:cNvSpPr txBox="1">
            <a:spLocks noGrp="1"/>
          </p:cNvSpPr>
          <p:nvPr>
            <p:ph type="body" idx="1"/>
          </p:nvPr>
        </p:nvSpPr>
        <p:spPr>
          <a:xfrm>
            <a:off x="503998" y="1769043"/>
            <a:ext cx="9071643" cy="4989240"/>
          </a:xfrm>
          <a:prstGeom prst="rect">
            <a:avLst/>
          </a:prstGeom>
          <a:noFill/>
          <a:ln>
            <a:noFill/>
          </a:ln>
        </p:spPr>
        <p:txBody>
          <a:bodyPr vert="horz" wrap="square" lIns="0" tIns="0" rIns="0" bIns="0" anchor="t" anchorCtr="0" compatLnSpc="1">
            <a:normAutofit/>
          </a:bodyPr>
          <a:lstStyle/>
          <a:p>
            <a:pPr lvl="0"/>
            <a:r>
              <a:rPr lang="pl-PL"/>
              <a:t>Click to edit text pattern styles</a:t>
            </a:r>
          </a:p>
          <a:p>
            <a:pPr lvl="1"/>
            <a:r>
              <a:rPr lang="pl-PL"/>
              <a:t>Second level</a:t>
            </a:r>
          </a:p>
          <a:p>
            <a:pPr lvl="2"/>
            <a:r>
              <a:rPr lang="pl-PL"/>
              <a:t>Third level</a:t>
            </a:r>
          </a:p>
          <a:p>
            <a:pPr lvl="3"/>
            <a:r>
              <a:rPr lang="pl-PL"/>
              <a:t>Fourth level</a:t>
            </a:r>
          </a:p>
          <a:p>
            <a:pPr lvl="4"/>
            <a:r>
              <a:rPr lang="pl-PL"/>
              <a:t>Fifth level</a:t>
            </a:r>
          </a:p>
        </p:txBody>
      </p:sp>
      <p:sp>
        <p:nvSpPr>
          <p:cNvPr id="4" name="Symbol zastępczy daty 3">
            <a:extLst>
              <a:ext uri="{FF2B5EF4-FFF2-40B4-BE49-F238E27FC236}">
                <a16:creationId xmlns:a16="http://schemas.microsoft.com/office/drawing/2014/main" id="{7D8F1D7D-BCAE-40A0-9596-373352FD62C3}"/>
              </a:ext>
            </a:extLst>
          </p:cNvPr>
          <p:cNvSpPr txBox="1">
            <a:spLocks noGrp="1"/>
          </p:cNvSpPr>
          <p:nvPr>
            <p:ph type="dt" sz="half" idx="2"/>
          </p:nvPr>
        </p:nvSpPr>
        <p:spPr>
          <a:xfrm>
            <a:off x="503998" y="6887160"/>
            <a:ext cx="2348279" cy="521281"/>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5" name="Symbol zastępczy stopki 4">
            <a:extLst>
              <a:ext uri="{FF2B5EF4-FFF2-40B4-BE49-F238E27FC236}">
                <a16:creationId xmlns:a16="http://schemas.microsoft.com/office/drawing/2014/main" id="{7ADC7FA2-36A5-400C-B0ED-61C229F033B8}"/>
              </a:ext>
            </a:extLst>
          </p:cNvPr>
          <p:cNvSpPr txBox="1">
            <a:spLocks noGrp="1"/>
          </p:cNvSpPr>
          <p:nvPr>
            <p:ph type="ftr" sz="quarter" idx="3"/>
          </p:nvPr>
        </p:nvSpPr>
        <p:spPr>
          <a:xfrm>
            <a:off x="3447361" y="6887160"/>
            <a:ext cx="3194995" cy="521281"/>
          </a:xfrm>
          <a:prstGeom prst="rect">
            <a:avLst/>
          </a:prstGeom>
          <a:noFill/>
          <a:ln>
            <a:noFill/>
          </a:ln>
        </p:spPr>
        <p:txBody>
          <a:bodyPr vert="horz" wrap="square" lIns="0" tIns="0" rIns="0" bIns="0" anchor="t" anchorCtr="1"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6" name="Symbol zastępczy numeru slajdu 5">
            <a:extLst>
              <a:ext uri="{FF2B5EF4-FFF2-40B4-BE49-F238E27FC236}">
                <a16:creationId xmlns:a16="http://schemas.microsoft.com/office/drawing/2014/main" id="{806B2FA2-9395-4592-8ADD-AEB5690BCADF}"/>
              </a:ext>
            </a:extLst>
          </p:cNvPr>
          <p:cNvSpPr txBox="1">
            <a:spLocks noGrp="1"/>
          </p:cNvSpPr>
          <p:nvPr>
            <p:ph type="sldNum" sz="quarter" idx="4"/>
          </p:nvPr>
        </p:nvSpPr>
        <p:spPr>
          <a:xfrm>
            <a:off x="7227362" y="6887160"/>
            <a:ext cx="2348279" cy="521281"/>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pl-PL"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E1ECE7F6-DEB0-4D03-8F4F-6A0DF066EB70}" type="slidenum">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0">
        <a:lnSpc>
          <a:spcPct val="100000"/>
        </a:lnSpc>
        <a:spcBef>
          <a:spcPts val="0"/>
        </a:spcBef>
        <a:spcAft>
          <a:spcPts val="0"/>
        </a:spcAft>
        <a:buNone/>
        <a:tabLst/>
        <a:defRPr lang="pl-PL" sz="4400" b="0" i="0" u="none" strike="noStrike" kern="1200" cap="none" spc="0" baseline="0">
          <a:solidFill>
            <a:srgbClr val="000000"/>
          </a:solidFill>
          <a:highlight>
            <a:scrgbClr r="0" g="0" b="0">
              <a:alpha val="0"/>
            </a:scrgbClr>
          </a:highlight>
          <a:uFillTx/>
          <a:latin typeface="Liberation Sans" pitchFamily="18"/>
          <a:ea typeface="Microsoft YaHei" pitchFamily="2"/>
          <a:cs typeface="Mangal" pitchFamily="2"/>
        </a:defRPr>
      </a:lvl1pPr>
    </p:titleStyle>
    <p:bodyStyle>
      <a:lvl1pPr marL="0" marR="0" lvl="0" indent="0" defTabSz="914400" rtl="0" fontAlgn="auto" hangingPunct="0">
        <a:lnSpc>
          <a:spcPct val="100000"/>
        </a:lnSpc>
        <a:spcBef>
          <a:spcPts val="0"/>
        </a:spcBef>
        <a:spcAft>
          <a:spcPts val="1415"/>
        </a:spcAft>
        <a:buSzPct val="45000"/>
        <a:buFont typeface="StarSymbol"/>
        <a:buChar char="●"/>
        <a:tabLst/>
        <a:defRPr lang="pl-PL" sz="3200" b="0" i="0" u="none" strike="noStrike" kern="1200" cap="none" spc="0" baseline="0">
          <a:solidFill>
            <a:srgbClr val="000000"/>
          </a:solidFill>
          <a:highlight>
            <a:scrgbClr r="0" g="0" b="0">
              <a:alpha val="0"/>
            </a:scrgbClr>
          </a:highlight>
          <a:uFillTx/>
          <a:latin typeface="Arial" pitchFamily="18"/>
          <a:ea typeface="Microsoft YaHei" pitchFamily="2"/>
          <a:cs typeface="Mangal" pitchFamily="2"/>
        </a:defRPr>
      </a:lvl1pPr>
      <a:lvl2pPr marL="685800" marR="0" lvl="1" indent="-228600" algn="l" defTabSz="914400" rtl="0" fontAlgn="auto" hangingPunct="1">
        <a:lnSpc>
          <a:spcPct val="90000"/>
        </a:lnSpc>
        <a:spcBef>
          <a:spcPts val="500"/>
        </a:spcBef>
        <a:spcAft>
          <a:spcPts val="0"/>
        </a:spcAft>
        <a:buSzPct val="75000"/>
        <a:buFont typeface="StarSymbol"/>
        <a:buChar char="–"/>
        <a:tabLst/>
        <a:defRPr lang="pl-PL" sz="2400" b="0" i="0" u="none" strike="noStrike" kern="1200" cap="none" spc="0" baseline="0">
          <a:solidFill>
            <a:srgbClr val="000000"/>
          </a:solidFill>
          <a:highlight>
            <a:scrgbClr r="0" g="0" b="0">
              <a:alpha val="0"/>
            </a:scrgbClr>
          </a:highlight>
          <a:uFillTx/>
          <a:latin typeface="Calibri" pitchFamily="18"/>
          <a:ea typeface="Microsoft YaHei" pitchFamily="2"/>
          <a:cs typeface="Mangal" pitchFamily="2"/>
        </a:defRPr>
      </a:lvl2pPr>
      <a:lvl3pPr marL="1143000" marR="0" lvl="2" indent="-228600" algn="l" defTabSz="914400" rtl="0" fontAlgn="auto" hangingPunct="1">
        <a:lnSpc>
          <a:spcPct val="90000"/>
        </a:lnSpc>
        <a:spcBef>
          <a:spcPts val="500"/>
        </a:spcBef>
        <a:spcAft>
          <a:spcPts val="0"/>
        </a:spcAft>
        <a:buSzPct val="45000"/>
        <a:buFont typeface="StarSymbol"/>
        <a:buChar char="●"/>
        <a:tabLst/>
        <a:defRPr lang="pl-PL" sz="2000" b="0" i="0" u="none" strike="noStrike" kern="1200" cap="none" spc="0" baseline="0">
          <a:solidFill>
            <a:srgbClr val="000000"/>
          </a:solidFill>
          <a:highlight>
            <a:scrgbClr r="0" g="0" b="0">
              <a:alpha val="0"/>
            </a:scrgbClr>
          </a:highlight>
          <a:uFillTx/>
          <a:latin typeface="Calibri" pitchFamily="18"/>
          <a:ea typeface="Microsoft YaHei" pitchFamily="2"/>
          <a:cs typeface="Mangal" pitchFamily="2"/>
        </a:defRPr>
      </a:lvl3pPr>
      <a:lvl4pPr marL="1600200" marR="0" lvl="3" indent="-228600" algn="l" defTabSz="914400" rtl="0" fontAlgn="auto" hangingPunct="1">
        <a:lnSpc>
          <a:spcPct val="90000"/>
        </a:lnSpc>
        <a:spcBef>
          <a:spcPts val="500"/>
        </a:spcBef>
        <a:spcAft>
          <a:spcPts val="0"/>
        </a:spcAft>
        <a:buSzPct val="75000"/>
        <a:buFont typeface="StarSymbol"/>
        <a:buChar char="–"/>
        <a:tabLst/>
        <a:defRPr lang="pl-PL" sz="1800" b="0" i="0" u="none" strike="noStrike" kern="1200" cap="none" spc="0" baseline="0">
          <a:solidFill>
            <a:srgbClr val="000000"/>
          </a:solidFill>
          <a:highlight>
            <a:scrgbClr r="0" g="0" b="0">
              <a:alpha val="0"/>
            </a:scrgbClr>
          </a:highlight>
          <a:uFillTx/>
          <a:latin typeface="Calibri" pitchFamily="18"/>
          <a:ea typeface="Microsoft YaHei" pitchFamily="2"/>
          <a:cs typeface="Mangal" pitchFamily="2"/>
        </a:defRPr>
      </a:lvl4pPr>
      <a:lvl5pPr marL="2057400" marR="0" lvl="4" indent="-228600" algn="l" defTabSz="914400" rtl="0" fontAlgn="auto" hangingPunct="1">
        <a:lnSpc>
          <a:spcPct val="90000"/>
        </a:lnSpc>
        <a:spcBef>
          <a:spcPts val="500"/>
        </a:spcBef>
        <a:spcAft>
          <a:spcPts val="0"/>
        </a:spcAft>
        <a:buSzPct val="45000"/>
        <a:buFont typeface="StarSymbol"/>
        <a:buChar char="●"/>
        <a:tabLst/>
        <a:defRPr lang="pl-PL" sz="1800" b="0" i="0" u="none" strike="noStrike" kern="1200" cap="none" spc="0" baseline="0">
          <a:solidFill>
            <a:srgbClr val="000000"/>
          </a:solidFill>
          <a:highlight>
            <a:scrgbClr r="0" g="0" b="0">
              <a:alpha val="0"/>
            </a:scrgbClr>
          </a:highlight>
          <a:uFillTx/>
          <a:latin typeface="Calibri" pitchFamily="18"/>
          <a:ea typeface="Microsoft YaHei" pitchFamily="2"/>
          <a:cs typeface="Mangal"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16="http://schemas.microsoft.com/office/drawing/2014/main"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E55AA80-A45D-4D59-99AF-B460F040C53E}"/>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B4CC7149-3166-4C82-9FEA-43A247BA08A8}"/>
              </a:ext>
            </a:extLst>
          </p:cNvPr>
          <p:cNvSpPr txBox="1">
            <a:spLocks noGrp="1"/>
          </p:cNvSpPr>
          <p:nvPr>
            <p:ph type="subTitle" idx="4294967295"/>
          </p:nvPr>
        </p:nvSpPr>
        <p:spPr>
          <a:xfrm>
            <a:off x="539998" y="1075252"/>
            <a:ext cx="9071643" cy="6437659"/>
          </a:xfrm>
        </p:spPr>
        <p:txBody>
          <a:bodyPr anchor="ctr">
            <a:spAutoFit/>
          </a:bodyPr>
          <a:lstStyle/>
          <a:p>
            <a:pPr lvl="0" indent="-457200" algn="ctr">
              <a:buNone/>
            </a:pPr>
            <a:r>
              <a:rPr lang="pl-PL" sz="2400">
                <a:solidFill>
                  <a:srgbClr val="FF0000"/>
                </a:solidFill>
                <a:latin typeface="Arial" pitchFamily="34"/>
                <a:cs typeface="Arial" pitchFamily="34"/>
              </a:rPr>
              <a:t>Tadeusz Kotarbinski vs. Henryk Elzenberg</a:t>
            </a:r>
          </a:p>
          <a:p>
            <a:pPr lvl="0" indent="-457200" algn="just">
              <a:buNone/>
            </a:pPr>
            <a:r>
              <a:rPr lang="pl-PL" sz="2400">
                <a:latin typeface="Arial" pitchFamily="34"/>
                <a:cs typeface="Arial" pitchFamily="34"/>
              </a:rPr>
              <a:t>Tadeusz Kotarbinski was a representative of </a:t>
            </a:r>
            <a:r>
              <a:rPr lang="pl-PL" sz="2400">
                <a:solidFill>
                  <a:srgbClr val="00A65D"/>
                </a:solidFill>
                <a:latin typeface="Arial" pitchFamily="34"/>
                <a:cs typeface="Arial" pitchFamily="34"/>
              </a:rPr>
              <a:t>the social orientation </a:t>
            </a:r>
            <a:r>
              <a:rPr lang="pl-PL" sz="2400">
                <a:latin typeface="Arial" pitchFamily="34"/>
                <a:cs typeface="Arial" pitchFamily="34"/>
              </a:rPr>
              <a:t>in ethics:</a:t>
            </a:r>
          </a:p>
          <a:p>
            <a:pPr lvl="0" indent="-457200" algn="just">
              <a:buNone/>
            </a:pPr>
            <a:r>
              <a:rPr lang="pl-PL" sz="2400">
                <a:latin typeface="Arial" pitchFamily="34"/>
                <a:cs typeface="Arial" pitchFamily="34"/>
              </a:rPr>
              <a:t>- The primary function of morality is to </a:t>
            </a:r>
            <a:r>
              <a:rPr lang="pl-PL" sz="2400" u="sng">
                <a:latin typeface="Arial" pitchFamily="34"/>
                <a:cs typeface="Arial" pitchFamily="34"/>
              </a:rPr>
              <a:t>order and moderate </a:t>
            </a:r>
            <a:r>
              <a:rPr lang="pl-PL" sz="2400">
                <a:latin typeface="Arial" pitchFamily="34"/>
                <a:cs typeface="Arial" pitchFamily="34"/>
              </a:rPr>
              <a:t>human relations,</a:t>
            </a:r>
          </a:p>
          <a:p>
            <a:pPr lvl="0" indent="-457200" algn="just">
              <a:buNone/>
            </a:pPr>
            <a:r>
              <a:rPr lang="pl-PL" sz="2400">
                <a:latin typeface="Arial" pitchFamily="34"/>
                <a:cs typeface="Arial" pitchFamily="34"/>
              </a:rPr>
              <a:t>- Morality is first and foremost a </a:t>
            </a:r>
            <a:r>
              <a:rPr lang="pl-PL" sz="2400" u="sng">
                <a:latin typeface="Arial" pitchFamily="34"/>
                <a:cs typeface="Arial" pitchFamily="34"/>
              </a:rPr>
              <a:t>duty </a:t>
            </a:r>
            <a:r>
              <a:rPr lang="pl-PL" sz="2400">
                <a:latin typeface="Arial" pitchFamily="34"/>
                <a:cs typeface="Arial" pitchFamily="34"/>
              </a:rPr>
              <a:t>to others,</a:t>
            </a:r>
          </a:p>
          <a:p>
            <a:pPr lvl="0" indent="-457200" algn="just">
              <a:buNone/>
            </a:pPr>
            <a:r>
              <a:rPr lang="pl-PL" sz="2400" b="1">
                <a:latin typeface="Arial" pitchFamily="34"/>
                <a:cs typeface="Arial" pitchFamily="34"/>
              </a:rPr>
              <a:t>- The goal of moral behavior is to multiply the total amount of good in the world, to contribute to the welfare and happiness of as many people as possible (utilitarians) or to minimize suffering (Kotarbinski)</a:t>
            </a:r>
          </a:p>
          <a:p>
            <a:pPr lvl="0" indent="-457200" algn="just">
              <a:buNone/>
            </a:pPr>
            <a:r>
              <a:rPr lang="pl-PL" sz="2400" b="1">
                <a:latin typeface="Arial" pitchFamily="34"/>
                <a:cs typeface="Arial" pitchFamily="34"/>
              </a:rPr>
              <a:t>- moral behavior should be motivated by selflessness, sensitivity, altruism (Hume), benevolence, compassion, self-sacrifice (Gandhi, Schweitzer), sense of duty </a:t>
            </a:r>
            <a:r>
              <a:rPr lang="pl-PL" sz="2400">
                <a:latin typeface="Arial" pitchFamily="34"/>
                <a:cs typeface="Arial" pitchFamily="34"/>
              </a:rPr>
              <a:t>(Kant) (Wednesday). [Caring for parents in old age]</a:t>
            </a:r>
          </a:p>
        </p:txBody>
      </p:sp>
    </p:spTree>
  </p:cSld>
  <p:clrMapOvr>
    <a:masterClrMapping/>
  </p:clrMapOvr>
</p:sld>
</file>

<file path=ppt/slides/slide10.xml><?xml version="1.0" encoding="utf-8"?>
<p:sld xmlns:a16="http://schemas.microsoft.com/office/drawing/2014/main"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F993121-8D4C-442E-9990-F0C607033662}"/>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E8DF5240-8AD1-4B09-BEC9-ED42E47F141D}"/>
              </a:ext>
            </a:extLst>
          </p:cNvPr>
          <p:cNvSpPr txBox="1">
            <a:spLocks noGrp="1"/>
          </p:cNvSpPr>
          <p:nvPr>
            <p:ph type="subTitle" idx="4294967295"/>
          </p:nvPr>
        </p:nvSpPr>
        <p:spPr>
          <a:xfrm>
            <a:off x="539998" y="2732117"/>
            <a:ext cx="9071643" cy="3123928"/>
          </a:xfrm>
        </p:spPr>
        <p:txBody>
          <a:bodyPr anchor="ctr">
            <a:spAutoFit/>
          </a:bodyPr>
          <a:lstStyle/>
          <a:p>
            <a:pPr lvl="0" indent="-457200" algn="just">
              <a:buNone/>
            </a:pPr>
            <a:r>
              <a:rPr lang="pl-PL" sz="2400">
                <a:latin typeface="Arial" pitchFamily="34"/>
                <a:cs typeface="Arial" pitchFamily="34"/>
              </a:rPr>
              <a:t>For Elzenberg, ethics is "manly behavior toward being."</a:t>
            </a:r>
          </a:p>
          <a:p>
            <a:pPr lvl="0" indent="-457200" algn="just">
              <a:buNone/>
            </a:pPr>
            <a:r>
              <a:rPr lang="pl-PL" sz="2400">
                <a:solidFill>
                  <a:srgbClr val="FF0000"/>
                </a:solidFill>
                <a:latin typeface="Arial" pitchFamily="34"/>
                <a:cs typeface="Arial" pitchFamily="34"/>
              </a:rPr>
              <a:t>The supreme exemplar of Elzenberg's ethics is homo ethicus, someone who does not so much "strive for virtues" as possess the "virtue of striving" for the good and the beautiful (Wednesday). [striving to be good].</a:t>
            </a:r>
          </a:p>
          <a:p>
            <a:pPr lvl="0" indent="-457200" algn="just">
              <a:buNone/>
            </a:pPr>
            <a:r>
              <a:rPr lang="pl-PL" sz="2400">
                <a:latin typeface="Arial" pitchFamily="34"/>
                <a:cs typeface="Arial" pitchFamily="34"/>
              </a:rPr>
              <a:t>Homo ethhicus is someone who </a:t>
            </a:r>
            <a:r>
              <a:rPr lang="pl-PL" sz="2400" u="sng">
                <a:latin typeface="Arial" pitchFamily="34"/>
                <a:cs typeface="Arial" pitchFamily="34"/>
              </a:rPr>
              <a:t>changes the world </a:t>
            </a:r>
            <a:r>
              <a:rPr lang="pl-PL" sz="2400">
                <a:latin typeface="Arial" pitchFamily="34"/>
                <a:cs typeface="Arial" pitchFamily="34"/>
              </a:rPr>
              <a:t>with his attitude</a:t>
            </a:r>
            <a:r>
              <a:rPr lang="pl-PL" sz="2400">
                <a:latin typeface="Arial" pitchFamily="34"/>
                <a:cs typeface="Arial" pitchFamily="34"/>
              </a:rPr>
              <a:t>, bringing </a:t>
            </a:r>
            <a:r>
              <a:rPr lang="pl-PL" sz="2400" u="sng">
                <a:latin typeface="Arial" pitchFamily="34"/>
                <a:cs typeface="Arial" pitchFamily="34"/>
              </a:rPr>
              <a:t>new values </a:t>
            </a:r>
            <a:r>
              <a:rPr lang="pl-PL" sz="2400">
                <a:latin typeface="Arial" pitchFamily="34"/>
                <a:cs typeface="Arial" pitchFamily="34"/>
              </a:rPr>
              <a:t>into existence</a:t>
            </a:r>
            <a:r>
              <a:rPr lang="pl-PL" sz="2400">
                <a:latin typeface="Arial" pitchFamily="34"/>
                <a:cs typeface="Arial" pitchFamily="34"/>
              </a:rPr>
              <a:t>.</a:t>
            </a:r>
          </a:p>
          <a:p>
            <a:pPr lvl="0" indent="-457200" algn="just">
              <a:buNone/>
            </a:pPr>
            <a:endParaRPr lang="pl-PL" sz="2400">
              <a:latin typeface="Arial" pitchFamily="34"/>
              <a:cs typeface="Arial" pitchFamily="34"/>
            </a:endParaRPr>
          </a:p>
        </p:txBody>
      </p:sp>
    </p:spTree>
  </p:cSld>
  <p:clrMapOvr>
    <a:masterClrMapping/>
  </p:clrMapOvr>
</p:sld>
</file>

<file path=ppt/slides/slide2.xml><?xml version="1.0" encoding="utf-8"?>
<p:sld xmlns:a16="http://schemas.microsoft.com/office/drawing/2014/main"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6C3678D-9373-404E-9109-15CDC37A946F}"/>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99B74315-210B-446A-83CF-6D1A9C4506BC}"/>
              </a:ext>
            </a:extLst>
          </p:cNvPr>
          <p:cNvSpPr txBox="1">
            <a:spLocks noGrp="1"/>
          </p:cNvSpPr>
          <p:nvPr>
            <p:ph type="subTitle" idx="4294967295"/>
          </p:nvPr>
        </p:nvSpPr>
        <p:spPr>
          <a:xfrm>
            <a:off x="539998" y="1284475"/>
            <a:ext cx="9071643" cy="6019202"/>
          </a:xfrm>
        </p:spPr>
        <p:txBody>
          <a:bodyPr anchor="ctr">
            <a:spAutoFit/>
          </a:bodyPr>
          <a:lstStyle/>
          <a:p>
            <a:pPr lvl="0" indent="-457200" algn="ctr">
              <a:buNone/>
            </a:pPr>
            <a:r>
              <a:rPr lang="pl-PL" sz="2400">
                <a:solidFill>
                  <a:srgbClr val="FF0000"/>
                </a:solidFill>
                <a:latin typeface="Arial" pitchFamily="34"/>
                <a:cs typeface="Arial" pitchFamily="34"/>
              </a:rPr>
              <a:t>Henryk Elzenberg</a:t>
            </a:r>
          </a:p>
          <a:p>
            <a:pPr lvl="0" indent="-457200" algn="just">
              <a:buNone/>
            </a:pPr>
            <a:r>
              <a:rPr lang="pl-PL" sz="2400">
                <a:latin typeface="Arial" pitchFamily="34"/>
                <a:cs typeface="Arial" pitchFamily="34"/>
              </a:rPr>
              <a:t>Henry Elzenberg was a representative of the </a:t>
            </a:r>
            <a:r>
              <a:rPr lang="pl-PL" sz="2400">
                <a:solidFill>
                  <a:srgbClr val="00A65D"/>
                </a:solidFill>
                <a:latin typeface="Arial" pitchFamily="34"/>
                <a:cs typeface="Arial" pitchFamily="34"/>
              </a:rPr>
              <a:t>individualist orientation </a:t>
            </a:r>
            <a:r>
              <a:rPr lang="pl-PL" sz="2400">
                <a:latin typeface="Arial" pitchFamily="34"/>
                <a:cs typeface="Arial" pitchFamily="34"/>
              </a:rPr>
              <a:t>in ethics:</a:t>
            </a:r>
          </a:p>
          <a:p>
            <a:pPr lvl="0" indent="-457200" algn="just">
              <a:buNone/>
            </a:pPr>
            <a:r>
              <a:rPr lang="pl-PL" sz="2400">
                <a:latin typeface="Arial" pitchFamily="34"/>
                <a:cs typeface="Arial" pitchFamily="34"/>
              </a:rPr>
              <a:t>- it is not important how someone acts towards someone, but </a:t>
            </a:r>
            <a:r>
              <a:rPr lang="pl-PL" sz="2400" u="sng">
                <a:latin typeface="Arial" pitchFamily="34"/>
                <a:cs typeface="Arial" pitchFamily="34"/>
              </a:rPr>
              <a:t>what he is in his inner substance</a:t>
            </a:r>
            <a:r>
              <a:rPr lang="pl-PL" sz="2400">
                <a:latin typeface="Arial" pitchFamily="34"/>
                <a:cs typeface="Arial" pitchFamily="34"/>
              </a:rPr>
              <a:t>, in his humanity</a:t>
            </a:r>
          </a:p>
          <a:p>
            <a:pPr lvl="0" indent="-457200" algn="just">
              <a:buNone/>
            </a:pPr>
            <a:r>
              <a:rPr lang="pl-PL" sz="2400">
                <a:latin typeface="Arial" pitchFamily="34"/>
                <a:cs typeface="Arial" pitchFamily="34"/>
              </a:rPr>
              <a:t>- in ethics, the most relevant question is </a:t>
            </a:r>
            <a:r>
              <a:rPr lang="pl-PL" sz="2400" u="sng">
                <a:latin typeface="Arial" pitchFamily="34"/>
                <a:cs typeface="Arial" pitchFamily="34"/>
              </a:rPr>
              <a:t>who I am and what values I have managed to realize or defend</a:t>
            </a:r>
            <a:r>
              <a:rPr lang="pl-PL" sz="2400">
                <a:latin typeface="Arial" pitchFamily="34"/>
                <a:cs typeface="Arial" pitchFamily="34"/>
              </a:rPr>
              <a:t>, not who I have helped and how much suffering I have eliminated from the world</a:t>
            </a:r>
          </a:p>
          <a:p>
            <a:pPr lvl="0" indent="-457200" algn="just">
              <a:buNone/>
            </a:pPr>
            <a:r>
              <a:rPr lang="pl-PL" sz="2400">
                <a:latin typeface="Arial" pitchFamily="34"/>
                <a:cs typeface="Arial" pitchFamily="34"/>
              </a:rPr>
              <a:t>- ethical individualism is not about taking care of one's own needs, pleasures or interests, </a:t>
            </a:r>
            <a:r>
              <a:rPr lang="pl-PL" sz="2400" u="sng">
                <a:latin typeface="Arial" pitchFamily="34"/>
                <a:cs typeface="Arial" pitchFamily="34"/>
              </a:rPr>
              <a:t>ethical individualism is combined with perfectionism</a:t>
            </a:r>
          </a:p>
          <a:p>
            <a:pPr lvl="0" indent="-457200" algn="just">
              <a:buNone/>
            </a:pPr>
            <a:r>
              <a:rPr lang="pl-PL" sz="2400" b="1">
                <a:latin typeface="Arial" pitchFamily="34"/>
                <a:cs typeface="Arial" pitchFamily="34"/>
              </a:rPr>
              <a:t>- The ethical individualist seeks his own </a:t>
            </a:r>
            <a:r>
              <a:rPr lang="pl-PL" sz="2400" b="1" u="sng">
                <a:latin typeface="Arial" pitchFamily="34"/>
                <a:cs typeface="Arial" pitchFamily="34"/>
              </a:rPr>
              <a:t>perfection</a:t>
            </a:r>
            <a:r>
              <a:rPr lang="pl-PL" sz="2400" b="1">
                <a:latin typeface="Arial" pitchFamily="34"/>
                <a:cs typeface="Arial" pitchFamily="34"/>
              </a:rPr>
              <a:t>, </a:t>
            </a:r>
            <a:r>
              <a:rPr lang="pl-PL" sz="2400">
                <a:latin typeface="Arial" pitchFamily="34"/>
                <a:cs typeface="Arial" pitchFamily="34"/>
              </a:rPr>
              <a:t>his own virtue or the realization of supra-individual, absolute values (Wednesday)</a:t>
            </a:r>
          </a:p>
        </p:txBody>
      </p:sp>
    </p:spTree>
  </p:cSld>
  <p:clrMapOvr>
    <a:masterClrMapping/>
  </p:clrMapOvr>
</p:sld>
</file>

<file path=ppt/slides/slide3.xml><?xml version="1.0" encoding="utf-8"?>
<p:sld xmlns:a16="http://schemas.microsoft.com/office/drawing/2014/main"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3EECDB3-4A80-411C-A9E6-2DF9D5AE264B}"/>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4B709166-DDDF-470B-8969-8DAE72EEAF00}"/>
              </a:ext>
            </a:extLst>
          </p:cNvPr>
          <p:cNvSpPr txBox="1">
            <a:spLocks noGrp="1"/>
          </p:cNvSpPr>
          <p:nvPr>
            <p:ph type="subTitle" idx="4294967295"/>
          </p:nvPr>
        </p:nvSpPr>
        <p:spPr>
          <a:xfrm>
            <a:off x="539998" y="1397157"/>
            <a:ext cx="9071643" cy="5793839"/>
          </a:xfrm>
        </p:spPr>
        <p:txBody>
          <a:bodyPr anchor="ctr">
            <a:spAutoFit/>
          </a:bodyPr>
          <a:lstStyle/>
          <a:p>
            <a:pPr lvl="0" indent="-457200" algn="just">
              <a:buNone/>
            </a:pPr>
            <a:r>
              <a:rPr lang="pl-PL" sz="2000">
                <a:latin typeface="Arial" pitchFamily="34"/>
                <a:cs typeface="Arial" pitchFamily="34"/>
              </a:rPr>
              <a:t>"Among the great mass of people 'believing in good and evil,' but not always personally sensitive to them, a certain [...] only a part, perhaps not a greater part, has what can be called an ethical will; good desires to realize good, evil to avoid, also in themselves. Of these, however, a certain [...] only a handful are inclined to make [this] the chief or only important goal of their lives. Thus, it is [...] already a certain type or variety of man, which is worth distinguishing and reflecting upon. We also agree to give it a name. In the absence of a better one, and following the model of a term known in economics, we will say homo ethhicus for the time being. </a:t>
            </a:r>
            <a:r>
              <a:rPr lang="pl-PL" sz="2000" u="sng">
                <a:latin typeface="Arial" pitchFamily="34"/>
                <a:cs typeface="Arial" pitchFamily="34"/>
              </a:rPr>
              <a:t>This, of course, is not meant to be a "moral man" as opposed to an immoral one, nor even less a "decent man." </a:t>
            </a:r>
            <a:r>
              <a:rPr lang="pl-PL" sz="2000">
                <a:latin typeface="Arial" pitchFamily="34"/>
                <a:cs typeface="Arial" pitchFamily="34"/>
              </a:rPr>
              <a:t>The latter in particular, although he realizes the good in himself and in his actions, may not think about it at all, stating it only ex post, as necessary. </a:t>
            </a:r>
            <a:r>
              <a:rPr lang="pl-PL" sz="2000" b="1" u="sng">
                <a:latin typeface="Arial" pitchFamily="34"/>
                <a:cs typeface="Arial" pitchFamily="34"/>
              </a:rPr>
              <a:t>Homo ethicus, on the other hand, is the man to whom one's own morality is particularly at heart and who pursues it consciously. </a:t>
            </a:r>
            <a:r>
              <a:rPr lang="pl-PL" sz="2000">
                <a:latin typeface="Arial" pitchFamily="34"/>
                <a:cs typeface="Arial" pitchFamily="34"/>
              </a:rPr>
              <a:t>Homo ethhicus is not the kind of man who would simply want to do well, to whom it would be sufficient that because of their consequences or their object content - telling the truth, persevering in battle, a just verdict, an act of renunciation - his deeds will merit a positive moral evaluation [...]. He doesn't want to do good, he wants to </a:t>
            </a:r>
            <a:r>
              <a:rPr lang="pl-PL" sz="2000" u="sng">
                <a:latin typeface="Arial" pitchFamily="34"/>
                <a:cs typeface="Arial" pitchFamily="34"/>
              </a:rPr>
              <a:t>be good, while to be good can mean a lot of very internal things</a:t>
            </a:r>
            <a:r>
              <a:rPr lang="pl-PL" sz="2000">
                <a:latin typeface="Arial" pitchFamily="34"/>
                <a:cs typeface="Arial" pitchFamily="34"/>
              </a:rPr>
              <a:t>" (Elzenberg, </a:t>
            </a:r>
            <a:r>
              <a:rPr lang="pl-PL" sz="2000" i="1">
                <a:latin typeface="Arial" pitchFamily="34"/>
                <a:cs typeface="Arial" pitchFamily="34"/>
              </a:rPr>
              <a:t>Value and Man</a:t>
            </a:r>
            <a:r>
              <a:rPr lang="pl-PL" sz="2000">
                <a:latin typeface="Arial" pitchFamily="34"/>
                <a:cs typeface="Arial" pitchFamily="34"/>
              </a:rPr>
              <a:t>).</a:t>
            </a:r>
          </a:p>
        </p:txBody>
      </p:sp>
    </p:spTree>
  </p:cSld>
  <p:clrMapOvr>
    <a:masterClrMapping/>
  </p:clrMapOvr>
</p:sld>
</file>

<file path=ppt/slides/slide4.xml><?xml version="1.0" encoding="utf-8"?>
<p:sld xmlns:a16="http://schemas.microsoft.com/office/drawing/2014/main"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9401BED-D72F-4C22-93A4-4A869E37EB06}"/>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12D171C0-B28D-4ADE-BD7A-971953A61E0B}"/>
              </a:ext>
            </a:extLst>
          </p:cNvPr>
          <p:cNvSpPr txBox="1">
            <a:spLocks noGrp="1"/>
          </p:cNvSpPr>
          <p:nvPr>
            <p:ph type="subTitle" idx="4294967295"/>
          </p:nvPr>
        </p:nvSpPr>
        <p:spPr>
          <a:xfrm>
            <a:off x="539998" y="1344195"/>
            <a:ext cx="9071643" cy="5899050"/>
          </a:xfrm>
        </p:spPr>
        <p:txBody>
          <a:bodyPr anchor="ctr">
            <a:spAutoFit/>
          </a:bodyPr>
          <a:lstStyle/>
          <a:p>
            <a:pPr lvl="0" indent="-457200" algn="just">
              <a:buNone/>
            </a:pPr>
            <a:r>
              <a:rPr lang="pl-PL" sz="2400">
                <a:latin typeface="Arial" pitchFamily="34"/>
                <a:cs typeface="Arial" pitchFamily="34"/>
              </a:rPr>
              <a:t>This ethic particularly emphasizes the importance of </a:t>
            </a:r>
            <a:r>
              <a:rPr lang="pl-PL" sz="2400">
                <a:solidFill>
                  <a:srgbClr val="00A65D"/>
                </a:solidFill>
                <a:latin typeface="Arial" pitchFamily="34"/>
                <a:cs typeface="Arial" pitchFamily="34"/>
              </a:rPr>
              <a:t>renunciation, heroism and perfection </a:t>
            </a:r>
            <a:r>
              <a:rPr lang="pl-PL" sz="2400">
                <a:latin typeface="Arial" pitchFamily="34"/>
                <a:cs typeface="Arial" pitchFamily="34"/>
              </a:rPr>
              <a:t>- virtues so necessary for man in his struggle against a value-insensitive external world and adversity. It is to these that man should contrast his own moral excellence.</a:t>
            </a:r>
          </a:p>
          <a:p>
            <a:pPr lvl="0" indent="-457200" algn="just">
              <a:buNone/>
            </a:pPr>
            <a:r>
              <a:rPr lang="pl-PL" sz="2400" b="1">
                <a:latin typeface="Arial" pitchFamily="34"/>
                <a:cs typeface="Arial" pitchFamily="34"/>
              </a:rPr>
              <a:t>Self-improvement is, on the one hand, the </a:t>
            </a:r>
            <a:r>
              <a:rPr lang="pl-PL" sz="2400" b="1" u="sng">
                <a:latin typeface="Arial" pitchFamily="34"/>
                <a:cs typeface="Arial" pitchFamily="34"/>
              </a:rPr>
              <a:t>need to constantly raise oneself to a higher level, to acquire more virtues and degrees of perfection, to multiply the good in oneself, to pursue higher and more beautiful goals, </a:t>
            </a:r>
            <a:r>
              <a:rPr lang="pl-PL" sz="2400" b="1">
                <a:latin typeface="Arial" pitchFamily="34"/>
                <a:cs typeface="Arial" pitchFamily="34"/>
              </a:rPr>
              <a:t>but, on the other hand, it is also </a:t>
            </a:r>
            <a:r>
              <a:rPr lang="pl-PL" sz="2400" b="1" u="sng">
                <a:latin typeface="Arial" pitchFamily="34"/>
                <a:cs typeface="Arial" pitchFamily="34"/>
              </a:rPr>
              <a:t>renunciation, removal of mistakes, shortcomings, overcoming desires, fighting evil, constant corrective actions</a:t>
            </a:r>
            <a:r>
              <a:rPr lang="pl-PL" sz="2400" b="1">
                <a:latin typeface="Arial" pitchFamily="34"/>
                <a:cs typeface="Arial" pitchFamily="34"/>
              </a:rPr>
              <a:t>.</a:t>
            </a:r>
          </a:p>
          <a:p>
            <a:pPr lvl="0" indent="-457200" algn="just">
              <a:buNone/>
            </a:pPr>
            <a:r>
              <a:rPr lang="pl-PL" sz="2400">
                <a:latin typeface="Arial" pitchFamily="34"/>
                <a:cs typeface="Arial" pitchFamily="34"/>
              </a:rPr>
              <a:t>According to Elzenber, </a:t>
            </a:r>
            <a:r>
              <a:rPr lang="pl-PL" sz="2400">
                <a:solidFill>
                  <a:srgbClr val="00A65D"/>
                </a:solidFill>
                <a:latin typeface="Arial" pitchFamily="34"/>
                <a:cs typeface="Arial" pitchFamily="34"/>
              </a:rPr>
              <a:t>improvement activities should begin with self-overcoming </a:t>
            </a:r>
            <a:r>
              <a:rPr lang="pl-PL" sz="2400">
                <a:latin typeface="Arial" pitchFamily="34"/>
                <a:cs typeface="Arial" pitchFamily="34"/>
              </a:rPr>
              <a:t>(the dominant value of renunciation) (Tyburski).</a:t>
            </a:r>
          </a:p>
        </p:txBody>
      </p:sp>
    </p:spTree>
  </p:cSld>
  <p:clrMapOvr>
    <a:masterClrMapping/>
  </p:clrMapOvr>
</p:sld>
</file>

<file path=ppt/slides/slide5.xml><?xml version="1.0" encoding="utf-8"?>
<p:sld xmlns:a16="http://schemas.microsoft.com/office/drawing/2014/main"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B11DF9-0BD3-4F91-B34C-D2147D7C659A}"/>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90E45BDB-34B8-42D0-AD91-097A7745F2FE}"/>
              </a:ext>
            </a:extLst>
          </p:cNvPr>
          <p:cNvSpPr txBox="1">
            <a:spLocks noGrp="1"/>
          </p:cNvSpPr>
          <p:nvPr>
            <p:ph type="subTitle" idx="4294967295"/>
          </p:nvPr>
        </p:nvSpPr>
        <p:spPr>
          <a:xfrm>
            <a:off x="539998" y="1463762"/>
            <a:ext cx="9071643" cy="5659916"/>
          </a:xfrm>
        </p:spPr>
        <p:txBody>
          <a:bodyPr anchor="ctr">
            <a:spAutoFit/>
          </a:bodyPr>
          <a:lstStyle/>
          <a:p>
            <a:pPr lvl="0" indent="-457200" algn="just">
              <a:buNone/>
            </a:pPr>
            <a:r>
              <a:rPr lang="pl-PL" sz="2400">
                <a:solidFill>
                  <a:srgbClr val="00A65D"/>
                </a:solidFill>
                <a:latin typeface="Arial" pitchFamily="34"/>
                <a:cs typeface="Arial" pitchFamily="34"/>
              </a:rPr>
              <a:t>External renunciation </a:t>
            </a:r>
            <a:r>
              <a:rPr lang="pl-PL" sz="2400">
                <a:latin typeface="Arial" pitchFamily="34"/>
                <a:cs typeface="Arial" pitchFamily="34"/>
              </a:rPr>
              <a:t>- renunciation of things ("a person should get rid of things he desires")</a:t>
            </a:r>
          </a:p>
          <a:p>
            <a:pPr lvl="0" indent="-457200" algn="just">
              <a:buNone/>
            </a:pPr>
            <a:r>
              <a:rPr lang="pl-PL" sz="2400">
                <a:solidFill>
                  <a:srgbClr val="00A65D"/>
                </a:solidFill>
                <a:latin typeface="Arial" pitchFamily="34"/>
                <a:cs typeface="Arial" pitchFamily="34"/>
              </a:rPr>
              <a:t>Inner renunciation </a:t>
            </a:r>
            <a:r>
              <a:rPr lang="pl-PL" sz="2400">
                <a:latin typeface="Arial" pitchFamily="34"/>
                <a:cs typeface="Arial" pitchFamily="34"/>
              </a:rPr>
              <a:t>- renunciation of desire for things ("man should nullify his desires").</a:t>
            </a:r>
          </a:p>
          <a:p>
            <a:pPr lvl="0" indent="-457200" algn="just">
              <a:buNone/>
            </a:pPr>
            <a:endParaRPr lang="pl-PL" sz="2400">
              <a:latin typeface="Arial" pitchFamily="34"/>
              <a:cs typeface="Arial" pitchFamily="34"/>
            </a:endParaRPr>
          </a:p>
          <a:p>
            <a:pPr lvl="0" indent="-457200" algn="just">
              <a:buNone/>
            </a:pPr>
            <a:r>
              <a:rPr lang="pl-PL" sz="2400">
                <a:latin typeface="Arial" pitchFamily="34"/>
                <a:cs typeface="Arial" pitchFamily="34"/>
              </a:rPr>
              <a:t>Elzenberg greatly valued the value of renunciation. He proved that "the richness of life is measured by the amount of rejected goods of life."</a:t>
            </a:r>
          </a:p>
        </p:txBody>
      </p:sp>
      <p:sp>
        <p:nvSpPr>
          <p:cNvPr id="4" name="pole tekstowe 3">
            <a:extLst>
              <a:ext uri="{FF2B5EF4-FFF2-40B4-BE49-F238E27FC236}">
                <a16:creationId xmlns:a16="http://schemas.microsoft.com/office/drawing/2014/main" id="{2B6B37F8-6458-4E60-BB4A-615E4CC61E6D}"/>
              </a:ext>
            </a:extLst>
          </p:cNvPr>
          <p:cNvSpPr txBox="1"/>
          <p:nvPr/>
        </p:nvSpPr>
        <p:spPr>
          <a:xfrm>
            <a:off x="4696559" y="1439640"/>
            <a:ext cx="5595478" cy="715682"/>
          </a:xfrm>
          <a:prstGeom prst="rect">
            <a:avLst/>
          </a:prstGeom>
          <a:noFill/>
          <a:ln cap="flat">
            <a:noFill/>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44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sld>
</file>

<file path=ppt/slides/slide6.xml><?xml version="1.0" encoding="utf-8"?>
<p:sld xmlns:a16="http://schemas.microsoft.com/office/drawing/2014/main"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3760E78-135D-4364-8F08-F7E0F240FB3D}"/>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5C669673-2EA9-4669-BD0A-E4843B45BEB3}"/>
              </a:ext>
            </a:extLst>
          </p:cNvPr>
          <p:cNvSpPr txBox="1">
            <a:spLocks noGrp="1"/>
          </p:cNvSpPr>
          <p:nvPr>
            <p:ph type="subTitle" idx="4294967295"/>
          </p:nvPr>
        </p:nvSpPr>
        <p:spPr>
          <a:xfrm>
            <a:off x="539998" y="2357295"/>
            <a:ext cx="9071643" cy="3872858"/>
          </a:xfrm>
        </p:spPr>
        <p:txBody>
          <a:bodyPr anchor="ctr">
            <a:spAutoFit/>
          </a:bodyPr>
          <a:lstStyle/>
          <a:p>
            <a:pPr lvl="0" indent="-457200" algn="just">
              <a:buNone/>
            </a:pPr>
            <a:r>
              <a:rPr lang="pl-PL" sz="2400">
                <a:latin typeface="Arial" pitchFamily="34"/>
                <a:cs typeface="Arial" pitchFamily="34"/>
              </a:rPr>
              <a:t>The ethics of renunciation, perfecting the human individual, appears as an important, though only preliminary stage of the perfectionist program. Its next element was to be the ideal of moral perfection and its highest form - salvation. What matters in perfectionist actions is not only what we renounce, but also what we strive for - </a:t>
            </a:r>
            <a:r>
              <a:rPr lang="pl-PL" sz="2400" u="sng">
                <a:latin typeface="Arial" pitchFamily="34"/>
                <a:cs typeface="Arial" pitchFamily="34"/>
              </a:rPr>
              <a:t>the pinnacle of goodness and perfection </a:t>
            </a:r>
            <a:r>
              <a:rPr lang="pl-PL" sz="2400">
                <a:latin typeface="Arial" pitchFamily="34"/>
                <a:cs typeface="Arial" pitchFamily="34"/>
              </a:rPr>
              <a:t>(Tyburski).</a:t>
            </a:r>
          </a:p>
          <a:p>
            <a:pPr lvl="0" indent="-457200" algn="just">
              <a:buNone/>
            </a:pPr>
            <a:r>
              <a:rPr lang="pl-PL" sz="2400">
                <a:solidFill>
                  <a:srgbClr val="ED1C24"/>
                </a:solidFill>
                <a:latin typeface="Arial" pitchFamily="34"/>
                <a:cs typeface="Arial" pitchFamily="34"/>
              </a:rPr>
              <a:t>Perfection </a:t>
            </a:r>
            <a:r>
              <a:rPr lang="pl-PL" sz="2400">
                <a:latin typeface="Arial" pitchFamily="34"/>
                <a:cs typeface="Arial" pitchFamily="34"/>
              </a:rPr>
              <a:t>is a heroic process of </a:t>
            </a:r>
            <a:r>
              <a:rPr lang="pl-PL" sz="2400">
                <a:solidFill>
                  <a:srgbClr val="00A65D"/>
                </a:solidFill>
                <a:latin typeface="Arial" pitchFamily="34"/>
                <a:cs typeface="Arial" pitchFamily="34"/>
              </a:rPr>
              <a:t>uprooting mistakes and evil inclinations</a:t>
            </a:r>
            <a:r>
              <a:rPr lang="pl-PL" sz="2400">
                <a:latin typeface="Arial" pitchFamily="34"/>
                <a:cs typeface="Arial" pitchFamily="34"/>
              </a:rPr>
              <a:t>, it is a </a:t>
            </a:r>
            <a:r>
              <a:rPr lang="pl-PL" sz="2400">
                <a:solidFill>
                  <a:srgbClr val="00A65D"/>
                </a:solidFill>
                <a:latin typeface="Arial" pitchFamily="34"/>
                <a:cs typeface="Arial" pitchFamily="34"/>
              </a:rPr>
              <a:t>constant struggle with oneself</a:t>
            </a:r>
            <a:r>
              <a:rPr lang="pl-PL" sz="2400">
                <a:latin typeface="Arial" pitchFamily="34"/>
                <a:cs typeface="Arial" pitchFamily="34"/>
              </a:rPr>
              <a:t>, because "man is something that must be overcome."</a:t>
            </a:r>
          </a:p>
        </p:txBody>
      </p:sp>
    </p:spTree>
  </p:cSld>
  <p:clrMapOvr>
    <a:masterClrMapping/>
  </p:clrMapOvr>
</p:sld>
</file>

<file path=ppt/slides/slide7.xml><?xml version="1.0" encoding="utf-8"?>
<p:sld xmlns:a16="http://schemas.microsoft.com/office/drawing/2014/main"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466E041-5B50-49C6-B3D1-1DBBF25C0721}"/>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05F20CCC-602A-405F-8752-394FB0704674}"/>
              </a:ext>
            </a:extLst>
          </p:cNvPr>
          <p:cNvSpPr txBox="1">
            <a:spLocks noGrp="1"/>
          </p:cNvSpPr>
          <p:nvPr>
            <p:ph type="subTitle" idx="4294967295"/>
          </p:nvPr>
        </p:nvSpPr>
        <p:spPr>
          <a:xfrm>
            <a:off x="539998" y="1165201"/>
            <a:ext cx="9071643" cy="6258126"/>
          </a:xfrm>
        </p:spPr>
        <p:txBody>
          <a:bodyPr anchor="ctr">
            <a:spAutoFit/>
          </a:bodyPr>
          <a:lstStyle/>
          <a:p>
            <a:pPr lvl="0" indent="-457200" algn="ctr">
              <a:buNone/>
            </a:pPr>
            <a:r>
              <a:rPr lang="pl-PL" sz="2400">
                <a:solidFill>
                  <a:srgbClr val="FF0000"/>
                </a:solidFill>
                <a:latin typeface="Arial" pitchFamily="34"/>
                <a:cs typeface="Arial" pitchFamily="34"/>
              </a:rPr>
              <a:t>Man and values</a:t>
            </a:r>
          </a:p>
          <a:p>
            <a:pPr lvl="0" indent="-457200" algn="just">
              <a:buNone/>
            </a:pPr>
            <a:r>
              <a:rPr lang="pl-PL" sz="2400">
                <a:solidFill>
                  <a:srgbClr val="00A65D"/>
                </a:solidFill>
                <a:latin typeface="Arial" pitchFamily="34"/>
                <a:cs typeface="Arial" pitchFamily="34"/>
              </a:rPr>
              <a:t>According to Elzenberg</a:t>
            </a:r>
            <a:r>
              <a:rPr lang="pl-PL" sz="2400">
                <a:latin typeface="Arial" pitchFamily="34"/>
                <a:cs typeface="Arial" pitchFamily="34"/>
              </a:rPr>
              <a:t>:</a:t>
            </a:r>
          </a:p>
          <a:p>
            <a:pPr lvl="0" indent="-457200" algn="just">
              <a:buNone/>
            </a:pPr>
            <a:r>
              <a:rPr lang="pl-PL" sz="2400" u="sng">
                <a:latin typeface="Arial" pitchFamily="34"/>
                <a:cs typeface="Arial" pitchFamily="34"/>
              </a:rPr>
              <a:t>- man strives for happiness and can never achieve it, he tries to avoid suffering, evil and harm, </a:t>
            </a:r>
            <a:r>
              <a:rPr lang="pl-PL" sz="2400">
                <a:latin typeface="Arial" pitchFamily="34"/>
                <a:cs typeface="Arial" pitchFamily="34"/>
              </a:rPr>
              <a:t>but these always, against his will, become his share [you do something good and someone will attack you] [assault on medics while intervening].</a:t>
            </a:r>
          </a:p>
          <a:p>
            <a:pPr lvl="0" indent="-457200" algn="just">
              <a:buNone/>
            </a:pPr>
            <a:r>
              <a:rPr lang="pl-PL" sz="2400">
                <a:latin typeface="Arial" pitchFamily="34"/>
                <a:cs typeface="Arial" pitchFamily="34"/>
              </a:rPr>
              <a:t>- man lives in an evil, cruel, mindless and senseless world</a:t>
            </a:r>
          </a:p>
          <a:p>
            <a:pPr lvl="0" indent="-457200" algn="just">
              <a:buNone/>
            </a:pPr>
            <a:r>
              <a:rPr lang="pl-PL" sz="2400">
                <a:latin typeface="Arial" pitchFamily="34"/>
                <a:cs typeface="Arial" pitchFamily="34"/>
              </a:rPr>
              <a:t>- man is a loner, his loneliness is tragic, and participation in social life only creates the appearance of something of value. Social life matches one to another, destroys individuality. Group life allows one to satisfy needs and expect help from others, but it also forces one to compromise, to give up higher aspirations, to succumb to authority, to obediently cooperate with others (Wednesday)</a:t>
            </a:r>
          </a:p>
        </p:txBody>
      </p:sp>
    </p:spTree>
  </p:cSld>
  <p:clrMapOvr>
    <a:masterClrMapping/>
  </p:clrMapOvr>
</p:sld>
</file>

<file path=ppt/slides/slide8.xml><?xml version="1.0" encoding="utf-8"?>
<p:sld xmlns:a16="http://schemas.microsoft.com/office/drawing/2014/main"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AA5D951-E7D3-4583-A1A7-DED1E2DBB4D5}"/>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D19F899D-D3DF-452D-87AA-CDDC74D0C2D1}"/>
              </a:ext>
            </a:extLst>
          </p:cNvPr>
          <p:cNvSpPr txBox="1">
            <a:spLocks noGrp="1"/>
          </p:cNvSpPr>
          <p:nvPr>
            <p:ph type="subTitle" idx="4294967295"/>
          </p:nvPr>
        </p:nvSpPr>
        <p:spPr>
          <a:xfrm>
            <a:off x="539998" y="1903680"/>
            <a:ext cx="9071643" cy="4780794"/>
          </a:xfrm>
        </p:spPr>
        <p:txBody>
          <a:bodyPr anchor="ctr">
            <a:spAutoFit/>
          </a:bodyPr>
          <a:lstStyle/>
          <a:p>
            <a:pPr lvl="0" indent="-457200" algn="ctr">
              <a:buNone/>
            </a:pPr>
            <a:r>
              <a:rPr lang="pl-PL" sz="2400">
                <a:solidFill>
                  <a:srgbClr val="FF0000"/>
                </a:solidFill>
                <a:latin typeface="Arial" pitchFamily="34"/>
                <a:cs typeface="Arial" pitchFamily="34"/>
              </a:rPr>
              <a:t>Man and values</a:t>
            </a:r>
          </a:p>
          <a:p>
            <a:pPr lvl="0" indent="-457200" algn="just">
              <a:buNone/>
            </a:pPr>
            <a:r>
              <a:rPr lang="pl-PL" sz="2400">
                <a:latin typeface="Arial" pitchFamily="34"/>
                <a:cs typeface="Arial" pitchFamily="34"/>
              </a:rPr>
              <a:t>- society and the social man in us is only a fragment of reality and the least important, above society there is culture, above it there are real </a:t>
            </a:r>
            <a:r>
              <a:rPr lang="pl-PL" sz="2400">
                <a:solidFill>
                  <a:srgbClr val="00A65D"/>
                </a:solidFill>
                <a:latin typeface="Arial" pitchFamily="34"/>
                <a:cs typeface="Arial" pitchFamily="34"/>
              </a:rPr>
              <a:t>values, </a:t>
            </a:r>
            <a:r>
              <a:rPr lang="pl-PL" sz="2400">
                <a:latin typeface="Arial" pitchFamily="34"/>
                <a:cs typeface="Arial" pitchFamily="34"/>
              </a:rPr>
              <a:t>and in us there is a smoldering spirit that can bring these values to life and protect them from perdition</a:t>
            </a:r>
          </a:p>
          <a:p>
            <a:pPr lvl="0" indent="-457200" algn="just">
              <a:buNone/>
            </a:pPr>
            <a:r>
              <a:rPr lang="pl-PL" sz="2400">
                <a:solidFill>
                  <a:srgbClr val="ED1C24"/>
                </a:solidFill>
                <a:latin typeface="Arial" pitchFamily="34"/>
                <a:cs typeface="Arial" pitchFamily="34"/>
              </a:rPr>
              <a:t>Values are divided into</a:t>
            </a:r>
            <a:r>
              <a:rPr lang="pl-PL" sz="2400">
                <a:latin typeface="Arial" pitchFamily="34"/>
                <a:cs typeface="Arial" pitchFamily="34"/>
              </a:rPr>
              <a:t>:</a:t>
            </a:r>
          </a:p>
          <a:p>
            <a:pPr lvl="0" indent="-457200" algn="just">
              <a:buNone/>
            </a:pPr>
            <a:r>
              <a:rPr lang="pl-PL" sz="2400">
                <a:solidFill>
                  <a:srgbClr val="00A65D"/>
                </a:solidFill>
                <a:latin typeface="Arial" pitchFamily="34"/>
                <a:cs typeface="Arial" pitchFamily="34"/>
              </a:rPr>
              <a:t>- utilitarian </a:t>
            </a:r>
            <a:r>
              <a:rPr lang="pl-PL" sz="2400">
                <a:latin typeface="Arial" pitchFamily="34"/>
                <a:cs typeface="Arial" pitchFamily="34"/>
              </a:rPr>
              <a:t>- related to our wants and needs</a:t>
            </a:r>
          </a:p>
          <a:p>
            <a:pPr lvl="0" indent="-457200" algn="just">
              <a:buNone/>
            </a:pPr>
            <a:r>
              <a:rPr lang="pl-PL" sz="2400">
                <a:solidFill>
                  <a:srgbClr val="00A65D"/>
                </a:solidFill>
                <a:latin typeface="Arial" pitchFamily="34"/>
                <a:cs typeface="Arial" pitchFamily="34"/>
              </a:rPr>
              <a:t>- perfect </a:t>
            </a:r>
            <a:r>
              <a:rPr lang="pl-PL" sz="2400">
                <a:latin typeface="Arial" pitchFamily="34"/>
                <a:cs typeface="Arial" pitchFamily="34"/>
              </a:rPr>
              <a:t>- independent of our desires and needs, absolute, independent of our judgment, exist like Platonic ideas, independent of us: goodness, beauty, courage, justice, heroism, wisdom.</a:t>
            </a:r>
          </a:p>
        </p:txBody>
      </p:sp>
    </p:spTree>
  </p:cSld>
  <p:clrMapOvr>
    <a:masterClrMapping/>
  </p:clrMapOvr>
</p:sld>
</file>

<file path=ppt/slides/slide9.xml><?xml version="1.0" encoding="utf-8"?>
<p:sld xmlns:a16="http://schemas.microsoft.com/office/drawing/2014/main"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1E1A91-B5E9-45E1-A764-AAA93697381F}"/>
              </a:ext>
            </a:extLst>
          </p:cNvPr>
          <p:cNvSpPr txBox="1">
            <a:spLocks noGrp="1"/>
          </p:cNvSpPr>
          <p:nvPr>
            <p:ph type="title" idx="4294967295"/>
          </p:nvPr>
        </p:nvSpPr>
        <p:spPr>
          <a:xfrm>
            <a:off x="503998" y="594003"/>
            <a:ext cx="9071643" cy="677158"/>
          </a:xfrm>
        </p:spPr>
        <p:txBody>
          <a:bodyPr>
            <a:spAutoFit/>
          </a:bodyPr>
          <a:lstStyle/>
          <a:p>
            <a:pPr lvl="0"/>
            <a:r>
              <a:rPr lang="pl-PL">
                <a:latin typeface="Arial" pitchFamily="18"/>
              </a:rPr>
              <a:t>Ethical individualism</a:t>
            </a:r>
          </a:p>
        </p:txBody>
      </p:sp>
      <p:sp>
        <p:nvSpPr>
          <p:cNvPr id="3" name="Podtytuł 2">
            <a:extLst>
              <a:ext uri="{FF2B5EF4-FFF2-40B4-BE49-F238E27FC236}">
                <a16:creationId xmlns:a16="http://schemas.microsoft.com/office/drawing/2014/main" id="{9743DCB7-089B-4FD2-984F-B6B059E83DA0}"/>
              </a:ext>
            </a:extLst>
          </p:cNvPr>
          <p:cNvSpPr txBox="1">
            <a:spLocks noGrp="1"/>
          </p:cNvSpPr>
          <p:nvPr>
            <p:ph type="subTitle" idx="4294967295"/>
          </p:nvPr>
        </p:nvSpPr>
        <p:spPr>
          <a:xfrm>
            <a:off x="539998" y="1374480"/>
            <a:ext cx="9071643" cy="5839559"/>
          </a:xfrm>
        </p:spPr>
        <p:txBody>
          <a:bodyPr anchor="ctr">
            <a:spAutoFit/>
          </a:bodyPr>
          <a:lstStyle/>
          <a:p>
            <a:pPr lvl="0" indent="-457200" algn="ctr">
              <a:buNone/>
            </a:pPr>
            <a:r>
              <a:rPr lang="pl-PL" sz="2400">
                <a:solidFill>
                  <a:srgbClr val="FF0000"/>
                </a:solidFill>
                <a:latin typeface="Arial" pitchFamily="34"/>
                <a:cs typeface="Arial" pitchFamily="34"/>
              </a:rPr>
              <a:t>Ethics  </a:t>
            </a:r>
          </a:p>
          <a:p>
            <a:pPr lvl="0" indent="-457200" algn="just">
              <a:buNone/>
            </a:pPr>
            <a:r>
              <a:rPr lang="pl-PL" sz="2400">
                <a:latin typeface="Arial" pitchFamily="34"/>
                <a:cs typeface="Arial" pitchFamily="34"/>
              </a:rPr>
              <a:t>Self-improvement and realization of perfectionist values</a:t>
            </a:r>
          </a:p>
          <a:p>
            <a:pPr lvl="0" indent="-457200" algn="just">
              <a:buNone/>
            </a:pPr>
            <a:r>
              <a:rPr lang="pl-PL" sz="2400">
                <a:solidFill>
                  <a:srgbClr val="00A65D"/>
                </a:solidFill>
                <a:latin typeface="Arial" pitchFamily="34"/>
                <a:cs typeface="Arial" pitchFamily="34"/>
              </a:rPr>
              <a:t>- General personality perfectionism </a:t>
            </a:r>
            <a:r>
              <a:rPr lang="pl-PL" sz="2400">
                <a:latin typeface="Arial" pitchFamily="34"/>
                <a:cs typeface="Arial" pitchFamily="34"/>
              </a:rPr>
              <a:t>- "Become </a:t>
            </a:r>
            <a:r>
              <a:rPr lang="pl-PL" sz="2400" u="sng">
                <a:latin typeface="Arial" pitchFamily="34"/>
                <a:cs typeface="Arial" pitchFamily="34"/>
              </a:rPr>
              <a:t>what you would like to be", </a:t>
            </a:r>
            <a:r>
              <a:rPr lang="pl-PL" sz="2400">
                <a:latin typeface="Arial" pitchFamily="34"/>
                <a:cs typeface="Arial" pitchFamily="34"/>
              </a:rPr>
              <a:t>that is, take care of your inner substance, actualize your creative powers</a:t>
            </a:r>
          </a:p>
          <a:p>
            <a:pPr lvl="0" indent="-457200" algn="just">
              <a:buNone/>
            </a:pPr>
            <a:r>
              <a:rPr lang="pl-PL" sz="2400">
                <a:solidFill>
                  <a:srgbClr val="00A65D"/>
                </a:solidFill>
                <a:latin typeface="Arial" pitchFamily="34"/>
                <a:cs typeface="Arial" pitchFamily="34"/>
              </a:rPr>
              <a:t>- Stoic perfectionism </a:t>
            </a:r>
            <a:r>
              <a:rPr lang="pl-PL" sz="2400">
                <a:latin typeface="Arial" pitchFamily="34"/>
                <a:cs typeface="Arial" pitchFamily="34"/>
              </a:rPr>
              <a:t>- "</a:t>
            </a:r>
            <a:r>
              <a:rPr lang="pl-PL" sz="2400" u="sng">
                <a:latin typeface="Arial" pitchFamily="34"/>
                <a:cs typeface="Arial" pitchFamily="34"/>
              </a:rPr>
              <a:t>Renounce", </a:t>
            </a:r>
            <a:r>
              <a:rPr lang="pl-PL" sz="2400">
                <a:latin typeface="Arial" pitchFamily="34"/>
                <a:cs typeface="Arial" pitchFamily="34"/>
              </a:rPr>
              <a:t>renunciation (asceticism, limiting needs, nurturing inner values like freedom, harmony of spirit, perseverance, consistency in conduct, sense of inner strength and dignity, autonomy) is the most important goal</a:t>
            </a:r>
          </a:p>
          <a:p>
            <a:pPr lvl="0" indent="-457200" algn="just">
              <a:buNone/>
            </a:pPr>
            <a:r>
              <a:rPr lang="pl-PL" sz="2400">
                <a:solidFill>
                  <a:srgbClr val="00A65D"/>
                </a:solidFill>
                <a:latin typeface="Arial" pitchFamily="34"/>
                <a:cs typeface="Arial" pitchFamily="34"/>
              </a:rPr>
              <a:t>- Perfectionism of aspiration </a:t>
            </a:r>
            <a:r>
              <a:rPr lang="pl-PL" sz="2400">
                <a:latin typeface="Arial" pitchFamily="34"/>
                <a:cs typeface="Arial" pitchFamily="34"/>
              </a:rPr>
              <a:t>- "</a:t>
            </a:r>
            <a:r>
              <a:rPr lang="pl-PL" sz="2400" u="sng">
                <a:latin typeface="Arial" pitchFamily="34"/>
                <a:cs typeface="Arial" pitchFamily="34"/>
              </a:rPr>
              <a:t>Realize absolute values," </a:t>
            </a:r>
            <a:r>
              <a:rPr lang="pl-PL" sz="2400">
                <a:latin typeface="Arial" pitchFamily="34"/>
                <a:cs typeface="Arial" pitchFamily="34"/>
              </a:rPr>
              <a:t>an attitude that aims not only at the creative development of one's personality or the stoic perfection of renunciation, but also at the realization of absolute values, which is evident, for example, in great cultural creations.</a:t>
            </a:r>
          </a:p>
        </p:txBody>
      </p:sp>
    </p:spTree>
  </p:cSld>
  <p:clrMapOvr>
    <a:masterClrMapping/>
  </p:clrMapOvr>
</p:sld>
</file>

<file path=ppt/theme/theme1.xml><?xml version="1.0" encoding="utf-8"?>
<a:theme xmlns:a="http://schemas.openxmlformats.org/drawingml/2006/main" name="Domyślni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ap:TotalTime>1757</ap:TotalTime>
  <ap:Words>1200</ap:Words>
  <ap:Application>Microsoft Office PowerPoint</ap:Application>
  <ap:PresentationFormat>Panoramiczny</ap:PresentationFormat>
  <ap:Paragraphs>70</ap:Paragraphs>
  <ap:Slides>10</ap:Slides>
  <ap:Notes>10</ap:Notes>
  <ap:HiddenSlides>0</ap:HiddenSlides>
  <ap:MMClips>0</ap:MMClips>
  <ap:ScaleCrop>false</ap:ScaleCrop>
  <ap:HeadingPairs>
    <vt:vector baseType="variant" size="6">
      <vt:variant>
        <vt:lpstr>Używane czcionki</vt:lpstr>
      </vt:variant>
      <vt:variant>
        <vt:i4>6</vt:i4>
      </vt:variant>
      <vt:variant>
        <vt:lpstr>Motyw</vt:lpstr>
      </vt:variant>
      <vt:variant>
        <vt:i4>1</vt:i4>
      </vt:variant>
      <vt:variant>
        <vt:lpstr>Tytuły slajdów</vt:lpstr>
      </vt:variant>
      <vt:variant>
        <vt:i4>10</vt:i4>
      </vt:variant>
    </vt:vector>
  </ap:HeadingPairs>
  <ap:TitlesOfParts>
    <vt:vector baseType="lpstr" size="17">
      <vt:lpstr>Arial</vt:lpstr>
      <vt:lpstr>Calibri</vt:lpstr>
      <vt:lpstr>Liberation Sans</vt:lpstr>
      <vt:lpstr>Liberation Serif</vt:lpstr>
      <vt:lpstr>StarSymbol</vt:lpstr>
      <vt:lpstr>Times New Roman</vt:lpstr>
      <vt:lpstr>Domyślnie</vt:lpstr>
      <vt:lpstr>Indywidualizm etyczny</vt:lpstr>
      <vt:lpstr>Indywidualizm etyczny</vt:lpstr>
      <vt:lpstr>Indywidualizm etyczny</vt:lpstr>
      <vt:lpstr>Indywidualizm etyczny</vt:lpstr>
      <vt:lpstr>Indywidualizm etyczny</vt:lpstr>
      <vt:lpstr>Indywidualizm etyczny</vt:lpstr>
      <vt:lpstr>Indywidualizm etyczny</vt:lpstr>
      <vt:lpstr>Indywidualizm etyczny</vt:lpstr>
      <vt:lpstr>Indywidualizm etyczny</vt:lpstr>
      <vt:lpstr>Indywidualizm etyczny</vt:lpstr>
    </vt:vector>
  </ap:TitlesOfParts>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Początki filozofii</dc:title>
  <dc:creator>Monika</dc:creator>
  <lastModifiedBy>lic. Mateusz Grądzki</lastModifiedBy>
  <revision>93</revision>
  <dcterms:created xsi:type="dcterms:W3CDTF">2014-10-06T21:22:34.0000000Z</dcterms:created>
  <dcterms:modified xsi:type="dcterms:W3CDTF">2024-05-17T09:45:58.0000000Z</dcterms:modified>
  <keywords>, docId:813BF921F478207D5E8D2915CDB8F4AE</keywords>
</coreProperties>
</file>