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0080625" cy="5670550"/>
  <p:notesSz cx="7559675" cy="10691813"/>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2"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ymbol zastępczy nagłówka 1">
            <a:extLst>
              <a:ext uri="{FF2B5EF4-FFF2-40B4-BE49-F238E27FC236}">
                <a16:creationId xmlns:a16="http://schemas.microsoft.com/office/drawing/2014/main" id="{E23994B2-018A-4B3B-BB3B-835F6DBE22FA}"/>
              </a:ext>
            </a:extLst>
          </p:cNvPr>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noAutofit/>
          </a:bodyPr>
          <a:lstStyle/>
          <a:p>
            <a:pPr marL="0" marR="0" lvl="0" indent="0" rtl="0" hangingPunct="0">
              <a:lnSpc>
                <a:spcPct val="100000"/>
              </a:lnSpc>
              <a:spcBef>
                <a:spcPts val="0"/>
              </a:spcBef>
              <a:spcAft>
                <a:spcPts val="0"/>
              </a:spcAft>
              <a:buNone/>
              <a:tabLst/>
              <a:defRPr sz="1400"/>
            </a:pPr>
            <a:endParaRPr lang="pl-PL" sz="1400" b="0" i="0" u="none" strike="noStrike" kern="1200">
              <a:ln>
                <a:noFill/>
              </a:ln>
              <a:solidFill>
                <a:srgbClr val="FFFFFF"/>
              </a:solidFill>
              <a:latin typeface="Liberation Sans" pitchFamily="18"/>
              <a:ea typeface="Segoe UI" pitchFamily="2"/>
              <a:cs typeface="Tahoma" pitchFamily="2"/>
            </a:endParaRPr>
          </a:p>
        </p:txBody>
      </p:sp>
      <p:sp>
        <p:nvSpPr>
          <p:cNvPr id="3" name="Symbol zastępczy daty 2">
            <a:extLst>
              <a:ext uri="{FF2B5EF4-FFF2-40B4-BE49-F238E27FC236}">
                <a16:creationId xmlns:a16="http://schemas.microsoft.com/office/drawing/2014/main" id="{EED3836D-9CFA-4C76-BDBE-05A538A9A7A9}"/>
              </a:ext>
            </a:extLst>
          </p:cNvPr>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noAutofit/>
          </a:bodyPr>
          <a:lstStyle/>
          <a:p>
            <a:pPr marL="0" marR="0" lvl="0" indent="0" algn="r" rtl="0" hangingPunct="0">
              <a:lnSpc>
                <a:spcPct val="100000"/>
              </a:lnSpc>
              <a:spcBef>
                <a:spcPts val="0"/>
              </a:spcBef>
              <a:spcAft>
                <a:spcPts val="0"/>
              </a:spcAft>
              <a:buNone/>
              <a:tabLst/>
              <a:defRPr sz="1400"/>
            </a:pPr>
            <a:endParaRPr lang="pl-PL" sz="1400" b="0" i="0" u="none" strike="noStrike" kern="1200">
              <a:ln>
                <a:noFill/>
              </a:ln>
              <a:solidFill>
                <a:srgbClr val="FFFFFF"/>
              </a:solidFill>
              <a:latin typeface="Liberation Sans" pitchFamily="18"/>
              <a:ea typeface="Segoe UI" pitchFamily="2"/>
              <a:cs typeface="Tahoma" pitchFamily="2"/>
            </a:endParaRPr>
          </a:p>
        </p:txBody>
      </p:sp>
      <p:sp>
        <p:nvSpPr>
          <p:cNvPr id="4" name="Symbol zastępczy stopki 3">
            <a:extLst>
              <a:ext uri="{FF2B5EF4-FFF2-40B4-BE49-F238E27FC236}">
                <a16:creationId xmlns:a16="http://schemas.microsoft.com/office/drawing/2014/main" id="{260E8292-B25E-4507-8942-8341BB1D7001}"/>
              </a:ext>
            </a:extLst>
          </p:cNvPr>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noAutofit/>
          </a:bodyPr>
          <a:lstStyle/>
          <a:p>
            <a:pPr marL="0" marR="0" lvl="0" indent="0" rtl="0" hangingPunct="0">
              <a:lnSpc>
                <a:spcPct val="100000"/>
              </a:lnSpc>
              <a:spcBef>
                <a:spcPts val="0"/>
              </a:spcBef>
              <a:spcAft>
                <a:spcPts val="0"/>
              </a:spcAft>
              <a:buNone/>
              <a:tabLst/>
              <a:defRPr sz="1400"/>
            </a:pPr>
            <a:endParaRPr lang="pl-PL" sz="1400" b="0" i="0" u="none" strike="noStrike" kern="1200">
              <a:ln>
                <a:noFill/>
              </a:ln>
              <a:solidFill>
                <a:srgbClr val="FFFFFF"/>
              </a:solidFill>
              <a:latin typeface="Liberation Sans" pitchFamily="18"/>
              <a:ea typeface="Segoe UI" pitchFamily="2"/>
              <a:cs typeface="Tahoma" pitchFamily="2"/>
            </a:endParaRPr>
          </a:p>
        </p:txBody>
      </p:sp>
      <p:sp>
        <p:nvSpPr>
          <p:cNvPr id="5" name="Symbol zastępczy numeru slajdu 4">
            <a:extLst>
              <a:ext uri="{FF2B5EF4-FFF2-40B4-BE49-F238E27FC236}">
                <a16:creationId xmlns:a16="http://schemas.microsoft.com/office/drawing/2014/main" id="{0778E4BE-9F82-41FA-B692-0A683027D2FF}"/>
              </a:ext>
            </a:extLst>
          </p:cNvPr>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noAutofit/>
          </a:bodyPr>
          <a:lstStyle/>
          <a:p>
            <a:pPr marL="0" marR="0" lvl="0" indent="0" algn="r" rtl="0" hangingPunct="0">
              <a:lnSpc>
                <a:spcPct val="100000"/>
              </a:lnSpc>
              <a:spcBef>
                <a:spcPts val="0"/>
              </a:spcBef>
              <a:spcAft>
                <a:spcPts val="0"/>
              </a:spcAft>
              <a:buNone/>
              <a:tabLst/>
              <a:defRPr sz="1400"/>
            </a:pPr>
            <a:fld id="{565037A4-BC67-4D64-9F2D-6A2CE29BF3B8}" type="slidenum">
              <a:t>‹#›</a:t>
            </a:fld>
            <a:endParaRPr lang="pl-PL" sz="1400" b="0" i="0" u="none" strike="noStrike" kern="1200">
              <a:ln>
                <a:noFill/>
              </a:ln>
              <a:solidFill>
                <a:srgbClr val="FFFFFF"/>
              </a:solidFill>
              <a:latin typeface="Liberation Sans" pitchFamily="18"/>
              <a:ea typeface="Segoe UI" pitchFamily="2"/>
              <a:cs typeface="Tahoma" pitchFamily="2"/>
            </a:endParaRPr>
          </a:p>
        </p:txBody>
      </p:sp>
    </p:spTree>
    <p:extLst>
      <p:ext uri="{BB962C8B-B14F-4D97-AF65-F5344CB8AC3E}">
        <p14:creationId xmlns:p14="http://schemas.microsoft.com/office/powerpoint/2010/main" val="9176144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F6924EB5-FB2F-4851-8816-C3B5FF4DAC9A}"/>
              </a:ext>
            </a:extLst>
          </p:cNvPr>
          <p:cNvSpPr>
            <a:spLocks noGrp="1" noRot="1" noChangeAspect="1"/>
          </p:cNvSpPr>
          <p:nvPr>
            <p:ph type="sldImg" idx="2"/>
          </p:nvPr>
        </p:nvSpPr>
        <p:spPr>
          <a:xfrm>
            <a:off x="720000" y="900000"/>
            <a:ext cx="6120000" cy="3441600"/>
          </a:xfrm>
          <a:prstGeom prst="rect">
            <a:avLst/>
          </a:prstGeom>
          <a:noFill/>
          <a:ln>
            <a:noFill/>
            <a:prstDash val="solid"/>
          </a:ln>
        </p:spPr>
      </p:sp>
      <p:sp>
        <p:nvSpPr>
          <p:cNvPr id="3" name="Symbol zastępczy notatek 2">
            <a:extLst>
              <a:ext uri="{FF2B5EF4-FFF2-40B4-BE49-F238E27FC236}">
                <a16:creationId xmlns:a16="http://schemas.microsoft.com/office/drawing/2014/main" id="{48BAAC2A-2F51-4988-B361-EA36F31D8CEB}"/>
              </a:ext>
            </a:extLst>
          </p:cNvPr>
          <p:cNvSpPr txBox="1">
            <a:spLocks noGrp="1"/>
          </p:cNvSpPr>
          <p:nvPr>
            <p:ph type="body" sz="quarter" idx="3"/>
          </p:nvPr>
        </p:nvSpPr>
        <p:spPr>
          <a:xfrm>
            <a:off x="720000" y="4680000"/>
            <a:ext cx="6120000" cy="5040000"/>
          </a:xfrm>
          <a:prstGeom prst="rect">
            <a:avLst/>
          </a:prstGeom>
          <a:noFill/>
          <a:ln>
            <a:noFill/>
          </a:ln>
        </p:spPr>
        <p:txBody>
          <a:bodyPr lIns="0" tIns="0" rIns="0" bIns="0"/>
          <a:lstStyle/>
          <a:p>
            <a:endParaRPr lang="pl-PL"/>
          </a:p>
        </p:txBody>
      </p:sp>
      <p:sp>
        <p:nvSpPr>
          <p:cNvPr id="4" name="Symbol zastępczy nagłówka 3">
            <a:extLst>
              <a:ext uri="{FF2B5EF4-FFF2-40B4-BE49-F238E27FC236}">
                <a16:creationId xmlns:a16="http://schemas.microsoft.com/office/drawing/2014/main" id="{D1983C34-5EBD-4FC1-A8D8-FFDB8D563757}"/>
              </a:ext>
            </a:extLst>
          </p:cNvPr>
          <p:cNvSpPr txBox="1">
            <a:spLocks noGrp="1"/>
          </p:cNvSpPr>
          <p:nvPr>
            <p:ph type="hdr" sz="quarter"/>
          </p:nvPr>
        </p:nvSpPr>
        <p:spPr>
          <a:xfrm>
            <a:off x="0" y="0"/>
            <a:ext cx="3280680" cy="534240"/>
          </a:xfrm>
          <a:prstGeom prst="rect">
            <a:avLst/>
          </a:prstGeom>
          <a:noFill/>
          <a:ln>
            <a:noFill/>
          </a:ln>
        </p:spPr>
        <p:txBody>
          <a:bodyPr vert="horz" lIns="0" tIns="0" rIns="0" bIns="0" anchorCtr="0">
            <a:noAutofit/>
          </a:bodyPr>
          <a:lstStyle>
            <a:lvl1pPr lvl="0" rtl="0" hangingPunct="0">
              <a:buNone/>
              <a:tabLst/>
              <a:defRPr lang="pl-PL" sz="1400" kern="1200">
                <a:solidFill>
                  <a:srgbClr val="FFFFFF"/>
                </a:solidFill>
                <a:latin typeface="Liberation Sans" pitchFamily="18"/>
                <a:ea typeface="Segoe UI" pitchFamily="2"/>
                <a:cs typeface="Tahoma" pitchFamily="2"/>
              </a:defRPr>
            </a:lvl1pPr>
          </a:lstStyle>
          <a:p>
            <a:pPr lvl="0"/>
            <a:endParaRPr lang="pl-PL"/>
          </a:p>
        </p:txBody>
      </p:sp>
      <p:sp>
        <p:nvSpPr>
          <p:cNvPr id="5" name="Symbol zastępczy daty 4">
            <a:extLst>
              <a:ext uri="{FF2B5EF4-FFF2-40B4-BE49-F238E27FC236}">
                <a16:creationId xmlns:a16="http://schemas.microsoft.com/office/drawing/2014/main" id="{E80CE78A-714C-4415-AD6C-8FAE55FCCAB7}"/>
              </a:ext>
            </a:extLst>
          </p:cNvPr>
          <p:cNvSpPr txBox="1">
            <a:spLocks noGrp="1"/>
          </p:cNvSpPr>
          <p:nvPr>
            <p:ph type="dt" idx="1"/>
          </p:nvPr>
        </p:nvSpPr>
        <p:spPr>
          <a:xfrm>
            <a:off x="4278960" y="0"/>
            <a:ext cx="3280680" cy="534240"/>
          </a:xfrm>
          <a:prstGeom prst="rect">
            <a:avLst/>
          </a:prstGeom>
          <a:noFill/>
          <a:ln>
            <a:noFill/>
          </a:ln>
        </p:spPr>
        <p:txBody>
          <a:bodyPr vert="horz" lIns="0" tIns="0" rIns="0" bIns="0" anchorCtr="0">
            <a:noAutofit/>
          </a:bodyPr>
          <a:lstStyle>
            <a:lvl1pPr lvl="0" algn="r" rtl="0" hangingPunct="0">
              <a:buNone/>
              <a:tabLst/>
              <a:defRPr lang="pl-PL" sz="1400" kern="1200">
                <a:solidFill>
                  <a:srgbClr val="FFFFFF"/>
                </a:solidFill>
                <a:latin typeface="Liberation Sans" pitchFamily="18"/>
                <a:ea typeface="Segoe UI" pitchFamily="2"/>
                <a:cs typeface="Tahoma" pitchFamily="2"/>
              </a:defRPr>
            </a:lvl1pPr>
          </a:lstStyle>
          <a:p>
            <a:pPr lvl="0"/>
            <a:endParaRPr lang="pl-PL"/>
          </a:p>
        </p:txBody>
      </p:sp>
      <p:sp>
        <p:nvSpPr>
          <p:cNvPr id="6" name="Symbol zastępczy stopki 5">
            <a:extLst>
              <a:ext uri="{FF2B5EF4-FFF2-40B4-BE49-F238E27FC236}">
                <a16:creationId xmlns:a16="http://schemas.microsoft.com/office/drawing/2014/main" id="{B4166DDA-24F4-46EA-B5A6-C917D5D90653}"/>
              </a:ext>
            </a:extLst>
          </p:cNvPr>
          <p:cNvSpPr txBox="1">
            <a:spLocks noGrp="1"/>
          </p:cNvSpPr>
          <p:nvPr>
            <p:ph type="ftr" sz="quarter" idx="4"/>
          </p:nvPr>
        </p:nvSpPr>
        <p:spPr>
          <a:xfrm>
            <a:off x="0" y="10157400"/>
            <a:ext cx="3280680" cy="534240"/>
          </a:xfrm>
          <a:prstGeom prst="rect">
            <a:avLst/>
          </a:prstGeom>
          <a:noFill/>
          <a:ln>
            <a:noFill/>
          </a:ln>
        </p:spPr>
        <p:txBody>
          <a:bodyPr vert="horz" lIns="0" tIns="0" rIns="0" bIns="0" anchor="b" anchorCtr="0">
            <a:noAutofit/>
          </a:bodyPr>
          <a:lstStyle>
            <a:lvl1pPr lvl="0" rtl="0" hangingPunct="0">
              <a:buNone/>
              <a:tabLst/>
              <a:defRPr lang="pl-PL" sz="1400" kern="1200">
                <a:solidFill>
                  <a:srgbClr val="FFFFFF"/>
                </a:solidFill>
                <a:latin typeface="Liberation Sans" pitchFamily="18"/>
                <a:ea typeface="Segoe UI" pitchFamily="2"/>
                <a:cs typeface="Tahoma" pitchFamily="2"/>
              </a:defRPr>
            </a:lvl1pPr>
          </a:lstStyle>
          <a:p>
            <a:pPr lvl="0"/>
            <a:endParaRPr lang="pl-PL"/>
          </a:p>
        </p:txBody>
      </p:sp>
      <p:sp>
        <p:nvSpPr>
          <p:cNvPr id="7" name="Symbol zastępczy numeru slajdu 6">
            <a:extLst>
              <a:ext uri="{FF2B5EF4-FFF2-40B4-BE49-F238E27FC236}">
                <a16:creationId xmlns:a16="http://schemas.microsoft.com/office/drawing/2014/main" id="{F7BE2DC8-E11E-44AF-BE09-EABB786ED834}"/>
              </a:ext>
            </a:extLst>
          </p:cNvPr>
          <p:cNvSpPr txBox="1">
            <a:spLocks noGrp="1"/>
          </p:cNvSpPr>
          <p:nvPr>
            <p:ph type="sldNum" sz="quarter" idx="5"/>
          </p:nvPr>
        </p:nvSpPr>
        <p:spPr>
          <a:xfrm>
            <a:off x="4278960" y="10157400"/>
            <a:ext cx="3280680" cy="534240"/>
          </a:xfrm>
          <a:prstGeom prst="rect">
            <a:avLst/>
          </a:prstGeom>
          <a:noFill/>
          <a:ln>
            <a:noFill/>
          </a:ln>
        </p:spPr>
        <p:txBody>
          <a:bodyPr vert="horz" lIns="0" tIns="0" rIns="0" bIns="0" anchor="b" anchorCtr="0">
            <a:noAutofit/>
          </a:bodyPr>
          <a:lstStyle>
            <a:lvl1pPr lvl="0" algn="r" rtl="0" hangingPunct="0">
              <a:buNone/>
              <a:tabLst/>
              <a:defRPr lang="pl-PL" sz="1400" kern="1200">
                <a:solidFill>
                  <a:srgbClr val="FFFFFF"/>
                </a:solidFill>
                <a:latin typeface="Liberation Sans" pitchFamily="18"/>
                <a:ea typeface="Segoe UI" pitchFamily="2"/>
                <a:cs typeface="Tahoma" pitchFamily="2"/>
              </a:defRPr>
            </a:lvl1pPr>
          </a:lstStyle>
          <a:p>
            <a:pPr lvl="0"/>
            <a:fld id="{E1DE6D19-A0A8-404C-8848-79767C2031C8}" type="slidenum">
              <a:t>‹#›</a:t>
            </a:fld>
            <a:endParaRPr lang="pl-PL"/>
          </a:p>
        </p:txBody>
      </p:sp>
    </p:spTree>
    <p:extLst>
      <p:ext uri="{BB962C8B-B14F-4D97-AF65-F5344CB8AC3E}">
        <p14:creationId xmlns:p14="http://schemas.microsoft.com/office/powerpoint/2010/main" val="620250195"/>
      </p:ext>
    </p:extLst>
  </p:cSld>
  <p:clrMap bg1="lt1" tx1="dk1" bg2="lt2" tx2="dk2" accent1="accent1" accent2="accent2" accent3="accent3" accent4="accent4" accent5="accent5" accent6="accent6" hlink="hlink" folHlink="folHlink"/>
  <p:notesStyle>
    <a:lvl1pPr marL="216000" marR="0" indent="0" hangingPunct="0">
      <a:tabLst/>
      <a:defRPr lang="pl-PL" sz="2000" b="0" i="0" u="none" strike="noStrike" kern="1200">
        <a:ln>
          <a:noFill/>
        </a:ln>
        <a:latin typeface="Liberation Sans"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224DFA06-8119-4BC1-853E-45A12C70A802}"/>
              </a:ext>
            </a:extLst>
          </p:cNvPr>
          <p:cNvSpPr txBox="1">
            <a:spLocks noGrp="1"/>
          </p:cNvSpPr>
          <p:nvPr>
            <p:ph type="sldNum" sz="quarter" idx="5"/>
          </p:nvPr>
        </p:nvSpPr>
        <p:spPr>
          <a:ln/>
        </p:spPr>
        <p:txBody>
          <a:bodyPr vert="horz" lIns="0" tIns="0" rIns="0" bIns="0" anchor="b" anchorCtr="0">
            <a:noAutofit/>
          </a:bodyPr>
          <a:lstStyle/>
          <a:p>
            <a:pPr lvl="0"/>
            <a:fld id="{B1B996C5-188B-4852-89AD-1C0A435BA376}" type="slidenum">
              <a:t>1</a:t>
            </a:fld>
            <a:endParaRPr lang="pl-PL"/>
          </a:p>
        </p:txBody>
      </p:sp>
      <p:sp>
        <p:nvSpPr>
          <p:cNvPr id="2" name="Symbol zastępczy obrazu slajdu 1">
            <a:extLst>
              <a:ext uri="{FF2B5EF4-FFF2-40B4-BE49-F238E27FC236}">
                <a16:creationId xmlns:a16="http://schemas.microsoft.com/office/drawing/2014/main" id="{ACB3FF43-E828-4788-86B3-A45E3EDC0B08}"/>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11E0DF2E-4425-4767-BBE5-CB49636CAE9A}"/>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7103F468-B57B-49E6-8164-3C1CA019E0C3}"/>
              </a:ext>
            </a:extLst>
          </p:cNvPr>
          <p:cNvSpPr txBox="1">
            <a:spLocks noGrp="1"/>
          </p:cNvSpPr>
          <p:nvPr>
            <p:ph type="sldNum" sz="quarter" idx="5"/>
          </p:nvPr>
        </p:nvSpPr>
        <p:spPr>
          <a:ln/>
        </p:spPr>
        <p:txBody>
          <a:bodyPr vert="horz" lIns="0" tIns="0" rIns="0" bIns="0" anchor="b" anchorCtr="0">
            <a:noAutofit/>
          </a:bodyPr>
          <a:lstStyle/>
          <a:p>
            <a:pPr lvl="0"/>
            <a:fld id="{7DBD10C7-067C-452D-AD24-AD7E62EAEE55}" type="slidenum">
              <a:t>10</a:t>
            </a:fld>
            <a:endParaRPr lang="pl-PL"/>
          </a:p>
        </p:txBody>
      </p:sp>
      <p:sp>
        <p:nvSpPr>
          <p:cNvPr id="2" name="Symbol zastępczy obrazu slajdu 1">
            <a:extLst>
              <a:ext uri="{FF2B5EF4-FFF2-40B4-BE49-F238E27FC236}">
                <a16:creationId xmlns:a16="http://schemas.microsoft.com/office/drawing/2014/main" id="{DB0B2FC5-1EA0-415E-AC3B-0B72F533D209}"/>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A4EDE82B-9FAC-44AC-AA6B-25476F5D43CD}"/>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5EC657F1-B5CF-4829-A286-1F1A25522F01}"/>
              </a:ext>
            </a:extLst>
          </p:cNvPr>
          <p:cNvSpPr txBox="1">
            <a:spLocks noGrp="1"/>
          </p:cNvSpPr>
          <p:nvPr>
            <p:ph type="sldNum" sz="quarter" idx="5"/>
          </p:nvPr>
        </p:nvSpPr>
        <p:spPr>
          <a:ln/>
        </p:spPr>
        <p:txBody>
          <a:bodyPr vert="horz" lIns="0" tIns="0" rIns="0" bIns="0" anchor="b" anchorCtr="0">
            <a:noAutofit/>
          </a:bodyPr>
          <a:lstStyle/>
          <a:p>
            <a:pPr lvl="0"/>
            <a:fld id="{0AA9D47A-A604-48CD-BFB6-83438E14FEB2}" type="slidenum">
              <a:t>11</a:t>
            </a:fld>
            <a:endParaRPr lang="pl-PL"/>
          </a:p>
        </p:txBody>
      </p:sp>
      <p:sp>
        <p:nvSpPr>
          <p:cNvPr id="2" name="Symbol zastępczy obrazu slajdu 1">
            <a:extLst>
              <a:ext uri="{FF2B5EF4-FFF2-40B4-BE49-F238E27FC236}">
                <a16:creationId xmlns:a16="http://schemas.microsoft.com/office/drawing/2014/main" id="{D9B07063-87CE-4CF7-A906-9D9A588B022C}"/>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42C3D8B4-C304-4E6A-92DC-C37261A66601}"/>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DC80C1C8-4D15-478C-867E-CE308D82C6E6}"/>
              </a:ext>
            </a:extLst>
          </p:cNvPr>
          <p:cNvSpPr txBox="1">
            <a:spLocks noGrp="1"/>
          </p:cNvSpPr>
          <p:nvPr>
            <p:ph type="sldNum" sz="quarter" idx="5"/>
          </p:nvPr>
        </p:nvSpPr>
        <p:spPr>
          <a:ln/>
        </p:spPr>
        <p:txBody>
          <a:bodyPr vert="horz" lIns="0" tIns="0" rIns="0" bIns="0" anchor="b" anchorCtr="0">
            <a:noAutofit/>
          </a:bodyPr>
          <a:lstStyle/>
          <a:p>
            <a:pPr lvl="0"/>
            <a:fld id="{DDFDFA24-97E9-4631-9CAE-57D0DE99759A}" type="slidenum">
              <a:t>12</a:t>
            </a:fld>
            <a:endParaRPr lang="pl-PL"/>
          </a:p>
        </p:txBody>
      </p:sp>
      <p:sp>
        <p:nvSpPr>
          <p:cNvPr id="2" name="Symbol zastępczy obrazu slajdu 1">
            <a:extLst>
              <a:ext uri="{FF2B5EF4-FFF2-40B4-BE49-F238E27FC236}">
                <a16:creationId xmlns:a16="http://schemas.microsoft.com/office/drawing/2014/main" id="{602FEA82-0411-4BB2-B7BD-5E25EA50C772}"/>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77107183-9A4A-4A3B-95C7-186DECD80478}"/>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05ED72E0-4A50-4B3F-936D-FA4A0F4C8C9B}"/>
              </a:ext>
            </a:extLst>
          </p:cNvPr>
          <p:cNvSpPr txBox="1">
            <a:spLocks noGrp="1"/>
          </p:cNvSpPr>
          <p:nvPr>
            <p:ph type="sldNum" sz="quarter" idx="5"/>
          </p:nvPr>
        </p:nvSpPr>
        <p:spPr>
          <a:ln/>
        </p:spPr>
        <p:txBody>
          <a:bodyPr vert="horz" lIns="0" tIns="0" rIns="0" bIns="0" anchor="b" anchorCtr="0">
            <a:noAutofit/>
          </a:bodyPr>
          <a:lstStyle/>
          <a:p>
            <a:pPr lvl="0"/>
            <a:fld id="{049E3BB0-427F-4AF2-8561-01DB1BDA211E}" type="slidenum">
              <a:t>13</a:t>
            </a:fld>
            <a:endParaRPr lang="pl-PL"/>
          </a:p>
        </p:txBody>
      </p:sp>
      <p:sp>
        <p:nvSpPr>
          <p:cNvPr id="2" name="Symbol zastępczy obrazu slajdu 1">
            <a:extLst>
              <a:ext uri="{FF2B5EF4-FFF2-40B4-BE49-F238E27FC236}">
                <a16:creationId xmlns:a16="http://schemas.microsoft.com/office/drawing/2014/main" id="{B4C08CCD-B926-4F5B-BC7D-D178361FF6A6}"/>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C8598629-7F6C-4CE8-B1A8-1E29FB866133}"/>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BE284B7B-57F5-4DEB-A6E2-93F1CAD03137}"/>
              </a:ext>
            </a:extLst>
          </p:cNvPr>
          <p:cNvSpPr txBox="1">
            <a:spLocks noGrp="1"/>
          </p:cNvSpPr>
          <p:nvPr>
            <p:ph type="sldNum" sz="quarter" idx="5"/>
          </p:nvPr>
        </p:nvSpPr>
        <p:spPr>
          <a:ln/>
        </p:spPr>
        <p:txBody>
          <a:bodyPr vert="horz" lIns="0" tIns="0" rIns="0" bIns="0" anchor="b" anchorCtr="0">
            <a:noAutofit/>
          </a:bodyPr>
          <a:lstStyle/>
          <a:p>
            <a:pPr lvl="0"/>
            <a:fld id="{D4E98443-10C1-4243-B35F-E690C948A098}" type="slidenum">
              <a:t>14</a:t>
            </a:fld>
            <a:endParaRPr lang="pl-PL"/>
          </a:p>
        </p:txBody>
      </p:sp>
      <p:sp>
        <p:nvSpPr>
          <p:cNvPr id="2" name="Symbol zastępczy obrazu slajdu 1">
            <a:extLst>
              <a:ext uri="{FF2B5EF4-FFF2-40B4-BE49-F238E27FC236}">
                <a16:creationId xmlns:a16="http://schemas.microsoft.com/office/drawing/2014/main" id="{3BF6B5C5-DA00-48A3-993F-67E54BEB66F6}"/>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D716B505-0F67-4793-8D75-2A9649DF0165}"/>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03E96CF3-79A5-4A2B-8323-F9B69AD5776D}"/>
              </a:ext>
            </a:extLst>
          </p:cNvPr>
          <p:cNvSpPr txBox="1">
            <a:spLocks noGrp="1"/>
          </p:cNvSpPr>
          <p:nvPr>
            <p:ph type="sldNum" sz="quarter" idx="5"/>
          </p:nvPr>
        </p:nvSpPr>
        <p:spPr>
          <a:ln/>
        </p:spPr>
        <p:txBody>
          <a:bodyPr vert="horz" lIns="0" tIns="0" rIns="0" bIns="0" anchor="b" anchorCtr="0">
            <a:noAutofit/>
          </a:bodyPr>
          <a:lstStyle/>
          <a:p>
            <a:pPr lvl="0"/>
            <a:fld id="{53C2CC99-8360-4528-9046-E25C4C45F0E6}" type="slidenum">
              <a:t>15</a:t>
            </a:fld>
            <a:endParaRPr lang="pl-PL"/>
          </a:p>
        </p:txBody>
      </p:sp>
      <p:sp>
        <p:nvSpPr>
          <p:cNvPr id="2" name="Symbol zastępczy obrazu slajdu 1">
            <a:extLst>
              <a:ext uri="{FF2B5EF4-FFF2-40B4-BE49-F238E27FC236}">
                <a16:creationId xmlns:a16="http://schemas.microsoft.com/office/drawing/2014/main" id="{084E6E9F-0621-4260-B8EF-7E0B126F7E06}"/>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8FF1E388-8A44-45A3-87C4-DF488A30F9D0}"/>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E4C87EF7-F240-4B34-BAD7-762990537731}"/>
              </a:ext>
            </a:extLst>
          </p:cNvPr>
          <p:cNvSpPr txBox="1">
            <a:spLocks noGrp="1"/>
          </p:cNvSpPr>
          <p:nvPr>
            <p:ph type="sldNum" sz="quarter" idx="5"/>
          </p:nvPr>
        </p:nvSpPr>
        <p:spPr>
          <a:ln/>
        </p:spPr>
        <p:txBody>
          <a:bodyPr vert="horz" lIns="0" tIns="0" rIns="0" bIns="0" anchor="b" anchorCtr="0">
            <a:noAutofit/>
          </a:bodyPr>
          <a:lstStyle/>
          <a:p>
            <a:pPr lvl="0"/>
            <a:fld id="{96B74942-9584-457A-B47C-E98C564B9C40}" type="slidenum">
              <a:t>16</a:t>
            </a:fld>
            <a:endParaRPr lang="pl-PL"/>
          </a:p>
        </p:txBody>
      </p:sp>
      <p:sp>
        <p:nvSpPr>
          <p:cNvPr id="2" name="Symbol zastępczy obrazu slajdu 1">
            <a:extLst>
              <a:ext uri="{FF2B5EF4-FFF2-40B4-BE49-F238E27FC236}">
                <a16:creationId xmlns:a16="http://schemas.microsoft.com/office/drawing/2014/main" id="{8BD97BFD-F29E-4F39-8EDB-8E611DEDE0D1}"/>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67955818-069C-402C-A714-A2A3ABE66475}"/>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F756E684-E9B1-43FD-A519-70D1383A5318}"/>
              </a:ext>
            </a:extLst>
          </p:cNvPr>
          <p:cNvSpPr txBox="1">
            <a:spLocks noGrp="1"/>
          </p:cNvSpPr>
          <p:nvPr>
            <p:ph type="sldNum" sz="quarter" idx="5"/>
          </p:nvPr>
        </p:nvSpPr>
        <p:spPr>
          <a:ln/>
        </p:spPr>
        <p:txBody>
          <a:bodyPr vert="horz" lIns="0" tIns="0" rIns="0" bIns="0" anchor="b" anchorCtr="0">
            <a:noAutofit/>
          </a:bodyPr>
          <a:lstStyle/>
          <a:p>
            <a:pPr lvl="0"/>
            <a:fld id="{6A1653F1-6224-403A-8E67-313D331ABC52}" type="slidenum">
              <a:t>17</a:t>
            </a:fld>
            <a:endParaRPr lang="pl-PL"/>
          </a:p>
        </p:txBody>
      </p:sp>
      <p:sp>
        <p:nvSpPr>
          <p:cNvPr id="2" name="Symbol zastępczy obrazu slajdu 1">
            <a:extLst>
              <a:ext uri="{FF2B5EF4-FFF2-40B4-BE49-F238E27FC236}">
                <a16:creationId xmlns:a16="http://schemas.microsoft.com/office/drawing/2014/main" id="{A69FB1FA-CF38-486E-9476-A5BBDD3CF8B9}"/>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86333E5A-2AF2-4155-9779-FD0B2AE1475B}"/>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809335FF-C1A1-47C6-8A08-26E3D8F55762}"/>
              </a:ext>
            </a:extLst>
          </p:cNvPr>
          <p:cNvSpPr txBox="1">
            <a:spLocks noGrp="1"/>
          </p:cNvSpPr>
          <p:nvPr>
            <p:ph type="sldNum" sz="quarter" idx="5"/>
          </p:nvPr>
        </p:nvSpPr>
        <p:spPr>
          <a:ln/>
        </p:spPr>
        <p:txBody>
          <a:bodyPr vert="horz" lIns="0" tIns="0" rIns="0" bIns="0" anchor="b" anchorCtr="0">
            <a:noAutofit/>
          </a:bodyPr>
          <a:lstStyle/>
          <a:p>
            <a:pPr lvl="0"/>
            <a:fld id="{76C06531-EFE0-48F7-8DF8-A063EEA281DE}" type="slidenum">
              <a:t>18</a:t>
            </a:fld>
            <a:endParaRPr lang="pl-PL"/>
          </a:p>
        </p:txBody>
      </p:sp>
      <p:sp>
        <p:nvSpPr>
          <p:cNvPr id="2" name="Symbol zastępczy obrazu slajdu 1">
            <a:extLst>
              <a:ext uri="{FF2B5EF4-FFF2-40B4-BE49-F238E27FC236}">
                <a16:creationId xmlns:a16="http://schemas.microsoft.com/office/drawing/2014/main" id="{3E84D61C-CDE3-44FD-87CA-5D0EB3EA0503}"/>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D6092FF5-4204-4D9D-86FF-06F1CC8A3FCD}"/>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A8E82F3F-ABA6-4072-B5C8-4786EA630F1D}"/>
              </a:ext>
            </a:extLst>
          </p:cNvPr>
          <p:cNvSpPr txBox="1">
            <a:spLocks noGrp="1"/>
          </p:cNvSpPr>
          <p:nvPr>
            <p:ph type="sldNum" sz="quarter" idx="5"/>
          </p:nvPr>
        </p:nvSpPr>
        <p:spPr>
          <a:ln/>
        </p:spPr>
        <p:txBody>
          <a:bodyPr vert="horz" lIns="0" tIns="0" rIns="0" bIns="0" anchor="b" anchorCtr="0">
            <a:noAutofit/>
          </a:bodyPr>
          <a:lstStyle/>
          <a:p>
            <a:pPr lvl="0"/>
            <a:fld id="{99A3E185-F577-47DA-8C03-7DB6A519318A}" type="slidenum">
              <a:t>19</a:t>
            </a:fld>
            <a:endParaRPr lang="pl-PL"/>
          </a:p>
        </p:txBody>
      </p:sp>
      <p:sp>
        <p:nvSpPr>
          <p:cNvPr id="2" name="Symbol zastępczy obrazu slajdu 1">
            <a:extLst>
              <a:ext uri="{FF2B5EF4-FFF2-40B4-BE49-F238E27FC236}">
                <a16:creationId xmlns:a16="http://schemas.microsoft.com/office/drawing/2014/main" id="{6841D1DF-C59E-4637-B72E-F51FF2EF1297}"/>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CF142B68-EAAB-4AE6-9E97-CFC0EC152239}"/>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FE75B63A-89E4-44FF-BC2D-8B87CDF5F1D9}"/>
              </a:ext>
            </a:extLst>
          </p:cNvPr>
          <p:cNvSpPr txBox="1">
            <a:spLocks noGrp="1"/>
          </p:cNvSpPr>
          <p:nvPr>
            <p:ph type="sldNum" sz="quarter" idx="5"/>
          </p:nvPr>
        </p:nvSpPr>
        <p:spPr>
          <a:ln/>
        </p:spPr>
        <p:txBody>
          <a:bodyPr vert="horz" lIns="0" tIns="0" rIns="0" bIns="0" anchor="b" anchorCtr="0">
            <a:noAutofit/>
          </a:bodyPr>
          <a:lstStyle/>
          <a:p>
            <a:pPr lvl="0"/>
            <a:fld id="{6BB8EF08-FDF1-4A01-8D4A-64D9863331E4}" type="slidenum">
              <a:t>2</a:t>
            </a:fld>
            <a:endParaRPr lang="pl-PL"/>
          </a:p>
        </p:txBody>
      </p:sp>
      <p:sp>
        <p:nvSpPr>
          <p:cNvPr id="2" name="Symbol zastępczy obrazu slajdu 1">
            <a:extLst>
              <a:ext uri="{FF2B5EF4-FFF2-40B4-BE49-F238E27FC236}">
                <a16:creationId xmlns:a16="http://schemas.microsoft.com/office/drawing/2014/main" id="{E5BA3BC3-3B1C-4B47-9843-9862EEAD0956}"/>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9BA8D6CB-1CD0-4190-97C7-C7EA37F4CD52}"/>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95840776-40FB-43ED-9B56-7504579C0574}"/>
              </a:ext>
            </a:extLst>
          </p:cNvPr>
          <p:cNvSpPr txBox="1">
            <a:spLocks noGrp="1"/>
          </p:cNvSpPr>
          <p:nvPr>
            <p:ph type="sldNum" sz="quarter" idx="5"/>
          </p:nvPr>
        </p:nvSpPr>
        <p:spPr>
          <a:ln/>
        </p:spPr>
        <p:txBody>
          <a:bodyPr vert="horz" lIns="0" tIns="0" rIns="0" bIns="0" anchor="b" anchorCtr="0">
            <a:noAutofit/>
          </a:bodyPr>
          <a:lstStyle/>
          <a:p>
            <a:pPr lvl="0"/>
            <a:fld id="{CAED8C56-2D52-4D13-9575-959CE8BB3F99}" type="slidenum">
              <a:t>20</a:t>
            </a:fld>
            <a:endParaRPr lang="pl-PL"/>
          </a:p>
        </p:txBody>
      </p:sp>
      <p:sp>
        <p:nvSpPr>
          <p:cNvPr id="2" name="Symbol zastępczy obrazu slajdu 1">
            <a:extLst>
              <a:ext uri="{FF2B5EF4-FFF2-40B4-BE49-F238E27FC236}">
                <a16:creationId xmlns:a16="http://schemas.microsoft.com/office/drawing/2014/main" id="{BF88242D-70C5-4C19-8CBB-A857A1CE0663}"/>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4BB243FA-2FBB-4C44-885A-82B9922C511F}"/>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2F1A9D10-E1D2-4CE2-B6D7-3870024EA54C}"/>
              </a:ext>
            </a:extLst>
          </p:cNvPr>
          <p:cNvSpPr txBox="1">
            <a:spLocks noGrp="1"/>
          </p:cNvSpPr>
          <p:nvPr>
            <p:ph type="sldNum" sz="quarter" idx="5"/>
          </p:nvPr>
        </p:nvSpPr>
        <p:spPr>
          <a:ln/>
        </p:spPr>
        <p:txBody>
          <a:bodyPr vert="horz" lIns="0" tIns="0" rIns="0" bIns="0" anchor="b" anchorCtr="0">
            <a:noAutofit/>
          </a:bodyPr>
          <a:lstStyle/>
          <a:p>
            <a:pPr lvl="0"/>
            <a:fld id="{129955CA-5373-4A6E-B69D-716DF14825D9}" type="slidenum">
              <a:t>21</a:t>
            </a:fld>
            <a:endParaRPr lang="pl-PL"/>
          </a:p>
        </p:txBody>
      </p:sp>
      <p:sp>
        <p:nvSpPr>
          <p:cNvPr id="2" name="Symbol zastępczy obrazu slajdu 1">
            <a:extLst>
              <a:ext uri="{FF2B5EF4-FFF2-40B4-BE49-F238E27FC236}">
                <a16:creationId xmlns:a16="http://schemas.microsoft.com/office/drawing/2014/main" id="{41EB7432-9F5C-4928-9F75-7D10EF5B0A8B}"/>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950A83B5-0EAB-434D-B717-7DBB8171E455}"/>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27C8CC37-2D8D-4C11-B357-6EE416CE1E3E}"/>
              </a:ext>
            </a:extLst>
          </p:cNvPr>
          <p:cNvSpPr txBox="1">
            <a:spLocks noGrp="1"/>
          </p:cNvSpPr>
          <p:nvPr>
            <p:ph type="sldNum" sz="quarter" idx="5"/>
          </p:nvPr>
        </p:nvSpPr>
        <p:spPr>
          <a:ln/>
        </p:spPr>
        <p:txBody>
          <a:bodyPr vert="horz" lIns="0" tIns="0" rIns="0" bIns="0" anchor="b" anchorCtr="0">
            <a:noAutofit/>
          </a:bodyPr>
          <a:lstStyle/>
          <a:p>
            <a:pPr lvl="0"/>
            <a:fld id="{C181C728-9E60-4762-AD71-15C8254DB473}" type="slidenum">
              <a:t>22</a:t>
            </a:fld>
            <a:endParaRPr lang="pl-PL"/>
          </a:p>
        </p:txBody>
      </p:sp>
      <p:sp>
        <p:nvSpPr>
          <p:cNvPr id="2" name="Symbol zastępczy obrazu slajdu 1">
            <a:extLst>
              <a:ext uri="{FF2B5EF4-FFF2-40B4-BE49-F238E27FC236}">
                <a16:creationId xmlns:a16="http://schemas.microsoft.com/office/drawing/2014/main" id="{B0E9FFF3-8DD3-4AF7-9527-9F1F4F08DC99}"/>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D8E988B4-EF4D-443A-B503-B00415BF84ED}"/>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2EF96215-A947-47CC-8161-553FCA60E669}"/>
              </a:ext>
            </a:extLst>
          </p:cNvPr>
          <p:cNvSpPr txBox="1">
            <a:spLocks noGrp="1"/>
          </p:cNvSpPr>
          <p:nvPr>
            <p:ph type="sldNum" sz="quarter" idx="5"/>
          </p:nvPr>
        </p:nvSpPr>
        <p:spPr>
          <a:ln/>
        </p:spPr>
        <p:txBody>
          <a:bodyPr vert="horz" lIns="0" tIns="0" rIns="0" bIns="0" anchor="b" anchorCtr="0">
            <a:noAutofit/>
          </a:bodyPr>
          <a:lstStyle/>
          <a:p>
            <a:pPr lvl="0"/>
            <a:fld id="{BEB56B8E-9EC0-4676-A091-64FC9F142693}" type="slidenum">
              <a:t>23</a:t>
            </a:fld>
            <a:endParaRPr lang="pl-PL"/>
          </a:p>
        </p:txBody>
      </p:sp>
      <p:sp>
        <p:nvSpPr>
          <p:cNvPr id="2" name="Symbol zastępczy obrazu slajdu 1">
            <a:extLst>
              <a:ext uri="{FF2B5EF4-FFF2-40B4-BE49-F238E27FC236}">
                <a16:creationId xmlns:a16="http://schemas.microsoft.com/office/drawing/2014/main" id="{D9B4BA82-4321-4BAB-99D3-C73CA20FB70F}"/>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10B3DB3D-B31C-4BA0-B499-6A659FE55319}"/>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01C3055D-2A7A-4D4C-8D49-317F11EF35D2}"/>
              </a:ext>
            </a:extLst>
          </p:cNvPr>
          <p:cNvSpPr txBox="1">
            <a:spLocks noGrp="1"/>
          </p:cNvSpPr>
          <p:nvPr>
            <p:ph type="sldNum" sz="quarter" idx="5"/>
          </p:nvPr>
        </p:nvSpPr>
        <p:spPr>
          <a:ln/>
        </p:spPr>
        <p:txBody>
          <a:bodyPr vert="horz" lIns="0" tIns="0" rIns="0" bIns="0" anchor="b" anchorCtr="0">
            <a:noAutofit/>
          </a:bodyPr>
          <a:lstStyle/>
          <a:p>
            <a:pPr lvl="0"/>
            <a:fld id="{2824EDDF-3726-48DB-8911-DE005D6C3AC0}" type="slidenum">
              <a:t>24</a:t>
            </a:fld>
            <a:endParaRPr lang="pl-PL"/>
          </a:p>
        </p:txBody>
      </p:sp>
      <p:sp>
        <p:nvSpPr>
          <p:cNvPr id="2" name="Symbol zastępczy obrazu slajdu 1">
            <a:extLst>
              <a:ext uri="{FF2B5EF4-FFF2-40B4-BE49-F238E27FC236}">
                <a16:creationId xmlns:a16="http://schemas.microsoft.com/office/drawing/2014/main" id="{2F76EC2B-1CF6-4528-9173-EDEA3C29EF33}"/>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236B23A7-5BED-45E7-B5B1-A469EAFA846D}"/>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B06FF26A-7FC8-4E94-BA2B-8E52293F4D64}"/>
              </a:ext>
            </a:extLst>
          </p:cNvPr>
          <p:cNvSpPr txBox="1">
            <a:spLocks noGrp="1"/>
          </p:cNvSpPr>
          <p:nvPr>
            <p:ph type="sldNum" sz="quarter" idx="5"/>
          </p:nvPr>
        </p:nvSpPr>
        <p:spPr>
          <a:ln/>
        </p:spPr>
        <p:txBody>
          <a:bodyPr vert="horz" lIns="0" tIns="0" rIns="0" bIns="0" anchor="b" anchorCtr="0">
            <a:noAutofit/>
          </a:bodyPr>
          <a:lstStyle/>
          <a:p>
            <a:pPr lvl="0"/>
            <a:fld id="{3EF35B56-0672-46F8-9E43-F8F9C06E779E}" type="slidenum">
              <a:t>25</a:t>
            </a:fld>
            <a:endParaRPr lang="pl-PL"/>
          </a:p>
        </p:txBody>
      </p:sp>
      <p:sp>
        <p:nvSpPr>
          <p:cNvPr id="2" name="Symbol zastępczy obrazu slajdu 1">
            <a:extLst>
              <a:ext uri="{FF2B5EF4-FFF2-40B4-BE49-F238E27FC236}">
                <a16:creationId xmlns:a16="http://schemas.microsoft.com/office/drawing/2014/main" id="{BAADD4F1-53A6-4075-B649-C4AF70C38B1C}"/>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F966DA48-4906-4C3B-ACB8-A40F40B9028A}"/>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EA4FFCEC-CC35-43D3-A017-4AEC9C23BCE9}"/>
              </a:ext>
            </a:extLst>
          </p:cNvPr>
          <p:cNvSpPr txBox="1">
            <a:spLocks noGrp="1"/>
          </p:cNvSpPr>
          <p:nvPr>
            <p:ph type="sldNum" sz="quarter" idx="5"/>
          </p:nvPr>
        </p:nvSpPr>
        <p:spPr>
          <a:ln/>
        </p:spPr>
        <p:txBody>
          <a:bodyPr vert="horz" lIns="0" tIns="0" rIns="0" bIns="0" anchor="b" anchorCtr="0">
            <a:noAutofit/>
          </a:bodyPr>
          <a:lstStyle/>
          <a:p>
            <a:pPr lvl="0"/>
            <a:fld id="{60E5022A-0BA5-4C02-8ACC-FCA6120C55DC}" type="slidenum">
              <a:t>26</a:t>
            </a:fld>
            <a:endParaRPr lang="pl-PL"/>
          </a:p>
        </p:txBody>
      </p:sp>
      <p:sp>
        <p:nvSpPr>
          <p:cNvPr id="2" name="Symbol zastępczy obrazu slajdu 1">
            <a:extLst>
              <a:ext uri="{FF2B5EF4-FFF2-40B4-BE49-F238E27FC236}">
                <a16:creationId xmlns:a16="http://schemas.microsoft.com/office/drawing/2014/main" id="{6752C4E7-2E9A-4DE7-8889-4FDF9E99773A}"/>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4A95E588-589F-4AB4-B9B6-A61411A2E4FE}"/>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C75AB834-DC64-4AB7-BB5E-3AE35B6C25E0}"/>
              </a:ext>
            </a:extLst>
          </p:cNvPr>
          <p:cNvSpPr txBox="1">
            <a:spLocks noGrp="1"/>
          </p:cNvSpPr>
          <p:nvPr>
            <p:ph type="sldNum" sz="quarter" idx="5"/>
          </p:nvPr>
        </p:nvSpPr>
        <p:spPr>
          <a:ln/>
        </p:spPr>
        <p:txBody>
          <a:bodyPr vert="horz" lIns="0" tIns="0" rIns="0" bIns="0" anchor="b" anchorCtr="0">
            <a:noAutofit/>
          </a:bodyPr>
          <a:lstStyle/>
          <a:p>
            <a:pPr lvl="0"/>
            <a:fld id="{B180486B-1C53-46DC-85FF-487595BF98E4}" type="slidenum">
              <a:t>27</a:t>
            </a:fld>
            <a:endParaRPr lang="pl-PL"/>
          </a:p>
        </p:txBody>
      </p:sp>
      <p:sp>
        <p:nvSpPr>
          <p:cNvPr id="2" name="Symbol zastępczy obrazu slajdu 1">
            <a:extLst>
              <a:ext uri="{FF2B5EF4-FFF2-40B4-BE49-F238E27FC236}">
                <a16:creationId xmlns:a16="http://schemas.microsoft.com/office/drawing/2014/main" id="{0D952487-9AEC-4E47-BDFE-3EA8B4C49413}"/>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73A824F6-A533-40DE-9CD8-DE69AE729FC8}"/>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C91A07CF-77CB-4398-A0B6-8946DA4187DE}"/>
              </a:ext>
            </a:extLst>
          </p:cNvPr>
          <p:cNvSpPr txBox="1">
            <a:spLocks noGrp="1"/>
          </p:cNvSpPr>
          <p:nvPr>
            <p:ph type="sldNum" sz="quarter" idx="5"/>
          </p:nvPr>
        </p:nvSpPr>
        <p:spPr>
          <a:ln/>
        </p:spPr>
        <p:txBody>
          <a:bodyPr vert="horz" lIns="0" tIns="0" rIns="0" bIns="0" anchor="b" anchorCtr="0">
            <a:noAutofit/>
          </a:bodyPr>
          <a:lstStyle/>
          <a:p>
            <a:pPr lvl="0"/>
            <a:fld id="{2E29D941-0C28-4CB3-A68F-715238EEE44B}" type="slidenum">
              <a:t>28</a:t>
            </a:fld>
            <a:endParaRPr lang="pl-PL"/>
          </a:p>
        </p:txBody>
      </p:sp>
      <p:sp>
        <p:nvSpPr>
          <p:cNvPr id="2" name="Symbol zastępczy obrazu slajdu 1">
            <a:extLst>
              <a:ext uri="{FF2B5EF4-FFF2-40B4-BE49-F238E27FC236}">
                <a16:creationId xmlns:a16="http://schemas.microsoft.com/office/drawing/2014/main" id="{EB8CC43B-5030-47B3-B3FA-8D754771B8D9}"/>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A1A2D85D-E0BF-4B37-9D69-F4CB318168CE}"/>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20382BDF-4753-45F9-B803-40D819981083}"/>
              </a:ext>
            </a:extLst>
          </p:cNvPr>
          <p:cNvSpPr txBox="1">
            <a:spLocks noGrp="1"/>
          </p:cNvSpPr>
          <p:nvPr>
            <p:ph type="sldNum" sz="quarter" idx="5"/>
          </p:nvPr>
        </p:nvSpPr>
        <p:spPr>
          <a:ln/>
        </p:spPr>
        <p:txBody>
          <a:bodyPr vert="horz" lIns="0" tIns="0" rIns="0" bIns="0" anchor="b" anchorCtr="0">
            <a:noAutofit/>
          </a:bodyPr>
          <a:lstStyle/>
          <a:p>
            <a:pPr lvl="0"/>
            <a:fld id="{295E0604-73BD-4D82-9224-B64382A53133}" type="slidenum">
              <a:t>29</a:t>
            </a:fld>
            <a:endParaRPr lang="pl-PL"/>
          </a:p>
        </p:txBody>
      </p:sp>
      <p:sp>
        <p:nvSpPr>
          <p:cNvPr id="2" name="Symbol zastępczy obrazu slajdu 1">
            <a:extLst>
              <a:ext uri="{FF2B5EF4-FFF2-40B4-BE49-F238E27FC236}">
                <a16:creationId xmlns:a16="http://schemas.microsoft.com/office/drawing/2014/main" id="{6F09A4AB-FB97-4504-8500-0398CCC9F841}"/>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C1F72DE8-559C-4FBC-A217-2A228BCCE861}"/>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CD776AC5-1FC4-4165-98BE-FB8EFBB2BA13}"/>
              </a:ext>
            </a:extLst>
          </p:cNvPr>
          <p:cNvSpPr txBox="1">
            <a:spLocks noGrp="1"/>
          </p:cNvSpPr>
          <p:nvPr>
            <p:ph type="sldNum" sz="quarter" idx="5"/>
          </p:nvPr>
        </p:nvSpPr>
        <p:spPr>
          <a:ln/>
        </p:spPr>
        <p:txBody>
          <a:bodyPr vert="horz" lIns="0" tIns="0" rIns="0" bIns="0" anchor="b" anchorCtr="0">
            <a:noAutofit/>
          </a:bodyPr>
          <a:lstStyle/>
          <a:p>
            <a:pPr lvl="0"/>
            <a:fld id="{2DB88EA9-6D86-4822-9058-312E0E4BAA73}" type="slidenum">
              <a:t>3</a:t>
            </a:fld>
            <a:endParaRPr lang="pl-PL"/>
          </a:p>
        </p:txBody>
      </p:sp>
      <p:sp>
        <p:nvSpPr>
          <p:cNvPr id="2" name="Symbol zastępczy obrazu slajdu 1">
            <a:extLst>
              <a:ext uri="{FF2B5EF4-FFF2-40B4-BE49-F238E27FC236}">
                <a16:creationId xmlns:a16="http://schemas.microsoft.com/office/drawing/2014/main" id="{A6281652-C133-499E-9AD3-E609624DFEDF}"/>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C2626110-AB27-443C-AEED-7BC7385E7840}"/>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4AE68245-F808-4CC5-B408-F1A901E4E12A}"/>
              </a:ext>
            </a:extLst>
          </p:cNvPr>
          <p:cNvSpPr txBox="1">
            <a:spLocks noGrp="1"/>
          </p:cNvSpPr>
          <p:nvPr>
            <p:ph type="sldNum" sz="quarter" idx="5"/>
          </p:nvPr>
        </p:nvSpPr>
        <p:spPr>
          <a:ln/>
        </p:spPr>
        <p:txBody>
          <a:bodyPr vert="horz" lIns="0" tIns="0" rIns="0" bIns="0" anchor="b" anchorCtr="0">
            <a:noAutofit/>
          </a:bodyPr>
          <a:lstStyle/>
          <a:p>
            <a:pPr lvl="0"/>
            <a:fld id="{63741657-07E5-465B-9745-84AF32FDBE6A}" type="slidenum">
              <a:t>30</a:t>
            </a:fld>
            <a:endParaRPr lang="pl-PL"/>
          </a:p>
        </p:txBody>
      </p:sp>
      <p:sp>
        <p:nvSpPr>
          <p:cNvPr id="2" name="Symbol zastępczy obrazu slajdu 1">
            <a:extLst>
              <a:ext uri="{FF2B5EF4-FFF2-40B4-BE49-F238E27FC236}">
                <a16:creationId xmlns:a16="http://schemas.microsoft.com/office/drawing/2014/main" id="{958696EF-08C5-44A8-8DAB-DF9E5685DB82}"/>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52F5BE13-4839-4DED-A5E8-D6ED295E2F83}"/>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64A19195-814E-477B-8A72-4BA1C48B3F28}"/>
              </a:ext>
            </a:extLst>
          </p:cNvPr>
          <p:cNvSpPr txBox="1">
            <a:spLocks noGrp="1"/>
          </p:cNvSpPr>
          <p:nvPr>
            <p:ph type="sldNum" sz="quarter" idx="5"/>
          </p:nvPr>
        </p:nvSpPr>
        <p:spPr>
          <a:ln/>
        </p:spPr>
        <p:txBody>
          <a:bodyPr vert="horz" lIns="0" tIns="0" rIns="0" bIns="0" anchor="b" anchorCtr="0">
            <a:noAutofit/>
          </a:bodyPr>
          <a:lstStyle/>
          <a:p>
            <a:pPr lvl="0"/>
            <a:fld id="{2117ADCE-E071-4C5F-9B50-1BE9D8E78584}" type="slidenum">
              <a:t>31</a:t>
            </a:fld>
            <a:endParaRPr lang="pl-PL"/>
          </a:p>
        </p:txBody>
      </p:sp>
      <p:sp>
        <p:nvSpPr>
          <p:cNvPr id="2" name="Symbol zastępczy obrazu slajdu 1">
            <a:extLst>
              <a:ext uri="{FF2B5EF4-FFF2-40B4-BE49-F238E27FC236}">
                <a16:creationId xmlns:a16="http://schemas.microsoft.com/office/drawing/2014/main" id="{380523D5-DE46-40B5-8DEC-98CE4A8C62F7}"/>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BC929A08-45B4-4CA1-BA37-EE59216E4E5C}"/>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B36DD7B0-3063-4CB8-8CE4-C738C8A3EAC0}"/>
              </a:ext>
            </a:extLst>
          </p:cNvPr>
          <p:cNvSpPr txBox="1">
            <a:spLocks noGrp="1"/>
          </p:cNvSpPr>
          <p:nvPr>
            <p:ph type="sldNum" sz="quarter" idx="5"/>
          </p:nvPr>
        </p:nvSpPr>
        <p:spPr>
          <a:ln/>
        </p:spPr>
        <p:txBody>
          <a:bodyPr vert="horz" lIns="0" tIns="0" rIns="0" bIns="0" anchor="b" anchorCtr="0">
            <a:noAutofit/>
          </a:bodyPr>
          <a:lstStyle/>
          <a:p>
            <a:pPr lvl="0"/>
            <a:fld id="{ACE7CBF3-9BEB-4FB7-BAF3-8A82ADBAC28D}" type="slidenum">
              <a:t>4</a:t>
            </a:fld>
            <a:endParaRPr lang="pl-PL"/>
          </a:p>
        </p:txBody>
      </p:sp>
      <p:sp>
        <p:nvSpPr>
          <p:cNvPr id="2" name="Symbol zastępczy obrazu slajdu 1">
            <a:extLst>
              <a:ext uri="{FF2B5EF4-FFF2-40B4-BE49-F238E27FC236}">
                <a16:creationId xmlns:a16="http://schemas.microsoft.com/office/drawing/2014/main" id="{276EF376-D41E-4827-929D-C005B82DD16D}"/>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E5422DA2-EFF7-4C01-8E0D-3234FAA30D86}"/>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D04E2638-41DB-4053-B6EE-4F51DBE5AC0D}"/>
              </a:ext>
            </a:extLst>
          </p:cNvPr>
          <p:cNvSpPr txBox="1">
            <a:spLocks noGrp="1"/>
          </p:cNvSpPr>
          <p:nvPr>
            <p:ph type="sldNum" sz="quarter" idx="5"/>
          </p:nvPr>
        </p:nvSpPr>
        <p:spPr>
          <a:ln/>
        </p:spPr>
        <p:txBody>
          <a:bodyPr vert="horz" lIns="0" tIns="0" rIns="0" bIns="0" anchor="b" anchorCtr="0">
            <a:noAutofit/>
          </a:bodyPr>
          <a:lstStyle/>
          <a:p>
            <a:pPr lvl="0"/>
            <a:fld id="{2AEF4F9C-3357-4FF4-BEFA-BBD4D040BA88}" type="slidenum">
              <a:t>5</a:t>
            </a:fld>
            <a:endParaRPr lang="pl-PL"/>
          </a:p>
        </p:txBody>
      </p:sp>
      <p:sp>
        <p:nvSpPr>
          <p:cNvPr id="2" name="Symbol zastępczy obrazu slajdu 1">
            <a:extLst>
              <a:ext uri="{FF2B5EF4-FFF2-40B4-BE49-F238E27FC236}">
                <a16:creationId xmlns:a16="http://schemas.microsoft.com/office/drawing/2014/main" id="{573F8B61-CD0B-40C8-922F-DB5A84AEDA13}"/>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A5AD5696-5156-4313-B3EA-9A9549E5ACAE}"/>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0CE245FB-13FC-4D2C-B04D-D996F8C3BA31}"/>
              </a:ext>
            </a:extLst>
          </p:cNvPr>
          <p:cNvSpPr txBox="1">
            <a:spLocks noGrp="1"/>
          </p:cNvSpPr>
          <p:nvPr>
            <p:ph type="sldNum" sz="quarter" idx="5"/>
          </p:nvPr>
        </p:nvSpPr>
        <p:spPr>
          <a:ln/>
        </p:spPr>
        <p:txBody>
          <a:bodyPr vert="horz" lIns="0" tIns="0" rIns="0" bIns="0" anchor="b" anchorCtr="0">
            <a:noAutofit/>
          </a:bodyPr>
          <a:lstStyle/>
          <a:p>
            <a:pPr lvl="0"/>
            <a:fld id="{DF166F10-B8BB-4AA0-B49A-473CF1D536D7}" type="slidenum">
              <a:t>6</a:t>
            </a:fld>
            <a:endParaRPr lang="pl-PL"/>
          </a:p>
        </p:txBody>
      </p:sp>
      <p:sp>
        <p:nvSpPr>
          <p:cNvPr id="2" name="Symbol zastępczy obrazu slajdu 1">
            <a:extLst>
              <a:ext uri="{FF2B5EF4-FFF2-40B4-BE49-F238E27FC236}">
                <a16:creationId xmlns:a16="http://schemas.microsoft.com/office/drawing/2014/main" id="{3325E718-2BBC-4064-B340-717E0C44C22D}"/>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53304779-8714-4CC3-8EF9-E3BA264125FB}"/>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015625B3-29CC-419F-B5A2-2941B73D4194}"/>
              </a:ext>
            </a:extLst>
          </p:cNvPr>
          <p:cNvSpPr txBox="1">
            <a:spLocks noGrp="1"/>
          </p:cNvSpPr>
          <p:nvPr>
            <p:ph type="sldNum" sz="quarter" idx="5"/>
          </p:nvPr>
        </p:nvSpPr>
        <p:spPr>
          <a:ln/>
        </p:spPr>
        <p:txBody>
          <a:bodyPr vert="horz" lIns="0" tIns="0" rIns="0" bIns="0" anchor="b" anchorCtr="0">
            <a:noAutofit/>
          </a:bodyPr>
          <a:lstStyle/>
          <a:p>
            <a:pPr lvl="0"/>
            <a:fld id="{3AAE44D8-6F02-47A3-806B-B2C450FC071E}" type="slidenum">
              <a:t>7</a:t>
            </a:fld>
            <a:endParaRPr lang="pl-PL"/>
          </a:p>
        </p:txBody>
      </p:sp>
      <p:sp>
        <p:nvSpPr>
          <p:cNvPr id="2" name="Symbol zastępczy obrazu slajdu 1">
            <a:extLst>
              <a:ext uri="{FF2B5EF4-FFF2-40B4-BE49-F238E27FC236}">
                <a16:creationId xmlns:a16="http://schemas.microsoft.com/office/drawing/2014/main" id="{93D5E351-8917-4320-B290-0B5B2A43611F}"/>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04AC0207-0E70-4199-AB64-4530B882BEC3}"/>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2FE9EEF9-8923-48FE-AD6F-B1D089406E06}"/>
              </a:ext>
            </a:extLst>
          </p:cNvPr>
          <p:cNvSpPr txBox="1">
            <a:spLocks noGrp="1"/>
          </p:cNvSpPr>
          <p:nvPr>
            <p:ph type="sldNum" sz="quarter" idx="5"/>
          </p:nvPr>
        </p:nvSpPr>
        <p:spPr>
          <a:ln/>
        </p:spPr>
        <p:txBody>
          <a:bodyPr vert="horz" lIns="0" tIns="0" rIns="0" bIns="0" anchor="b" anchorCtr="0">
            <a:noAutofit/>
          </a:bodyPr>
          <a:lstStyle/>
          <a:p>
            <a:pPr lvl="0"/>
            <a:fld id="{B3B08747-15BF-45E1-97F3-68482EBFDAA3}" type="slidenum">
              <a:t>8</a:t>
            </a:fld>
            <a:endParaRPr lang="pl-PL"/>
          </a:p>
        </p:txBody>
      </p:sp>
      <p:sp>
        <p:nvSpPr>
          <p:cNvPr id="2" name="Symbol zastępczy obrazu slajdu 1">
            <a:extLst>
              <a:ext uri="{FF2B5EF4-FFF2-40B4-BE49-F238E27FC236}">
                <a16:creationId xmlns:a16="http://schemas.microsoft.com/office/drawing/2014/main" id="{E08A979C-9121-42E3-8AF8-8DE8C72B9B57}"/>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9657D7FC-5C18-4FA6-B7E6-0B298D7E07A7}"/>
              </a:ext>
            </a:extLst>
          </p:cNvPr>
          <p:cNvSpPr txBox="1">
            <a:spLocks noGrp="1"/>
          </p:cNvSpPr>
          <p:nvPr>
            <p:ph type="body" sz="quarter" idx="1"/>
          </p:nvPr>
        </p:nvSpPr>
        <p:spPr/>
        <p:txBody>
          <a:bodyPr vert="horz"/>
          <a:lstStyle/>
          <a:p>
            <a:pPr rtl="0"/>
            <a:endParaRPr lang="pl-P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44C08D79-256C-4D1D-8216-555BED5EFF85}"/>
              </a:ext>
            </a:extLst>
          </p:cNvPr>
          <p:cNvSpPr txBox="1">
            <a:spLocks noGrp="1"/>
          </p:cNvSpPr>
          <p:nvPr>
            <p:ph type="sldNum" sz="quarter" idx="5"/>
          </p:nvPr>
        </p:nvSpPr>
        <p:spPr>
          <a:ln/>
        </p:spPr>
        <p:txBody>
          <a:bodyPr vert="horz" lIns="0" tIns="0" rIns="0" bIns="0" anchor="b" anchorCtr="0">
            <a:noAutofit/>
          </a:bodyPr>
          <a:lstStyle/>
          <a:p>
            <a:pPr lvl="0"/>
            <a:fld id="{8FD750F8-335B-49E3-90E0-8106138BAC70}" type="slidenum">
              <a:t>9</a:t>
            </a:fld>
            <a:endParaRPr lang="pl-PL"/>
          </a:p>
        </p:txBody>
      </p:sp>
      <p:sp>
        <p:nvSpPr>
          <p:cNvPr id="2" name="Symbol zastępczy obrazu slajdu 1">
            <a:extLst>
              <a:ext uri="{FF2B5EF4-FFF2-40B4-BE49-F238E27FC236}">
                <a16:creationId xmlns:a16="http://schemas.microsoft.com/office/drawing/2014/main" id="{26AF0CFA-5E01-43BD-8B84-507461DD4798}"/>
              </a:ext>
            </a:extLst>
          </p:cNvPr>
          <p:cNvSpPr>
            <a:spLocks noGrp="1" noRot="1" noChangeAspect="1" noResize="1"/>
          </p:cNvSpPr>
          <p:nvPr>
            <p:ph type="sldImg"/>
          </p:nvPr>
        </p:nvSpPr>
        <p:spPr>
          <a:xfrm>
            <a:off x="720725" y="900113"/>
            <a:ext cx="6119813" cy="3441700"/>
          </a:xfrm>
          <a:solidFill>
            <a:srgbClr val="CFE7F5"/>
          </a:solidFill>
          <a:ln w="25400">
            <a:solidFill>
              <a:srgbClr val="808080"/>
            </a:solidFill>
            <a:prstDash val="solid"/>
          </a:ln>
        </p:spPr>
      </p:sp>
      <p:sp>
        <p:nvSpPr>
          <p:cNvPr id="3" name="Symbol zastępczy notatek 2">
            <a:extLst>
              <a:ext uri="{FF2B5EF4-FFF2-40B4-BE49-F238E27FC236}">
                <a16:creationId xmlns:a16="http://schemas.microsoft.com/office/drawing/2014/main" id="{5B918593-F0ED-4A70-BD8E-DB7C6A508F5C}"/>
              </a:ext>
            </a:extLst>
          </p:cNvPr>
          <p:cNvSpPr txBox="1">
            <a:spLocks noGrp="1"/>
          </p:cNvSpPr>
          <p:nvPr>
            <p:ph type="body" sz="quarter" idx="1"/>
          </p:nvPr>
        </p:nvSpPr>
        <p:spPr/>
        <p:txBody>
          <a:bodyPr vert="horz"/>
          <a:lstStyle/>
          <a:p>
            <a:pPr rtl="0"/>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2BAF9E1-31D3-4E19-8699-03542DAB14AC}"/>
              </a:ext>
            </a:extLst>
          </p:cNvPr>
          <p:cNvSpPr>
            <a:spLocks noGrp="1"/>
          </p:cNvSpPr>
          <p:nvPr>
            <p:ph type="ctrTitle"/>
          </p:nvPr>
        </p:nvSpPr>
        <p:spPr>
          <a:xfrm>
            <a:off x="1260475" y="928688"/>
            <a:ext cx="7559675" cy="1973262"/>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8893E786-43B7-4DD7-A98F-21A9D11C1D0A}"/>
              </a:ext>
            </a:extLst>
          </p:cNvPr>
          <p:cNvSpPr>
            <a:spLocks noGrp="1"/>
          </p:cNvSpPr>
          <p:nvPr>
            <p:ph type="subTitle" idx="1"/>
          </p:nvPr>
        </p:nvSpPr>
        <p:spPr>
          <a:xfrm>
            <a:off x="1260475" y="2978150"/>
            <a:ext cx="7559675" cy="137001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FCFEE8F9-E12F-4DBF-88EA-DD70895B9D30}"/>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88F1F041-81E1-465F-BE12-B0A1B199B5CA}"/>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E39CCDC3-2F6C-4D29-9FC1-D7705F8281E7}"/>
              </a:ext>
            </a:extLst>
          </p:cNvPr>
          <p:cNvSpPr>
            <a:spLocks noGrp="1"/>
          </p:cNvSpPr>
          <p:nvPr>
            <p:ph type="sldNum" sz="quarter" idx="12"/>
          </p:nvPr>
        </p:nvSpPr>
        <p:spPr/>
        <p:txBody>
          <a:bodyPr/>
          <a:lstStyle/>
          <a:p>
            <a:pPr lvl="0"/>
            <a:fld id="{C0549CBC-72CE-4B58-A39A-C4A17E906BA4}" type="slidenum">
              <a:t>‹#›</a:t>
            </a:fld>
            <a:endParaRPr lang="pl-PL"/>
          </a:p>
        </p:txBody>
      </p:sp>
    </p:spTree>
    <p:extLst>
      <p:ext uri="{BB962C8B-B14F-4D97-AF65-F5344CB8AC3E}">
        <p14:creationId xmlns:p14="http://schemas.microsoft.com/office/powerpoint/2010/main" val="1512023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CACBBF4-0080-4F61-BBF6-01343709A804}"/>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AA77A4D0-64B0-4CFA-A47E-71346CF9E35B}"/>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A838B2FB-90F9-423F-92A4-7250623A5F9E}"/>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55229EBB-E92B-4F9D-A94E-174AB6B27CA5}"/>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0A4ABB15-A920-41C1-88F2-1125DF87705E}"/>
              </a:ext>
            </a:extLst>
          </p:cNvPr>
          <p:cNvSpPr>
            <a:spLocks noGrp="1"/>
          </p:cNvSpPr>
          <p:nvPr>
            <p:ph type="sldNum" sz="quarter" idx="12"/>
          </p:nvPr>
        </p:nvSpPr>
        <p:spPr/>
        <p:txBody>
          <a:bodyPr/>
          <a:lstStyle/>
          <a:p>
            <a:pPr lvl="0"/>
            <a:fld id="{ACAE00DB-6378-4458-AB65-8C186BE75FA6}" type="slidenum">
              <a:t>‹#›</a:t>
            </a:fld>
            <a:endParaRPr lang="pl-PL"/>
          </a:p>
        </p:txBody>
      </p:sp>
    </p:spTree>
    <p:extLst>
      <p:ext uri="{BB962C8B-B14F-4D97-AF65-F5344CB8AC3E}">
        <p14:creationId xmlns:p14="http://schemas.microsoft.com/office/powerpoint/2010/main" val="1193434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4DCBE0C5-7156-4DBC-8731-912D67124608}"/>
              </a:ext>
            </a:extLst>
          </p:cNvPr>
          <p:cNvSpPr>
            <a:spLocks noGrp="1"/>
          </p:cNvSpPr>
          <p:nvPr>
            <p:ph type="title" orient="vert"/>
          </p:nvPr>
        </p:nvSpPr>
        <p:spPr>
          <a:xfrm>
            <a:off x="7110413" y="449263"/>
            <a:ext cx="2070100" cy="4591050"/>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AB18D8E6-7929-4D2B-AC70-992C6E15FF7A}"/>
              </a:ext>
            </a:extLst>
          </p:cNvPr>
          <p:cNvSpPr>
            <a:spLocks noGrp="1"/>
          </p:cNvSpPr>
          <p:nvPr>
            <p:ph type="body" orient="vert" idx="1"/>
          </p:nvPr>
        </p:nvSpPr>
        <p:spPr>
          <a:xfrm>
            <a:off x="900113" y="449263"/>
            <a:ext cx="6057900" cy="459105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08C8C23B-A765-4743-B686-8766366ED57D}"/>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46F926DB-1FA4-4477-A585-8452C5455311}"/>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38998B1C-4FB8-4519-9BE3-CFC80209B490}"/>
              </a:ext>
            </a:extLst>
          </p:cNvPr>
          <p:cNvSpPr>
            <a:spLocks noGrp="1"/>
          </p:cNvSpPr>
          <p:nvPr>
            <p:ph type="sldNum" sz="quarter" idx="12"/>
          </p:nvPr>
        </p:nvSpPr>
        <p:spPr/>
        <p:txBody>
          <a:bodyPr/>
          <a:lstStyle/>
          <a:p>
            <a:pPr lvl="0"/>
            <a:fld id="{D8CEACAF-A2ED-4527-95F5-D6C2AD633ED1}" type="slidenum">
              <a:t>‹#›</a:t>
            </a:fld>
            <a:endParaRPr lang="pl-PL"/>
          </a:p>
        </p:txBody>
      </p:sp>
    </p:spTree>
    <p:extLst>
      <p:ext uri="{BB962C8B-B14F-4D97-AF65-F5344CB8AC3E}">
        <p14:creationId xmlns:p14="http://schemas.microsoft.com/office/powerpoint/2010/main" val="2377023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610996-3341-4559-A8F5-71B363E9B6AB}"/>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AC00E91B-BB34-4BAC-AA2B-CA40EDFECD82}"/>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BED6A46E-FDA8-4B6F-81CB-16B17873D1BA}"/>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D3513758-7005-4896-865A-9FC1C36A32ED}"/>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93A53C82-3E53-4D40-9335-6B257D4F19BD}"/>
              </a:ext>
            </a:extLst>
          </p:cNvPr>
          <p:cNvSpPr>
            <a:spLocks noGrp="1"/>
          </p:cNvSpPr>
          <p:nvPr>
            <p:ph type="sldNum" sz="quarter" idx="12"/>
          </p:nvPr>
        </p:nvSpPr>
        <p:spPr/>
        <p:txBody>
          <a:bodyPr/>
          <a:lstStyle/>
          <a:p>
            <a:pPr lvl="0"/>
            <a:fld id="{BFCED129-8BE4-4B3B-A192-E9796878A2C6}" type="slidenum">
              <a:t>‹#›</a:t>
            </a:fld>
            <a:endParaRPr lang="pl-PL"/>
          </a:p>
        </p:txBody>
      </p:sp>
    </p:spTree>
    <p:extLst>
      <p:ext uri="{BB962C8B-B14F-4D97-AF65-F5344CB8AC3E}">
        <p14:creationId xmlns:p14="http://schemas.microsoft.com/office/powerpoint/2010/main" val="2304781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3647139-321E-4100-9422-C3FEEAAEB75A}"/>
              </a:ext>
            </a:extLst>
          </p:cNvPr>
          <p:cNvSpPr>
            <a:spLocks noGrp="1"/>
          </p:cNvSpPr>
          <p:nvPr>
            <p:ph type="title"/>
          </p:nvPr>
        </p:nvSpPr>
        <p:spPr>
          <a:xfrm>
            <a:off x="687388" y="1414463"/>
            <a:ext cx="8694737" cy="23574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60C000CC-2648-44AF-B68E-EB8FFB480EA9}"/>
              </a:ext>
            </a:extLst>
          </p:cNvPr>
          <p:cNvSpPr>
            <a:spLocks noGrp="1"/>
          </p:cNvSpPr>
          <p:nvPr>
            <p:ph type="body" idx="1"/>
          </p:nvPr>
        </p:nvSpPr>
        <p:spPr>
          <a:xfrm>
            <a:off x="687388" y="3794125"/>
            <a:ext cx="8694737" cy="124142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F5DA84D3-5BFD-4A4F-96E9-F3BEF06DD0B9}"/>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EB6FFBB2-AA57-4D49-84AC-51067317838B}"/>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EF00F3FB-2BA3-4C3F-BECA-B2AFCDFFA499}"/>
              </a:ext>
            </a:extLst>
          </p:cNvPr>
          <p:cNvSpPr>
            <a:spLocks noGrp="1"/>
          </p:cNvSpPr>
          <p:nvPr>
            <p:ph type="sldNum" sz="quarter" idx="12"/>
          </p:nvPr>
        </p:nvSpPr>
        <p:spPr/>
        <p:txBody>
          <a:bodyPr/>
          <a:lstStyle/>
          <a:p>
            <a:pPr lvl="0"/>
            <a:fld id="{B23203B0-AC5A-435B-95C7-38389E639EEB}" type="slidenum">
              <a:t>‹#›</a:t>
            </a:fld>
            <a:endParaRPr lang="pl-PL"/>
          </a:p>
        </p:txBody>
      </p:sp>
    </p:spTree>
    <p:extLst>
      <p:ext uri="{BB962C8B-B14F-4D97-AF65-F5344CB8AC3E}">
        <p14:creationId xmlns:p14="http://schemas.microsoft.com/office/powerpoint/2010/main" val="2386713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9CDDF1-0B0A-4953-BA88-55C0BF48C7E9}"/>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53238113-BE29-437A-A8F5-45224060AE64}"/>
              </a:ext>
            </a:extLst>
          </p:cNvPr>
          <p:cNvSpPr>
            <a:spLocks noGrp="1"/>
          </p:cNvSpPr>
          <p:nvPr>
            <p:ph sz="half" idx="1"/>
          </p:nvPr>
        </p:nvSpPr>
        <p:spPr>
          <a:xfrm>
            <a:off x="900113" y="1439863"/>
            <a:ext cx="4064000" cy="360045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47E5A098-D98F-4816-B2C2-B46EB5E3E2D6}"/>
              </a:ext>
            </a:extLst>
          </p:cNvPr>
          <p:cNvSpPr>
            <a:spLocks noGrp="1"/>
          </p:cNvSpPr>
          <p:nvPr>
            <p:ph sz="half" idx="2"/>
          </p:nvPr>
        </p:nvSpPr>
        <p:spPr>
          <a:xfrm>
            <a:off x="5116513" y="1439863"/>
            <a:ext cx="4064000" cy="360045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A5D0F7FA-D199-4FF3-9828-287CB0E4612A}"/>
              </a:ext>
            </a:extLst>
          </p:cNvPr>
          <p:cNvSpPr>
            <a:spLocks noGrp="1"/>
          </p:cNvSpPr>
          <p:nvPr>
            <p:ph type="dt" sz="half" idx="10"/>
          </p:nvPr>
        </p:nvSpPr>
        <p:spPr/>
        <p:txBody>
          <a:bodyPr/>
          <a:lstStyle/>
          <a:p>
            <a:pPr lvl="0"/>
            <a:endParaRPr lang="pl-PL"/>
          </a:p>
        </p:txBody>
      </p:sp>
      <p:sp>
        <p:nvSpPr>
          <p:cNvPr id="6" name="Symbol zastępczy stopki 5">
            <a:extLst>
              <a:ext uri="{FF2B5EF4-FFF2-40B4-BE49-F238E27FC236}">
                <a16:creationId xmlns:a16="http://schemas.microsoft.com/office/drawing/2014/main" id="{49BB8E8F-821A-4722-ABB9-8FBB0D782DD5}"/>
              </a:ext>
            </a:extLst>
          </p:cNvPr>
          <p:cNvSpPr>
            <a:spLocks noGrp="1"/>
          </p:cNvSpPr>
          <p:nvPr>
            <p:ph type="ftr" sz="quarter" idx="11"/>
          </p:nvPr>
        </p:nvSpPr>
        <p:spPr/>
        <p:txBody>
          <a:bodyPr/>
          <a:lstStyle/>
          <a:p>
            <a:pPr lvl="0"/>
            <a:endParaRPr lang="pl-PL"/>
          </a:p>
        </p:txBody>
      </p:sp>
      <p:sp>
        <p:nvSpPr>
          <p:cNvPr id="7" name="Symbol zastępczy numeru slajdu 6">
            <a:extLst>
              <a:ext uri="{FF2B5EF4-FFF2-40B4-BE49-F238E27FC236}">
                <a16:creationId xmlns:a16="http://schemas.microsoft.com/office/drawing/2014/main" id="{E457950C-8605-48B3-9780-BD8C0F093740}"/>
              </a:ext>
            </a:extLst>
          </p:cNvPr>
          <p:cNvSpPr>
            <a:spLocks noGrp="1"/>
          </p:cNvSpPr>
          <p:nvPr>
            <p:ph type="sldNum" sz="quarter" idx="12"/>
          </p:nvPr>
        </p:nvSpPr>
        <p:spPr/>
        <p:txBody>
          <a:bodyPr/>
          <a:lstStyle/>
          <a:p>
            <a:pPr lvl="0"/>
            <a:fld id="{685027C3-429D-4A75-81F9-501831D9E135}" type="slidenum">
              <a:t>‹#›</a:t>
            </a:fld>
            <a:endParaRPr lang="pl-PL"/>
          </a:p>
        </p:txBody>
      </p:sp>
    </p:spTree>
    <p:extLst>
      <p:ext uri="{BB962C8B-B14F-4D97-AF65-F5344CB8AC3E}">
        <p14:creationId xmlns:p14="http://schemas.microsoft.com/office/powerpoint/2010/main" val="90177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2FCB347-F584-431A-BD57-302CC0BF847E}"/>
              </a:ext>
            </a:extLst>
          </p:cNvPr>
          <p:cNvSpPr>
            <a:spLocks noGrp="1"/>
          </p:cNvSpPr>
          <p:nvPr>
            <p:ph type="title"/>
          </p:nvPr>
        </p:nvSpPr>
        <p:spPr>
          <a:xfrm>
            <a:off x="693738" y="301625"/>
            <a:ext cx="8694737" cy="10969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57438C62-02EC-4966-9757-B47F64DE34F5}"/>
              </a:ext>
            </a:extLst>
          </p:cNvPr>
          <p:cNvSpPr>
            <a:spLocks noGrp="1"/>
          </p:cNvSpPr>
          <p:nvPr>
            <p:ph type="body" idx="1"/>
          </p:nvPr>
        </p:nvSpPr>
        <p:spPr>
          <a:xfrm>
            <a:off x="693738" y="1390650"/>
            <a:ext cx="4265612" cy="681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A9091A2B-7C1F-4288-BCD3-D516F13AEA78}"/>
              </a:ext>
            </a:extLst>
          </p:cNvPr>
          <p:cNvSpPr>
            <a:spLocks noGrp="1"/>
          </p:cNvSpPr>
          <p:nvPr>
            <p:ph sz="half" idx="2"/>
          </p:nvPr>
        </p:nvSpPr>
        <p:spPr>
          <a:xfrm>
            <a:off x="693738" y="2071688"/>
            <a:ext cx="4265612" cy="304641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D935B5DF-8454-4786-850E-382045B92EF3}"/>
              </a:ext>
            </a:extLst>
          </p:cNvPr>
          <p:cNvSpPr>
            <a:spLocks noGrp="1"/>
          </p:cNvSpPr>
          <p:nvPr>
            <p:ph type="body" sz="quarter" idx="3"/>
          </p:nvPr>
        </p:nvSpPr>
        <p:spPr>
          <a:xfrm>
            <a:off x="5103813" y="1390650"/>
            <a:ext cx="4284662" cy="681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875363D4-DFE8-4345-AF67-D5F6933338D3}"/>
              </a:ext>
            </a:extLst>
          </p:cNvPr>
          <p:cNvSpPr>
            <a:spLocks noGrp="1"/>
          </p:cNvSpPr>
          <p:nvPr>
            <p:ph sz="quarter" idx="4"/>
          </p:nvPr>
        </p:nvSpPr>
        <p:spPr>
          <a:xfrm>
            <a:off x="5103813" y="2071688"/>
            <a:ext cx="4284662" cy="304641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50187466-72C6-4BB8-A5F6-00E2BB1E795B}"/>
              </a:ext>
            </a:extLst>
          </p:cNvPr>
          <p:cNvSpPr>
            <a:spLocks noGrp="1"/>
          </p:cNvSpPr>
          <p:nvPr>
            <p:ph type="dt" sz="half" idx="10"/>
          </p:nvPr>
        </p:nvSpPr>
        <p:spPr/>
        <p:txBody>
          <a:bodyPr/>
          <a:lstStyle/>
          <a:p>
            <a:pPr lvl="0"/>
            <a:endParaRPr lang="pl-PL"/>
          </a:p>
        </p:txBody>
      </p:sp>
      <p:sp>
        <p:nvSpPr>
          <p:cNvPr id="8" name="Symbol zastępczy stopki 7">
            <a:extLst>
              <a:ext uri="{FF2B5EF4-FFF2-40B4-BE49-F238E27FC236}">
                <a16:creationId xmlns:a16="http://schemas.microsoft.com/office/drawing/2014/main" id="{B2AF8672-0B6F-4329-8E70-FBFB5D228D8A}"/>
              </a:ext>
            </a:extLst>
          </p:cNvPr>
          <p:cNvSpPr>
            <a:spLocks noGrp="1"/>
          </p:cNvSpPr>
          <p:nvPr>
            <p:ph type="ftr" sz="quarter" idx="11"/>
          </p:nvPr>
        </p:nvSpPr>
        <p:spPr/>
        <p:txBody>
          <a:bodyPr/>
          <a:lstStyle/>
          <a:p>
            <a:pPr lvl="0"/>
            <a:endParaRPr lang="pl-PL"/>
          </a:p>
        </p:txBody>
      </p:sp>
      <p:sp>
        <p:nvSpPr>
          <p:cNvPr id="9" name="Symbol zastępczy numeru slajdu 8">
            <a:extLst>
              <a:ext uri="{FF2B5EF4-FFF2-40B4-BE49-F238E27FC236}">
                <a16:creationId xmlns:a16="http://schemas.microsoft.com/office/drawing/2014/main" id="{25EA63F1-2E74-445D-BB5B-C8FC08B56D17}"/>
              </a:ext>
            </a:extLst>
          </p:cNvPr>
          <p:cNvSpPr>
            <a:spLocks noGrp="1"/>
          </p:cNvSpPr>
          <p:nvPr>
            <p:ph type="sldNum" sz="quarter" idx="12"/>
          </p:nvPr>
        </p:nvSpPr>
        <p:spPr/>
        <p:txBody>
          <a:bodyPr/>
          <a:lstStyle/>
          <a:p>
            <a:pPr lvl="0"/>
            <a:fld id="{CDAA1FCE-9FD8-4086-8694-BC672E90CBFB}" type="slidenum">
              <a:t>‹#›</a:t>
            </a:fld>
            <a:endParaRPr lang="pl-PL"/>
          </a:p>
        </p:txBody>
      </p:sp>
    </p:spTree>
    <p:extLst>
      <p:ext uri="{BB962C8B-B14F-4D97-AF65-F5344CB8AC3E}">
        <p14:creationId xmlns:p14="http://schemas.microsoft.com/office/powerpoint/2010/main" val="1172500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9A85D12-EA89-42D9-8F88-E3EB727DB863}"/>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8B4CEDD2-2ABC-4050-B24A-706391F61149}"/>
              </a:ext>
            </a:extLst>
          </p:cNvPr>
          <p:cNvSpPr>
            <a:spLocks noGrp="1"/>
          </p:cNvSpPr>
          <p:nvPr>
            <p:ph type="dt" sz="half" idx="10"/>
          </p:nvPr>
        </p:nvSpPr>
        <p:spPr/>
        <p:txBody>
          <a:bodyPr/>
          <a:lstStyle/>
          <a:p>
            <a:pPr lvl="0"/>
            <a:endParaRPr lang="pl-PL"/>
          </a:p>
        </p:txBody>
      </p:sp>
      <p:sp>
        <p:nvSpPr>
          <p:cNvPr id="4" name="Symbol zastępczy stopki 3">
            <a:extLst>
              <a:ext uri="{FF2B5EF4-FFF2-40B4-BE49-F238E27FC236}">
                <a16:creationId xmlns:a16="http://schemas.microsoft.com/office/drawing/2014/main" id="{526CDAF9-314C-44F3-87C0-12A235C3A66B}"/>
              </a:ext>
            </a:extLst>
          </p:cNvPr>
          <p:cNvSpPr>
            <a:spLocks noGrp="1"/>
          </p:cNvSpPr>
          <p:nvPr>
            <p:ph type="ftr" sz="quarter" idx="11"/>
          </p:nvPr>
        </p:nvSpPr>
        <p:spPr/>
        <p:txBody>
          <a:bodyPr/>
          <a:lstStyle/>
          <a:p>
            <a:pPr lvl="0"/>
            <a:endParaRPr lang="pl-PL"/>
          </a:p>
        </p:txBody>
      </p:sp>
      <p:sp>
        <p:nvSpPr>
          <p:cNvPr id="5" name="Symbol zastępczy numeru slajdu 4">
            <a:extLst>
              <a:ext uri="{FF2B5EF4-FFF2-40B4-BE49-F238E27FC236}">
                <a16:creationId xmlns:a16="http://schemas.microsoft.com/office/drawing/2014/main" id="{5A4165BE-AEC5-4DE3-852E-146EF14AB481}"/>
              </a:ext>
            </a:extLst>
          </p:cNvPr>
          <p:cNvSpPr>
            <a:spLocks noGrp="1"/>
          </p:cNvSpPr>
          <p:nvPr>
            <p:ph type="sldNum" sz="quarter" idx="12"/>
          </p:nvPr>
        </p:nvSpPr>
        <p:spPr/>
        <p:txBody>
          <a:bodyPr/>
          <a:lstStyle/>
          <a:p>
            <a:pPr lvl="0"/>
            <a:fld id="{F5F1E41C-E66C-44CA-A36D-10B6F9B912EC}" type="slidenum">
              <a:t>‹#›</a:t>
            </a:fld>
            <a:endParaRPr lang="pl-PL"/>
          </a:p>
        </p:txBody>
      </p:sp>
    </p:spTree>
    <p:extLst>
      <p:ext uri="{BB962C8B-B14F-4D97-AF65-F5344CB8AC3E}">
        <p14:creationId xmlns:p14="http://schemas.microsoft.com/office/powerpoint/2010/main" val="3234789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48D8CF27-DD2A-4B18-A1F2-7B4DE5F68257}"/>
              </a:ext>
            </a:extLst>
          </p:cNvPr>
          <p:cNvSpPr>
            <a:spLocks noGrp="1"/>
          </p:cNvSpPr>
          <p:nvPr>
            <p:ph type="dt" sz="half" idx="10"/>
          </p:nvPr>
        </p:nvSpPr>
        <p:spPr/>
        <p:txBody>
          <a:bodyPr/>
          <a:lstStyle/>
          <a:p>
            <a:pPr lvl="0"/>
            <a:endParaRPr lang="pl-PL"/>
          </a:p>
        </p:txBody>
      </p:sp>
      <p:sp>
        <p:nvSpPr>
          <p:cNvPr id="3" name="Symbol zastępczy stopki 2">
            <a:extLst>
              <a:ext uri="{FF2B5EF4-FFF2-40B4-BE49-F238E27FC236}">
                <a16:creationId xmlns:a16="http://schemas.microsoft.com/office/drawing/2014/main" id="{D2F9C4D4-74F1-458D-8E3D-81E9D0A829DC}"/>
              </a:ext>
            </a:extLst>
          </p:cNvPr>
          <p:cNvSpPr>
            <a:spLocks noGrp="1"/>
          </p:cNvSpPr>
          <p:nvPr>
            <p:ph type="ftr" sz="quarter" idx="11"/>
          </p:nvPr>
        </p:nvSpPr>
        <p:spPr/>
        <p:txBody>
          <a:bodyPr/>
          <a:lstStyle/>
          <a:p>
            <a:pPr lvl="0"/>
            <a:endParaRPr lang="pl-PL"/>
          </a:p>
        </p:txBody>
      </p:sp>
      <p:sp>
        <p:nvSpPr>
          <p:cNvPr id="4" name="Symbol zastępczy numeru slajdu 3">
            <a:extLst>
              <a:ext uri="{FF2B5EF4-FFF2-40B4-BE49-F238E27FC236}">
                <a16:creationId xmlns:a16="http://schemas.microsoft.com/office/drawing/2014/main" id="{A92AA761-1B8C-4D1B-B887-52A00E052F03}"/>
              </a:ext>
            </a:extLst>
          </p:cNvPr>
          <p:cNvSpPr>
            <a:spLocks noGrp="1"/>
          </p:cNvSpPr>
          <p:nvPr>
            <p:ph type="sldNum" sz="quarter" idx="12"/>
          </p:nvPr>
        </p:nvSpPr>
        <p:spPr/>
        <p:txBody>
          <a:bodyPr/>
          <a:lstStyle/>
          <a:p>
            <a:pPr lvl="0"/>
            <a:fld id="{9E0EA595-B6CD-41C2-B484-000CA1B4C17F}" type="slidenum">
              <a:t>‹#›</a:t>
            </a:fld>
            <a:endParaRPr lang="pl-PL"/>
          </a:p>
        </p:txBody>
      </p:sp>
    </p:spTree>
    <p:extLst>
      <p:ext uri="{BB962C8B-B14F-4D97-AF65-F5344CB8AC3E}">
        <p14:creationId xmlns:p14="http://schemas.microsoft.com/office/powerpoint/2010/main" val="1661167053"/>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3BB226B-BF86-4EB0-860D-C1FBEA090118}"/>
              </a:ext>
            </a:extLst>
          </p:cNvPr>
          <p:cNvSpPr>
            <a:spLocks noGrp="1"/>
          </p:cNvSpPr>
          <p:nvPr>
            <p:ph type="title"/>
          </p:nvPr>
        </p:nvSpPr>
        <p:spPr>
          <a:xfrm>
            <a:off x="693738" y="377825"/>
            <a:ext cx="3251200" cy="1323975"/>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EC03EDE0-F063-443F-887D-DBB769DC7675}"/>
              </a:ext>
            </a:extLst>
          </p:cNvPr>
          <p:cNvSpPr>
            <a:spLocks noGrp="1"/>
          </p:cNvSpPr>
          <p:nvPr>
            <p:ph idx="1"/>
          </p:nvPr>
        </p:nvSpPr>
        <p:spPr>
          <a:xfrm>
            <a:off x="4286250" y="815975"/>
            <a:ext cx="5102225" cy="40306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DC0E8A88-FCCD-43E1-8501-8735DD6C8E5F}"/>
              </a:ext>
            </a:extLst>
          </p:cNvPr>
          <p:cNvSpPr>
            <a:spLocks noGrp="1"/>
          </p:cNvSpPr>
          <p:nvPr>
            <p:ph type="body" sz="half" idx="2"/>
          </p:nvPr>
        </p:nvSpPr>
        <p:spPr>
          <a:xfrm>
            <a:off x="693738" y="1701800"/>
            <a:ext cx="3251200" cy="3151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92F2079E-DCD9-4E2F-9C18-350E0942E62A}"/>
              </a:ext>
            </a:extLst>
          </p:cNvPr>
          <p:cNvSpPr>
            <a:spLocks noGrp="1"/>
          </p:cNvSpPr>
          <p:nvPr>
            <p:ph type="dt" sz="half" idx="10"/>
          </p:nvPr>
        </p:nvSpPr>
        <p:spPr/>
        <p:txBody>
          <a:bodyPr/>
          <a:lstStyle/>
          <a:p>
            <a:pPr lvl="0"/>
            <a:endParaRPr lang="pl-PL"/>
          </a:p>
        </p:txBody>
      </p:sp>
      <p:sp>
        <p:nvSpPr>
          <p:cNvPr id="6" name="Symbol zastępczy stopki 5">
            <a:extLst>
              <a:ext uri="{FF2B5EF4-FFF2-40B4-BE49-F238E27FC236}">
                <a16:creationId xmlns:a16="http://schemas.microsoft.com/office/drawing/2014/main" id="{7E39EE51-750E-4893-A526-D98002375B79}"/>
              </a:ext>
            </a:extLst>
          </p:cNvPr>
          <p:cNvSpPr>
            <a:spLocks noGrp="1"/>
          </p:cNvSpPr>
          <p:nvPr>
            <p:ph type="ftr" sz="quarter" idx="11"/>
          </p:nvPr>
        </p:nvSpPr>
        <p:spPr/>
        <p:txBody>
          <a:bodyPr/>
          <a:lstStyle/>
          <a:p>
            <a:pPr lvl="0"/>
            <a:endParaRPr lang="pl-PL"/>
          </a:p>
        </p:txBody>
      </p:sp>
      <p:sp>
        <p:nvSpPr>
          <p:cNvPr id="7" name="Symbol zastępczy numeru slajdu 6">
            <a:extLst>
              <a:ext uri="{FF2B5EF4-FFF2-40B4-BE49-F238E27FC236}">
                <a16:creationId xmlns:a16="http://schemas.microsoft.com/office/drawing/2014/main" id="{4A35821B-AEC0-4E89-9C16-4DDE5F2FE90D}"/>
              </a:ext>
            </a:extLst>
          </p:cNvPr>
          <p:cNvSpPr>
            <a:spLocks noGrp="1"/>
          </p:cNvSpPr>
          <p:nvPr>
            <p:ph type="sldNum" sz="quarter" idx="12"/>
          </p:nvPr>
        </p:nvSpPr>
        <p:spPr/>
        <p:txBody>
          <a:bodyPr/>
          <a:lstStyle/>
          <a:p>
            <a:pPr lvl="0"/>
            <a:fld id="{BB1402BC-DF32-40D5-A5F5-ED6E9BA7EBB0}" type="slidenum">
              <a:t>‹#›</a:t>
            </a:fld>
            <a:endParaRPr lang="pl-PL"/>
          </a:p>
        </p:txBody>
      </p:sp>
    </p:spTree>
    <p:extLst>
      <p:ext uri="{BB962C8B-B14F-4D97-AF65-F5344CB8AC3E}">
        <p14:creationId xmlns:p14="http://schemas.microsoft.com/office/powerpoint/2010/main" val="2348650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655F2AD-4E61-4D02-B5ED-9334AB62668A}"/>
              </a:ext>
            </a:extLst>
          </p:cNvPr>
          <p:cNvSpPr>
            <a:spLocks noGrp="1"/>
          </p:cNvSpPr>
          <p:nvPr>
            <p:ph type="title"/>
          </p:nvPr>
        </p:nvSpPr>
        <p:spPr>
          <a:xfrm>
            <a:off x="693738" y="377825"/>
            <a:ext cx="3251200" cy="1323975"/>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BF3CE797-0383-4A9D-81E1-D390A2844DBE}"/>
              </a:ext>
            </a:extLst>
          </p:cNvPr>
          <p:cNvSpPr>
            <a:spLocks noGrp="1"/>
          </p:cNvSpPr>
          <p:nvPr>
            <p:ph type="pic" idx="1"/>
          </p:nvPr>
        </p:nvSpPr>
        <p:spPr>
          <a:xfrm>
            <a:off x="4286250" y="815975"/>
            <a:ext cx="5102225" cy="40306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9FACA6E8-62B1-4ED9-AE04-14A5C581CA95}"/>
              </a:ext>
            </a:extLst>
          </p:cNvPr>
          <p:cNvSpPr>
            <a:spLocks noGrp="1"/>
          </p:cNvSpPr>
          <p:nvPr>
            <p:ph type="body" sz="half" idx="2"/>
          </p:nvPr>
        </p:nvSpPr>
        <p:spPr>
          <a:xfrm>
            <a:off x="693738" y="1701800"/>
            <a:ext cx="3251200" cy="3151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61478417-A1A4-43F1-A04F-97C1A1B97602}"/>
              </a:ext>
            </a:extLst>
          </p:cNvPr>
          <p:cNvSpPr>
            <a:spLocks noGrp="1"/>
          </p:cNvSpPr>
          <p:nvPr>
            <p:ph type="dt" sz="half" idx="10"/>
          </p:nvPr>
        </p:nvSpPr>
        <p:spPr/>
        <p:txBody>
          <a:bodyPr/>
          <a:lstStyle/>
          <a:p>
            <a:pPr lvl="0"/>
            <a:endParaRPr lang="pl-PL"/>
          </a:p>
        </p:txBody>
      </p:sp>
      <p:sp>
        <p:nvSpPr>
          <p:cNvPr id="6" name="Symbol zastępczy stopki 5">
            <a:extLst>
              <a:ext uri="{FF2B5EF4-FFF2-40B4-BE49-F238E27FC236}">
                <a16:creationId xmlns:a16="http://schemas.microsoft.com/office/drawing/2014/main" id="{8E327A54-6AA2-44F1-986F-A3B28DB0AEAA}"/>
              </a:ext>
            </a:extLst>
          </p:cNvPr>
          <p:cNvSpPr>
            <a:spLocks noGrp="1"/>
          </p:cNvSpPr>
          <p:nvPr>
            <p:ph type="ftr" sz="quarter" idx="11"/>
          </p:nvPr>
        </p:nvSpPr>
        <p:spPr/>
        <p:txBody>
          <a:bodyPr/>
          <a:lstStyle/>
          <a:p>
            <a:pPr lvl="0"/>
            <a:endParaRPr lang="pl-PL"/>
          </a:p>
        </p:txBody>
      </p:sp>
      <p:sp>
        <p:nvSpPr>
          <p:cNvPr id="7" name="Symbol zastępczy numeru slajdu 6">
            <a:extLst>
              <a:ext uri="{FF2B5EF4-FFF2-40B4-BE49-F238E27FC236}">
                <a16:creationId xmlns:a16="http://schemas.microsoft.com/office/drawing/2014/main" id="{B51DC50D-F842-41DB-B697-60B491BDD2B4}"/>
              </a:ext>
            </a:extLst>
          </p:cNvPr>
          <p:cNvSpPr>
            <a:spLocks noGrp="1"/>
          </p:cNvSpPr>
          <p:nvPr>
            <p:ph type="sldNum" sz="quarter" idx="12"/>
          </p:nvPr>
        </p:nvSpPr>
        <p:spPr/>
        <p:txBody>
          <a:bodyPr/>
          <a:lstStyle/>
          <a:p>
            <a:pPr lvl="0"/>
            <a:fld id="{C2796525-BE0C-43F6-872A-20321D40E202}" type="slidenum">
              <a:t>‹#›</a:t>
            </a:fld>
            <a:endParaRPr lang="pl-PL"/>
          </a:p>
        </p:txBody>
      </p:sp>
    </p:spTree>
    <p:extLst>
      <p:ext uri="{BB962C8B-B14F-4D97-AF65-F5344CB8AC3E}">
        <p14:creationId xmlns:p14="http://schemas.microsoft.com/office/powerpoint/2010/main" val="1281803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813709"/>
        </a:solidFill>
        <a:effectLst/>
      </p:bgPr>
    </p:bg>
    <p:spTree>
      <p:nvGrpSpPr>
        <p:cNvPr id="1" name=""/>
        <p:cNvGrpSpPr/>
        <p:nvPr/>
      </p:nvGrpSpPr>
      <p:grpSpPr>
        <a:xfrm>
          <a:off x="0" y="0"/>
          <a:ext cx="0" cy="0"/>
          <a:chOff x="0" y="0"/>
          <a:chExt cx="0" cy="0"/>
        </a:xfrm>
      </p:grpSpPr>
      <p:sp>
        <p:nvSpPr>
          <p:cNvPr id="2" name="Dowolny kształt: kształt 1">
            <a:extLst>
              <a:ext uri="{FF2B5EF4-FFF2-40B4-BE49-F238E27FC236}">
                <a16:creationId xmlns:a16="http://schemas.microsoft.com/office/drawing/2014/main" id="{2FC3614C-4EE7-482B-812E-E340666D4F16}"/>
              </a:ext>
            </a:extLst>
          </p:cNvPr>
          <p:cNvSpPr/>
          <p:nvPr/>
        </p:nvSpPr>
        <p:spPr>
          <a:xfrm rot="60000">
            <a:off x="356571" y="140256"/>
            <a:ext cx="9435240" cy="52200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gradFill>
            <a:gsLst>
              <a:gs pos="0">
                <a:srgbClr val="158466"/>
              </a:gs>
              <a:gs pos="100000">
                <a:srgbClr val="2A6099"/>
              </a:gs>
            </a:gsLst>
            <a:path path="circle">
              <a:fillToRect l="50000" t="80000" r="50000" b="20000"/>
            </a:path>
          </a:gradFill>
          <a:ln w="108000">
            <a:solidFill>
              <a:srgbClr val="FFFFFF"/>
            </a:solidFill>
            <a:prstDash val="solid"/>
            <a:miter/>
          </a:ln>
        </p:spPr>
        <p:txBody>
          <a:bodyPr wrap="none" lIns="90000" tIns="45000" rIns="90000" bIns="45000" anchor="ctr" anchorCtr="0" compatLnSpc="0">
            <a:noAutofit/>
          </a:bodyPr>
          <a:lstStyle/>
          <a:p>
            <a:pPr marL="0" marR="0" lvl="0" indent="0" hangingPunct="0">
              <a:lnSpc>
                <a:spcPct val="100000"/>
              </a:lnSpc>
              <a:spcBef>
                <a:spcPts val="0"/>
              </a:spcBef>
              <a:spcAft>
                <a:spcPts val="0"/>
              </a:spcAft>
              <a:buNone/>
              <a:tabLst/>
            </a:pPr>
            <a:endParaRPr lang="pl-PL" sz="1800" b="0" i="0" u="none" strike="noStrike" kern="1200">
              <a:ln>
                <a:noFill/>
              </a:ln>
              <a:solidFill>
                <a:srgbClr val="FFFFFF"/>
              </a:solidFill>
              <a:latin typeface="Liberation Sans" pitchFamily="18"/>
              <a:ea typeface="Segoe UI" pitchFamily="2"/>
              <a:cs typeface="Tahoma" pitchFamily="2"/>
            </a:endParaRPr>
          </a:p>
        </p:txBody>
      </p:sp>
      <p:sp>
        <p:nvSpPr>
          <p:cNvPr id="3" name="Dowolny kształt: kształt 2">
            <a:extLst>
              <a:ext uri="{FF2B5EF4-FFF2-40B4-BE49-F238E27FC236}">
                <a16:creationId xmlns:a16="http://schemas.microsoft.com/office/drawing/2014/main" id="{B3023BD6-C826-4C58-BBBC-4AC4B6209787}"/>
              </a:ext>
            </a:extLst>
          </p:cNvPr>
          <p:cNvSpPr/>
          <p:nvPr/>
        </p:nvSpPr>
        <p:spPr>
          <a:xfrm>
            <a:off x="437760" y="257760"/>
            <a:ext cx="9102240" cy="53222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111111">
              <a:alpha val="64000"/>
            </a:srgbClr>
          </a:solidFill>
          <a:ln>
            <a:noFill/>
            <a:prstDash val="solid"/>
          </a:ln>
        </p:spPr>
        <p:txBody>
          <a:bodyPr wrap="none" lIns="90000" tIns="45000" rIns="90000" bIns="45000" anchor="ctr" anchorCtr="0" compatLnSpc="0">
            <a:noAutofit/>
          </a:bodyPr>
          <a:lstStyle/>
          <a:p>
            <a:pPr marL="0" marR="0" lvl="0" indent="0" hangingPunct="0">
              <a:lnSpc>
                <a:spcPct val="100000"/>
              </a:lnSpc>
              <a:spcBef>
                <a:spcPts val="0"/>
              </a:spcBef>
              <a:spcAft>
                <a:spcPts val="0"/>
              </a:spcAft>
              <a:buNone/>
              <a:tabLst/>
            </a:pPr>
            <a:endParaRPr lang="pl-PL" sz="1800" b="0" i="0" u="none" strike="noStrike" kern="1200">
              <a:ln>
                <a:noFill/>
              </a:ln>
              <a:solidFill>
                <a:srgbClr val="FFFFFF"/>
              </a:solidFill>
              <a:latin typeface="Liberation Sans" pitchFamily="18"/>
              <a:ea typeface="Segoe UI" pitchFamily="2"/>
              <a:cs typeface="Tahoma" pitchFamily="2"/>
            </a:endParaRPr>
          </a:p>
        </p:txBody>
      </p:sp>
      <p:sp>
        <p:nvSpPr>
          <p:cNvPr id="4" name="Dowolny kształt: kształt 3">
            <a:extLst>
              <a:ext uri="{FF2B5EF4-FFF2-40B4-BE49-F238E27FC236}">
                <a16:creationId xmlns:a16="http://schemas.microsoft.com/office/drawing/2014/main" id="{9FB6ECF8-107A-4740-A475-9A160D3D8AA0}"/>
              </a:ext>
            </a:extLst>
          </p:cNvPr>
          <p:cNvSpPr/>
          <p:nvPr/>
        </p:nvSpPr>
        <p:spPr>
          <a:xfrm>
            <a:off x="540000" y="360000"/>
            <a:ext cx="9000000" cy="52200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gradFill>
            <a:gsLst>
              <a:gs pos="0">
                <a:srgbClr val="FFFF00"/>
              </a:gs>
              <a:gs pos="100000">
                <a:srgbClr val="FF8000"/>
              </a:gs>
            </a:gsLst>
            <a:path path="circle">
              <a:fillToRect l="50000" t="100000" r="50000"/>
            </a:path>
          </a:gradFill>
          <a:ln w="108000">
            <a:solidFill>
              <a:srgbClr val="FFFFFF"/>
            </a:solidFill>
            <a:prstDash val="solid"/>
            <a:miter/>
          </a:ln>
        </p:spPr>
        <p:txBody>
          <a:bodyPr wrap="none" lIns="90000" tIns="45000" rIns="90000" bIns="45000" anchor="ctr" anchorCtr="0" compatLnSpc="0">
            <a:noAutofit/>
          </a:bodyPr>
          <a:lstStyle/>
          <a:p>
            <a:pPr marL="0" marR="0" lvl="0" indent="0" hangingPunct="0">
              <a:lnSpc>
                <a:spcPct val="100000"/>
              </a:lnSpc>
              <a:spcBef>
                <a:spcPts val="0"/>
              </a:spcBef>
              <a:spcAft>
                <a:spcPts val="0"/>
              </a:spcAft>
              <a:buNone/>
              <a:tabLst/>
            </a:pPr>
            <a:endParaRPr lang="pl-PL" sz="1800" b="0" i="0" u="none" strike="noStrike" kern="1200">
              <a:ln>
                <a:noFill/>
              </a:ln>
              <a:solidFill>
                <a:srgbClr val="FFFFFF"/>
              </a:solidFill>
              <a:latin typeface="Liberation Sans" pitchFamily="18"/>
              <a:ea typeface="Segoe UI" pitchFamily="2"/>
              <a:cs typeface="Tahoma" pitchFamily="2"/>
            </a:endParaRPr>
          </a:p>
        </p:txBody>
      </p:sp>
      <p:sp>
        <p:nvSpPr>
          <p:cNvPr id="5" name="Symbol zastępczy tytułu 4">
            <a:extLst>
              <a:ext uri="{FF2B5EF4-FFF2-40B4-BE49-F238E27FC236}">
                <a16:creationId xmlns:a16="http://schemas.microsoft.com/office/drawing/2014/main" id="{5FBB2A09-A224-4F7C-9076-12285E9B51B8}"/>
              </a:ext>
            </a:extLst>
          </p:cNvPr>
          <p:cNvSpPr txBox="1">
            <a:spLocks noGrp="1"/>
          </p:cNvSpPr>
          <p:nvPr>
            <p:ph type="title"/>
          </p:nvPr>
        </p:nvSpPr>
        <p:spPr>
          <a:xfrm>
            <a:off x="3240000" y="450000"/>
            <a:ext cx="3600000" cy="900000"/>
          </a:xfrm>
          <a:prstGeom prst="rect">
            <a:avLst/>
          </a:prstGeom>
          <a:noFill/>
          <a:ln>
            <a:noFill/>
          </a:ln>
        </p:spPr>
        <p:txBody>
          <a:bodyPr lIns="0" tIns="0" rIns="0" bIns="0" anchor="ctr">
            <a:normAutofit/>
          </a:bodyPr>
          <a:lstStyle/>
          <a:p>
            <a:endParaRPr lang="pl-PL"/>
          </a:p>
        </p:txBody>
      </p:sp>
      <p:sp>
        <p:nvSpPr>
          <p:cNvPr id="6" name="Symbol zastępczy tekstu 5">
            <a:extLst>
              <a:ext uri="{FF2B5EF4-FFF2-40B4-BE49-F238E27FC236}">
                <a16:creationId xmlns:a16="http://schemas.microsoft.com/office/drawing/2014/main" id="{EE75492C-3D92-4926-8D09-A0E0F1BA986A}"/>
              </a:ext>
            </a:extLst>
          </p:cNvPr>
          <p:cNvSpPr txBox="1">
            <a:spLocks noGrp="1"/>
          </p:cNvSpPr>
          <p:nvPr>
            <p:ph type="body" idx="1"/>
          </p:nvPr>
        </p:nvSpPr>
        <p:spPr>
          <a:xfrm>
            <a:off x="900000" y="1440000"/>
            <a:ext cx="8280000" cy="3600000"/>
          </a:xfrm>
          <a:prstGeom prst="rect">
            <a:avLst/>
          </a:prstGeom>
          <a:noFill/>
          <a:ln>
            <a:noFill/>
          </a:ln>
        </p:spPr>
        <p:txBody>
          <a:bodyPr lIns="0" tIns="0" rIns="0" bIns="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FE6EE864-C905-4B46-A63C-806266957630}"/>
              </a:ext>
            </a:extLst>
          </p:cNvPr>
          <p:cNvSpPr txBox="1">
            <a:spLocks noGrp="1"/>
          </p:cNvSpPr>
          <p:nvPr>
            <p:ph type="dt" sz="half" idx="2"/>
          </p:nvPr>
        </p:nvSpPr>
        <p:spPr>
          <a:xfrm>
            <a:off x="900000" y="5166000"/>
            <a:ext cx="2160000" cy="392400"/>
          </a:xfrm>
          <a:prstGeom prst="rect">
            <a:avLst/>
          </a:prstGeom>
          <a:noFill/>
          <a:ln>
            <a:noFill/>
          </a:ln>
        </p:spPr>
        <p:txBody>
          <a:bodyPr vert="horz" lIns="0" tIns="0" rIns="0" bIns="0" anchorCtr="0">
            <a:noAutofit/>
          </a:bodyPr>
          <a:lstStyle>
            <a:lvl1pPr lvl="0" rtl="0" hangingPunct="0">
              <a:buNone/>
              <a:tabLst/>
              <a:defRPr lang="pl-PL" sz="1400" kern="1200">
                <a:solidFill>
                  <a:srgbClr val="FFFFFF"/>
                </a:solidFill>
                <a:latin typeface="Liberation Sans" pitchFamily="18"/>
                <a:ea typeface="Segoe UI" pitchFamily="2"/>
                <a:cs typeface="Tahoma" pitchFamily="2"/>
              </a:defRPr>
            </a:lvl1pPr>
          </a:lstStyle>
          <a:p>
            <a:pPr lvl="0"/>
            <a:endParaRPr lang="pl-PL"/>
          </a:p>
        </p:txBody>
      </p:sp>
      <p:sp>
        <p:nvSpPr>
          <p:cNvPr id="8" name="Symbol zastępczy stopki 7">
            <a:extLst>
              <a:ext uri="{FF2B5EF4-FFF2-40B4-BE49-F238E27FC236}">
                <a16:creationId xmlns:a16="http://schemas.microsoft.com/office/drawing/2014/main" id="{2EA5502B-1015-450B-98E2-1E676C057338}"/>
              </a:ext>
            </a:extLst>
          </p:cNvPr>
          <p:cNvSpPr txBox="1">
            <a:spLocks noGrp="1"/>
          </p:cNvSpPr>
          <p:nvPr>
            <p:ph type="ftr" sz="quarter" idx="3"/>
          </p:nvPr>
        </p:nvSpPr>
        <p:spPr>
          <a:xfrm>
            <a:off x="3240000" y="5166000"/>
            <a:ext cx="3600000" cy="392400"/>
          </a:xfrm>
          <a:prstGeom prst="rect">
            <a:avLst/>
          </a:prstGeom>
          <a:noFill/>
          <a:ln>
            <a:noFill/>
          </a:ln>
        </p:spPr>
        <p:txBody>
          <a:bodyPr vert="horz" lIns="0" tIns="0" rIns="0" bIns="0" anchorCtr="0">
            <a:noAutofit/>
          </a:bodyPr>
          <a:lstStyle>
            <a:lvl1pPr lvl="0" algn="ctr" rtl="0" hangingPunct="0">
              <a:buNone/>
              <a:tabLst/>
              <a:defRPr lang="pl-PL" sz="1400" kern="1200">
                <a:solidFill>
                  <a:srgbClr val="FFFFFF"/>
                </a:solidFill>
                <a:latin typeface="Liberation Sans" pitchFamily="18"/>
                <a:ea typeface="Segoe UI" pitchFamily="2"/>
                <a:cs typeface="Tahoma" pitchFamily="2"/>
              </a:defRPr>
            </a:lvl1pPr>
          </a:lstStyle>
          <a:p>
            <a:pPr lvl="0"/>
            <a:endParaRPr lang="pl-PL"/>
          </a:p>
        </p:txBody>
      </p:sp>
      <p:sp>
        <p:nvSpPr>
          <p:cNvPr id="9" name="Symbol zastępczy numeru slajdu 8">
            <a:extLst>
              <a:ext uri="{FF2B5EF4-FFF2-40B4-BE49-F238E27FC236}">
                <a16:creationId xmlns:a16="http://schemas.microsoft.com/office/drawing/2014/main" id="{5B44E29C-6715-41B4-8564-E6A6FF9EB1CE}"/>
              </a:ext>
            </a:extLst>
          </p:cNvPr>
          <p:cNvSpPr txBox="1">
            <a:spLocks noGrp="1"/>
          </p:cNvSpPr>
          <p:nvPr>
            <p:ph type="sldNum" sz="quarter" idx="4"/>
          </p:nvPr>
        </p:nvSpPr>
        <p:spPr>
          <a:xfrm>
            <a:off x="7020000" y="5166000"/>
            <a:ext cx="2160000" cy="392400"/>
          </a:xfrm>
          <a:prstGeom prst="rect">
            <a:avLst/>
          </a:prstGeom>
          <a:noFill/>
          <a:ln>
            <a:noFill/>
          </a:ln>
        </p:spPr>
        <p:txBody>
          <a:bodyPr vert="horz" lIns="0" tIns="0" rIns="0" bIns="0" anchorCtr="0">
            <a:noAutofit/>
          </a:bodyPr>
          <a:lstStyle>
            <a:lvl1pPr lvl="0" algn="r" rtl="0" hangingPunct="0">
              <a:buNone/>
              <a:tabLst/>
              <a:defRPr lang="pl-PL" sz="1400" kern="1200">
                <a:solidFill>
                  <a:srgbClr val="FFFFFF"/>
                </a:solidFill>
                <a:latin typeface="Liberation Sans" pitchFamily="18"/>
                <a:ea typeface="Segoe UI" pitchFamily="2"/>
                <a:cs typeface="Tahoma" pitchFamily="2"/>
              </a:defRPr>
            </a:lvl1pPr>
          </a:lstStyle>
          <a:p>
            <a:pPr lvl="0"/>
            <a:fld id="{F1DA127F-29F6-4942-81CF-7CBE76B8E534}" type="slidenum">
              <a:t>‹#›</a:t>
            </a:fld>
            <a:endParaRPr lang="pl-PL"/>
          </a:p>
        </p:txBody>
      </p:sp>
      <p:sp>
        <p:nvSpPr>
          <p:cNvPr id="10" name="Dowolny kształt: kształt 9">
            <a:extLst>
              <a:ext uri="{FF2B5EF4-FFF2-40B4-BE49-F238E27FC236}">
                <a16:creationId xmlns:a16="http://schemas.microsoft.com/office/drawing/2014/main" id="{0B5F92FF-9F63-4B52-B8C9-B0E6756C624D}"/>
              </a:ext>
            </a:extLst>
          </p:cNvPr>
          <p:cNvSpPr/>
          <p:nvPr/>
        </p:nvSpPr>
        <p:spPr>
          <a:xfrm>
            <a:off x="454320" y="1209600"/>
            <a:ext cx="9216360" cy="4911120"/>
          </a:xfrm>
          <a:custGeom>
            <a:avLst/>
            <a:gdLst/>
            <a:ahLst/>
            <a:cxnLst>
              <a:cxn ang="3cd4">
                <a:pos x="hc" y="t"/>
              </a:cxn>
              <a:cxn ang="cd2">
                <a:pos x="l" y="vc"/>
              </a:cxn>
              <a:cxn ang="cd4">
                <a:pos x="hc" y="b"/>
              </a:cxn>
              <a:cxn ang="0">
                <a:pos x="r" y="vc"/>
              </a:cxn>
            </a:cxnLst>
            <a:rect l="l" t="t" r="r" b="b"/>
            <a:pathLst>
              <a:path w="25602" h="13643">
                <a:moveTo>
                  <a:pt x="1816" y="6343"/>
                </a:moveTo>
                <a:cubicBezTo>
                  <a:pt x="1913" y="6343"/>
                  <a:pt x="2007" y="6368"/>
                  <a:pt x="2090" y="6416"/>
                </a:cubicBezTo>
                <a:lnTo>
                  <a:pt x="9467" y="10677"/>
                </a:lnTo>
                <a:lnTo>
                  <a:pt x="3444" y="4654"/>
                </a:lnTo>
                <a:cubicBezTo>
                  <a:pt x="3376" y="4586"/>
                  <a:pt x="3327" y="4501"/>
                  <a:pt x="3302" y="4408"/>
                </a:cubicBezTo>
                <a:cubicBezTo>
                  <a:pt x="3277" y="4315"/>
                  <a:pt x="3277" y="4217"/>
                  <a:pt x="3302" y="4124"/>
                </a:cubicBezTo>
                <a:cubicBezTo>
                  <a:pt x="3327" y="4031"/>
                  <a:pt x="3376" y="3947"/>
                  <a:pt x="3444" y="3878"/>
                </a:cubicBezTo>
                <a:cubicBezTo>
                  <a:pt x="3512" y="3810"/>
                  <a:pt x="3597" y="3761"/>
                  <a:pt x="3690" y="3736"/>
                </a:cubicBezTo>
                <a:cubicBezTo>
                  <a:pt x="3783" y="3712"/>
                  <a:pt x="3881" y="3712"/>
                  <a:pt x="3974" y="3736"/>
                </a:cubicBezTo>
                <a:cubicBezTo>
                  <a:pt x="4067" y="3761"/>
                  <a:pt x="4152" y="3810"/>
                  <a:pt x="4220" y="3878"/>
                </a:cubicBezTo>
                <a:lnTo>
                  <a:pt x="10240" y="9898"/>
                </a:lnTo>
                <a:lnTo>
                  <a:pt x="5984" y="2523"/>
                </a:lnTo>
                <a:cubicBezTo>
                  <a:pt x="5935" y="2440"/>
                  <a:pt x="5910" y="2345"/>
                  <a:pt x="5910" y="2249"/>
                </a:cubicBezTo>
                <a:cubicBezTo>
                  <a:pt x="5910" y="2153"/>
                  <a:pt x="5935" y="2058"/>
                  <a:pt x="5984" y="1975"/>
                </a:cubicBezTo>
                <a:cubicBezTo>
                  <a:pt x="6032" y="1892"/>
                  <a:pt x="6101" y="1822"/>
                  <a:pt x="6184" y="1774"/>
                </a:cubicBezTo>
                <a:cubicBezTo>
                  <a:pt x="6268" y="1726"/>
                  <a:pt x="6362" y="1701"/>
                  <a:pt x="6459" y="1701"/>
                </a:cubicBezTo>
                <a:cubicBezTo>
                  <a:pt x="6555" y="1701"/>
                  <a:pt x="6650" y="1726"/>
                  <a:pt x="6733" y="1774"/>
                </a:cubicBezTo>
                <a:cubicBezTo>
                  <a:pt x="6816" y="1822"/>
                  <a:pt x="6886" y="1892"/>
                  <a:pt x="6934" y="1975"/>
                </a:cubicBezTo>
                <a:lnTo>
                  <a:pt x="11194" y="9357"/>
                </a:lnTo>
                <a:lnTo>
                  <a:pt x="8987" y="1122"/>
                </a:lnTo>
                <a:cubicBezTo>
                  <a:pt x="8962" y="1029"/>
                  <a:pt x="8962" y="931"/>
                  <a:pt x="8987" y="838"/>
                </a:cubicBezTo>
                <a:cubicBezTo>
                  <a:pt x="9012" y="745"/>
                  <a:pt x="9061" y="661"/>
                  <a:pt x="9129" y="593"/>
                </a:cubicBezTo>
                <a:cubicBezTo>
                  <a:pt x="9197" y="524"/>
                  <a:pt x="9282" y="476"/>
                  <a:pt x="9375" y="451"/>
                </a:cubicBezTo>
                <a:cubicBezTo>
                  <a:pt x="9468" y="426"/>
                  <a:pt x="9566" y="426"/>
                  <a:pt x="9659" y="451"/>
                </a:cubicBezTo>
                <a:cubicBezTo>
                  <a:pt x="9752" y="476"/>
                  <a:pt x="9837" y="524"/>
                  <a:pt x="9905" y="593"/>
                </a:cubicBezTo>
                <a:cubicBezTo>
                  <a:pt x="9973" y="661"/>
                  <a:pt x="10022" y="745"/>
                  <a:pt x="10047" y="838"/>
                </a:cubicBezTo>
                <a:lnTo>
                  <a:pt x="12253" y="9073"/>
                </a:lnTo>
                <a:lnTo>
                  <a:pt x="12253" y="549"/>
                </a:lnTo>
                <a:cubicBezTo>
                  <a:pt x="12253" y="452"/>
                  <a:pt x="12279" y="358"/>
                  <a:pt x="12327" y="274"/>
                </a:cubicBezTo>
                <a:cubicBezTo>
                  <a:pt x="12375" y="191"/>
                  <a:pt x="12444" y="122"/>
                  <a:pt x="12528" y="73"/>
                </a:cubicBezTo>
                <a:cubicBezTo>
                  <a:pt x="12611" y="25"/>
                  <a:pt x="12706" y="0"/>
                  <a:pt x="12802" y="0"/>
                </a:cubicBezTo>
                <a:cubicBezTo>
                  <a:pt x="12898" y="0"/>
                  <a:pt x="12993" y="25"/>
                  <a:pt x="13076" y="73"/>
                </a:cubicBezTo>
                <a:cubicBezTo>
                  <a:pt x="13159" y="122"/>
                  <a:pt x="13229" y="191"/>
                  <a:pt x="13277" y="274"/>
                </a:cubicBezTo>
                <a:cubicBezTo>
                  <a:pt x="13325" y="358"/>
                  <a:pt x="13350" y="452"/>
                  <a:pt x="13350" y="549"/>
                </a:cubicBezTo>
                <a:lnTo>
                  <a:pt x="13350" y="9065"/>
                </a:lnTo>
                <a:lnTo>
                  <a:pt x="15554" y="842"/>
                </a:lnTo>
                <a:cubicBezTo>
                  <a:pt x="15579" y="749"/>
                  <a:pt x="15628" y="664"/>
                  <a:pt x="15696" y="596"/>
                </a:cubicBezTo>
                <a:cubicBezTo>
                  <a:pt x="15764" y="528"/>
                  <a:pt x="15849" y="479"/>
                  <a:pt x="15942" y="454"/>
                </a:cubicBezTo>
                <a:cubicBezTo>
                  <a:pt x="16035" y="429"/>
                  <a:pt x="16132" y="429"/>
                  <a:pt x="16225" y="454"/>
                </a:cubicBezTo>
                <a:cubicBezTo>
                  <a:pt x="16318" y="479"/>
                  <a:pt x="16403" y="528"/>
                  <a:pt x="16471" y="596"/>
                </a:cubicBezTo>
                <a:cubicBezTo>
                  <a:pt x="16539" y="664"/>
                  <a:pt x="16588" y="749"/>
                  <a:pt x="16613" y="842"/>
                </a:cubicBezTo>
                <a:cubicBezTo>
                  <a:pt x="16638" y="935"/>
                  <a:pt x="16638" y="1033"/>
                  <a:pt x="16613" y="1126"/>
                </a:cubicBezTo>
                <a:lnTo>
                  <a:pt x="14408" y="9358"/>
                </a:lnTo>
                <a:lnTo>
                  <a:pt x="18670" y="1975"/>
                </a:lnTo>
                <a:cubicBezTo>
                  <a:pt x="18718" y="1892"/>
                  <a:pt x="18788" y="1822"/>
                  <a:pt x="18871" y="1774"/>
                </a:cubicBezTo>
                <a:cubicBezTo>
                  <a:pt x="18954" y="1726"/>
                  <a:pt x="19049" y="1701"/>
                  <a:pt x="19145" y="1701"/>
                </a:cubicBezTo>
                <a:cubicBezTo>
                  <a:pt x="19241" y="1701"/>
                  <a:pt x="19336" y="1726"/>
                  <a:pt x="19419" y="1774"/>
                </a:cubicBezTo>
                <a:cubicBezTo>
                  <a:pt x="19503" y="1822"/>
                  <a:pt x="19572" y="1892"/>
                  <a:pt x="19620" y="1975"/>
                </a:cubicBezTo>
                <a:cubicBezTo>
                  <a:pt x="19668" y="2058"/>
                  <a:pt x="19694" y="2153"/>
                  <a:pt x="19694" y="2249"/>
                </a:cubicBezTo>
                <a:cubicBezTo>
                  <a:pt x="19694" y="2346"/>
                  <a:pt x="19668" y="2440"/>
                  <a:pt x="19620" y="2524"/>
                </a:cubicBezTo>
                <a:lnTo>
                  <a:pt x="19620" y="2523"/>
                </a:lnTo>
                <a:lnTo>
                  <a:pt x="19620" y="2524"/>
                </a:lnTo>
                <a:lnTo>
                  <a:pt x="15363" y="9897"/>
                </a:lnTo>
                <a:lnTo>
                  <a:pt x="21382" y="3878"/>
                </a:lnTo>
                <a:cubicBezTo>
                  <a:pt x="21450" y="3810"/>
                  <a:pt x="21535" y="3761"/>
                  <a:pt x="21628" y="3736"/>
                </a:cubicBezTo>
                <a:cubicBezTo>
                  <a:pt x="21721" y="3711"/>
                  <a:pt x="21819" y="3711"/>
                  <a:pt x="21912" y="3736"/>
                </a:cubicBezTo>
                <a:cubicBezTo>
                  <a:pt x="22005" y="3761"/>
                  <a:pt x="22090" y="3810"/>
                  <a:pt x="22158" y="3878"/>
                </a:cubicBezTo>
                <a:cubicBezTo>
                  <a:pt x="22226" y="3946"/>
                  <a:pt x="22275" y="4031"/>
                  <a:pt x="22300" y="4124"/>
                </a:cubicBezTo>
                <a:cubicBezTo>
                  <a:pt x="22325" y="4217"/>
                  <a:pt x="22325" y="4315"/>
                  <a:pt x="22300" y="4408"/>
                </a:cubicBezTo>
                <a:cubicBezTo>
                  <a:pt x="22275" y="4501"/>
                  <a:pt x="22226" y="4585"/>
                  <a:pt x="22158" y="4653"/>
                </a:cubicBezTo>
                <a:lnTo>
                  <a:pt x="16131" y="10681"/>
                </a:lnTo>
                <a:lnTo>
                  <a:pt x="23513" y="6418"/>
                </a:lnTo>
                <a:cubicBezTo>
                  <a:pt x="23597" y="6370"/>
                  <a:pt x="23691" y="6345"/>
                  <a:pt x="23788" y="6345"/>
                </a:cubicBezTo>
                <a:cubicBezTo>
                  <a:pt x="23884" y="6345"/>
                  <a:pt x="23978" y="6370"/>
                  <a:pt x="24062" y="6418"/>
                </a:cubicBezTo>
                <a:cubicBezTo>
                  <a:pt x="24145" y="6466"/>
                  <a:pt x="24214" y="6536"/>
                  <a:pt x="24263" y="6619"/>
                </a:cubicBezTo>
                <a:cubicBezTo>
                  <a:pt x="24311" y="6702"/>
                  <a:pt x="24336" y="6797"/>
                  <a:pt x="24336" y="6893"/>
                </a:cubicBezTo>
                <a:cubicBezTo>
                  <a:pt x="24336" y="6990"/>
                  <a:pt x="24311" y="7084"/>
                  <a:pt x="24263" y="7168"/>
                </a:cubicBezTo>
                <a:cubicBezTo>
                  <a:pt x="24214" y="7251"/>
                  <a:pt x="24145" y="7320"/>
                  <a:pt x="24062" y="7368"/>
                </a:cubicBezTo>
                <a:lnTo>
                  <a:pt x="16689" y="11625"/>
                </a:lnTo>
                <a:lnTo>
                  <a:pt x="24911" y="9422"/>
                </a:lnTo>
                <a:cubicBezTo>
                  <a:pt x="25004" y="9397"/>
                  <a:pt x="25102" y="9397"/>
                  <a:pt x="25195" y="9422"/>
                </a:cubicBezTo>
                <a:cubicBezTo>
                  <a:pt x="25288" y="9447"/>
                  <a:pt x="25373" y="9496"/>
                  <a:pt x="25441" y="9564"/>
                </a:cubicBezTo>
                <a:cubicBezTo>
                  <a:pt x="25509" y="9632"/>
                  <a:pt x="25558" y="9717"/>
                  <a:pt x="25583" y="9810"/>
                </a:cubicBezTo>
                <a:cubicBezTo>
                  <a:pt x="25608" y="9903"/>
                  <a:pt x="25608" y="10001"/>
                  <a:pt x="25583" y="10094"/>
                </a:cubicBezTo>
                <a:cubicBezTo>
                  <a:pt x="25558" y="10187"/>
                  <a:pt x="25509" y="10272"/>
                  <a:pt x="25441" y="10340"/>
                </a:cubicBezTo>
                <a:cubicBezTo>
                  <a:pt x="25373" y="10408"/>
                  <a:pt x="25288" y="10457"/>
                  <a:pt x="25195" y="10482"/>
                </a:cubicBezTo>
                <a:lnTo>
                  <a:pt x="13470" y="13623"/>
                </a:lnTo>
                <a:cubicBezTo>
                  <a:pt x="13377" y="13648"/>
                  <a:pt x="13280" y="13648"/>
                  <a:pt x="13187" y="13623"/>
                </a:cubicBezTo>
                <a:cubicBezTo>
                  <a:pt x="13094" y="13598"/>
                  <a:pt x="13009" y="13549"/>
                  <a:pt x="12941" y="13481"/>
                </a:cubicBezTo>
                <a:cubicBezTo>
                  <a:pt x="12874" y="13415"/>
                  <a:pt x="12826" y="13333"/>
                  <a:pt x="12801" y="13243"/>
                </a:cubicBezTo>
                <a:cubicBezTo>
                  <a:pt x="12775" y="13333"/>
                  <a:pt x="12727" y="13416"/>
                  <a:pt x="12661" y="13482"/>
                </a:cubicBezTo>
                <a:cubicBezTo>
                  <a:pt x="12593" y="13550"/>
                  <a:pt x="12508" y="13599"/>
                  <a:pt x="12415" y="13624"/>
                </a:cubicBezTo>
                <a:cubicBezTo>
                  <a:pt x="12322" y="13649"/>
                  <a:pt x="12224" y="13649"/>
                  <a:pt x="12131" y="13624"/>
                </a:cubicBezTo>
                <a:lnTo>
                  <a:pt x="12130" y="13624"/>
                </a:lnTo>
                <a:lnTo>
                  <a:pt x="407" y="10483"/>
                </a:lnTo>
                <a:cubicBezTo>
                  <a:pt x="314" y="10458"/>
                  <a:pt x="229" y="10409"/>
                  <a:pt x="161" y="10341"/>
                </a:cubicBezTo>
                <a:cubicBezTo>
                  <a:pt x="93" y="10273"/>
                  <a:pt x="44" y="10188"/>
                  <a:pt x="19" y="10095"/>
                </a:cubicBezTo>
                <a:cubicBezTo>
                  <a:pt x="-6" y="10002"/>
                  <a:pt x="-6" y="9904"/>
                  <a:pt x="19" y="9811"/>
                </a:cubicBezTo>
                <a:cubicBezTo>
                  <a:pt x="44" y="9718"/>
                  <a:pt x="93" y="9633"/>
                  <a:pt x="161" y="9565"/>
                </a:cubicBezTo>
                <a:cubicBezTo>
                  <a:pt x="229" y="9497"/>
                  <a:pt x="314" y="9448"/>
                  <a:pt x="407" y="9423"/>
                </a:cubicBezTo>
                <a:cubicBezTo>
                  <a:pt x="500" y="9398"/>
                  <a:pt x="597" y="9398"/>
                  <a:pt x="690" y="9423"/>
                </a:cubicBezTo>
                <a:lnTo>
                  <a:pt x="8921" y="11628"/>
                </a:lnTo>
                <a:lnTo>
                  <a:pt x="1542" y="7366"/>
                </a:lnTo>
                <a:cubicBezTo>
                  <a:pt x="1458" y="7318"/>
                  <a:pt x="1389" y="7249"/>
                  <a:pt x="1341" y="7165"/>
                </a:cubicBezTo>
                <a:cubicBezTo>
                  <a:pt x="1293" y="7082"/>
                  <a:pt x="1268" y="6987"/>
                  <a:pt x="1268" y="6891"/>
                </a:cubicBezTo>
                <a:cubicBezTo>
                  <a:pt x="1268" y="6795"/>
                  <a:pt x="1293" y="6700"/>
                  <a:pt x="1341" y="6617"/>
                </a:cubicBezTo>
                <a:cubicBezTo>
                  <a:pt x="1389" y="6534"/>
                  <a:pt x="1459" y="6464"/>
                  <a:pt x="1542" y="6416"/>
                </a:cubicBezTo>
                <a:cubicBezTo>
                  <a:pt x="1625" y="6368"/>
                  <a:pt x="1720" y="6343"/>
                  <a:pt x="1816" y="6343"/>
                </a:cubicBezTo>
                <a:close/>
              </a:path>
            </a:pathLst>
          </a:custGeom>
          <a:solidFill>
            <a:srgbClr val="FFFFA6">
              <a:alpha val="4000"/>
            </a:srgbClr>
          </a:solidFill>
          <a:ln>
            <a:noFill/>
            <a:prstDash val="solid"/>
          </a:ln>
        </p:spPr>
        <p:txBody>
          <a:bodyPr wrap="none" lIns="90000" tIns="45000" rIns="90000" bIns="45000" anchor="ctr" anchorCtr="0" compatLnSpc="0">
            <a:noAutofit/>
          </a:bodyPr>
          <a:lstStyle/>
          <a:p>
            <a:pPr marL="0" marR="0" lvl="0" indent="0" hangingPunct="0">
              <a:lnSpc>
                <a:spcPct val="100000"/>
              </a:lnSpc>
              <a:spcBef>
                <a:spcPts val="0"/>
              </a:spcBef>
              <a:spcAft>
                <a:spcPts val="0"/>
              </a:spcAft>
              <a:buNone/>
              <a:tabLst/>
            </a:pPr>
            <a:endParaRPr lang="pl-PL" sz="1800" b="0" i="0" u="none" strike="noStrike" kern="1200">
              <a:ln>
                <a:noFill/>
              </a:ln>
              <a:solidFill>
                <a:srgbClr val="FFFFFF"/>
              </a:solidFill>
              <a:latin typeface="Liberation Sans" pitchFamily="18"/>
              <a:ea typeface="Segoe UI" pitchFamily="2"/>
              <a:cs typeface="Tahoma" pitchFamily="2"/>
            </a:endParaRPr>
          </a:p>
        </p:txBody>
      </p:sp>
      <p:grpSp>
        <p:nvGrpSpPr>
          <p:cNvPr id="11" name="Grupa 10">
            <a:extLst>
              <a:ext uri="{FF2B5EF4-FFF2-40B4-BE49-F238E27FC236}">
                <a16:creationId xmlns:a16="http://schemas.microsoft.com/office/drawing/2014/main" id="{C33098FF-A6A4-49CF-879E-FFF9389BE3E6}"/>
              </a:ext>
            </a:extLst>
          </p:cNvPr>
          <p:cNvGrpSpPr/>
          <p:nvPr/>
        </p:nvGrpSpPr>
        <p:grpSpPr>
          <a:xfrm>
            <a:off x="747720" y="866880"/>
            <a:ext cx="8584560" cy="119880"/>
            <a:chOff x="747720" y="866880"/>
            <a:chExt cx="8584560" cy="119880"/>
          </a:xfrm>
        </p:grpSpPr>
        <p:sp>
          <p:nvSpPr>
            <p:cNvPr id="12" name="Dowolny kształt: kształt 11">
              <a:extLst>
                <a:ext uri="{FF2B5EF4-FFF2-40B4-BE49-F238E27FC236}">
                  <a16:creationId xmlns:a16="http://schemas.microsoft.com/office/drawing/2014/main" id="{CA7490C5-E178-491D-9D19-03B2AE7A85F2}"/>
                </a:ext>
              </a:extLst>
            </p:cNvPr>
            <p:cNvSpPr/>
            <p:nvPr/>
          </p:nvSpPr>
          <p:spPr>
            <a:xfrm>
              <a:off x="747720" y="866880"/>
              <a:ext cx="2466000" cy="28800"/>
            </a:xfrm>
            <a:custGeom>
              <a:avLst>
                <a:gd name="f0" fmla="val 108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alpha val="25000"/>
              </a:srgbClr>
            </a:solidFill>
            <a:ln>
              <a:noFill/>
              <a:prstDash val="solid"/>
            </a:ln>
          </p:spPr>
          <p:txBody>
            <a:bodyPr wrap="none" lIns="90000" tIns="45000" rIns="90000" bIns="45000" anchor="ctr" anchorCtr="0" compatLnSpc="0">
              <a:noAutofit/>
            </a:bodyPr>
            <a:lstStyle/>
            <a:p>
              <a:pPr marL="0" marR="0" lvl="0" indent="0" hangingPunct="0">
                <a:lnSpc>
                  <a:spcPct val="100000"/>
                </a:lnSpc>
                <a:spcBef>
                  <a:spcPts val="0"/>
                </a:spcBef>
                <a:spcAft>
                  <a:spcPts val="0"/>
                </a:spcAft>
                <a:buNone/>
                <a:tabLst/>
              </a:pPr>
              <a:endParaRPr lang="pl-PL" sz="1800" b="0" i="0" u="none" strike="noStrike" kern="1200">
                <a:ln>
                  <a:noFill/>
                </a:ln>
                <a:solidFill>
                  <a:srgbClr val="FFFFFF"/>
                </a:solidFill>
                <a:latin typeface="Liberation Sans" pitchFamily="18"/>
                <a:ea typeface="Segoe UI" pitchFamily="2"/>
                <a:cs typeface="Tahoma" pitchFamily="2"/>
              </a:endParaRPr>
            </a:p>
          </p:txBody>
        </p:sp>
        <p:sp>
          <p:nvSpPr>
            <p:cNvPr id="13" name="Dowolny kształt: kształt 12">
              <a:extLst>
                <a:ext uri="{FF2B5EF4-FFF2-40B4-BE49-F238E27FC236}">
                  <a16:creationId xmlns:a16="http://schemas.microsoft.com/office/drawing/2014/main" id="{99311B0A-13BC-4EB1-9360-F2CB79C7F0CA}"/>
                </a:ext>
              </a:extLst>
            </p:cNvPr>
            <p:cNvSpPr/>
            <p:nvPr/>
          </p:nvSpPr>
          <p:spPr>
            <a:xfrm>
              <a:off x="1005119" y="957960"/>
              <a:ext cx="2196000" cy="28800"/>
            </a:xfrm>
            <a:custGeom>
              <a:avLst>
                <a:gd name="f0" fmla="val 108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alpha val="25000"/>
              </a:srgbClr>
            </a:solidFill>
            <a:ln>
              <a:noFill/>
              <a:prstDash val="solid"/>
            </a:ln>
          </p:spPr>
          <p:txBody>
            <a:bodyPr wrap="none" lIns="90000" tIns="45000" rIns="90000" bIns="45000" anchor="ctr" anchorCtr="0" compatLnSpc="0">
              <a:noAutofit/>
            </a:bodyPr>
            <a:lstStyle/>
            <a:p>
              <a:pPr marL="0" marR="0" lvl="0" indent="0" hangingPunct="0">
                <a:lnSpc>
                  <a:spcPct val="100000"/>
                </a:lnSpc>
                <a:spcBef>
                  <a:spcPts val="0"/>
                </a:spcBef>
                <a:spcAft>
                  <a:spcPts val="0"/>
                </a:spcAft>
                <a:buNone/>
                <a:tabLst/>
              </a:pPr>
              <a:endParaRPr lang="pl-PL" sz="1800" b="0" i="0" u="none" strike="noStrike" kern="1200">
                <a:ln>
                  <a:noFill/>
                </a:ln>
                <a:solidFill>
                  <a:srgbClr val="FFFFFF"/>
                </a:solidFill>
                <a:latin typeface="Liberation Sans" pitchFamily="18"/>
                <a:ea typeface="Segoe UI" pitchFamily="2"/>
                <a:cs typeface="Tahoma" pitchFamily="2"/>
              </a:endParaRPr>
            </a:p>
          </p:txBody>
        </p:sp>
        <p:sp>
          <p:nvSpPr>
            <p:cNvPr id="14" name="Dowolny kształt: kształt 13">
              <a:extLst>
                <a:ext uri="{FF2B5EF4-FFF2-40B4-BE49-F238E27FC236}">
                  <a16:creationId xmlns:a16="http://schemas.microsoft.com/office/drawing/2014/main" id="{FAA20CDD-8899-4509-91FE-BB4FC6C76EB6}"/>
                </a:ext>
              </a:extLst>
            </p:cNvPr>
            <p:cNvSpPr/>
            <p:nvPr/>
          </p:nvSpPr>
          <p:spPr>
            <a:xfrm flipH="1">
              <a:off x="6866280" y="866880"/>
              <a:ext cx="2466000" cy="28800"/>
            </a:xfrm>
            <a:custGeom>
              <a:avLst>
                <a:gd name="f0" fmla="val 108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alpha val="25000"/>
              </a:srgbClr>
            </a:solidFill>
            <a:ln>
              <a:noFill/>
              <a:prstDash val="solid"/>
            </a:ln>
          </p:spPr>
          <p:txBody>
            <a:bodyPr wrap="none" lIns="90000" tIns="45000" rIns="90000" bIns="45000" anchor="ctr" anchorCtr="0" compatLnSpc="0">
              <a:noAutofit/>
            </a:bodyPr>
            <a:lstStyle/>
            <a:p>
              <a:pPr marL="0" marR="0" lvl="0" indent="0" hangingPunct="0">
                <a:lnSpc>
                  <a:spcPct val="100000"/>
                </a:lnSpc>
                <a:spcBef>
                  <a:spcPts val="0"/>
                </a:spcBef>
                <a:spcAft>
                  <a:spcPts val="0"/>
                </a:spcAft>
                <a:buNone/>
                <a:tabLst/>
              </a:pPr>
              <a:endParaRPr lang="pl-PL" sz="1800" b="0" i="0" u="none" strike="noStrike" kern="1200">
                <a:ln>
                  <a:noFill/>
                </a:ln>
                <a:solidFill>
                  <a:srgbClr val="FFFFFF"/>
                </a:solidFill>
                <a:latin typeface="Liberation Sans" pitchFamily="18"/>
                <a:ea typeface="Segoe UI" pitchFamily="2"/>
                <a:cs typeface="Tahoma" pitchFamily="2"/>
              </a:endParaRPr>
            </a:p>
          </p:txBody>
        </p:sp>
        <p:sp>
          <p:nvSpPr>
            <p:cNvPr id="15" name="Dowolny kształt: kształt 14">
              <a:extLst>
                <a:ext uri="{FF2B5EF4-FFF2-40B4-BE49-F238E27FC236}">
                  <a16:creationId xmlns:a16="http://schemas.microsoft.com/office/drawing/2014/main" id="{15179884-604E-495F-9186-F07BF496ED64}"/>
                </a:ext>
              </a:extLst>
            </p:cNvPr>
            <p:cNvSpPr/>
            <p:nvPr/>
          </p:nvSpPr>
          <p:spPr>
            <a:xfrm flipH="1">
              <a:off x="6878880" y="957960"/>
              <a:ext cx="2196000" cy="28800"/>
            </a:xfrm>
            <a:custGeom>
              <a:avLst>
                <a:gd name="f0" fmla="val 108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alpha val="25000"/>
              </a:srgbClr>
            </a:solidFill>
            <a:ln>
              <a:noFill/>
              <a:prstDash val="solid"/>
            </a:ln>
          </p:spPr>
          <p:txBody>
            <a:bodyPr wrap="none" lIns="90000" tIns="45000" rIns="90000" bIns="45000" anchor="ctr" anchorCtr="0" compatLnSpc="0">
              <a:noAutofit/>
            </a:bodyPr>
            <a:lstStyle/>
            <a:p>
              <a:pPr marL="0" marR="0" lvl="0" indent="0" hangingPunct="0">
                <a:lnSpc>
                  <a:spcPct val="100000"/>
                </a:lnSpc>
                <a:spcBef>
                  <a:spcPts val="0"/>
                </a:spcBef>
                <a:spcAft>
                  <a:spcPts val="0"/>
                </a:spcAft>
                <a:buNone/>
                <a:tabLst/>
              </a:pPr>
              <a:endParaRPr lang="pl-PL" sz="1800" b="0" i="0" u="none" strike="noStrike" kern="1200">
                <a:ln>
                  <a:noFill/>
                </a:ln>
                <a:solidFill>
                  <a:srgbClr val="FFFFFF"/>
                </a:solidFill>
                <a:latin typeface="Liberation Sans" pitchFamily="18"/>
                <a:ea typeface="Segoe UI" pitchFamily="2"/>
                <a:cs typeface="Tahoma" pitchFamily="2"/>
              </a:endParaRPr>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hangingPunct="0">
        <a:tabLst/>
        <a:defRPr lang="pl-PL" sz="3300" b="1" i="0" u="none" strike="noStrike" kern="1200">
          <a:ln>
            <a:noFill/>
          </a:ln>
          <a:solidFill>
            <a:srgbClr val="FFFFFF"/>
          </a:solidFill>
          <a:latin typeface="Liberation Sans" pitchFamily="18"/>
        </a:defRPr>
      </a:lvl1pPr>
    </p:titleStyle>
    <p:bodyStyle>
      <a:lvl1pPr marL="0" marR="0" indent="0" hangingPunct="0">
        <a:spcBef>
          <a:spcPts val="0"/>
        </a:spcBef>
        <a:spcAft>
          <a:spcPts val="1063"/>
        </a:spcAft>
        <a:tabLst/>
        <a:defRPr lang="pl-PL" sz="2400" b="0" i="0" u="none" strike="noStrike" kern="1200">
          <a:ln>
            <a:noFill/>
          </a:ln>
          <a:solidFill>
            <a:srgbClr val="000000"/>
          </a:solidFill>
          <a:latin typeface="Liberation Sans" pitchFamily="18"/>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11717B95-F6F9-43B7-BB01-2DE1663D1D14}"/>
              </a:ext>
            </a:extLst>
          </p:cNvPr>
          <p:cNvSpPr>
            <a:spLocks noGrp="1"/>
          </p:cNvSpPr>
          <p:nvPr>
            <p:ph type="sldNum" sz="quarter" idx="12"/>
          </p:nvPr>
        </p:nvSpPr>
        <p:spPr/>
        <p:txBody>
          <a:bodyPr/>
          <a:lstStyle/>
          <a:p>
            <a:pPr lvl="0"/>
            <a:fld id="{D7F74C10-424D-437A-9035-02C94BE8C545}" type="slidenum">
              <a:t>1</a:t>
            </a:fld>
            <a:endParaRPr lang="pl-PL"/>
          </a:p>
        </p:txBody>
      </p:sp>
      <p:sp>
        <p:nvSpPr>
          <p:cNvPr id="2" name="Symbol zastępczy tekstu 1">
            <a:extLst>
              <a:ext uri="{FF2B5EF4-FFF2-40B4-BE49-F238E27FC236}">
                <a16:creationId xmlns:a16="http://schemas.microsoft.com/office/drawing/2014/main" id="{7AD149B5-DF00-41A3-B2D2-063E8ED84643}"/>
              </a:ext>
            </a:extLst>
          </p:cNvPr>
          <p:cNvSpPr txBox="1">
            <a:spLocks noGrp="1"/>
          </p:cNvSpPr>
          <p:nvPr>
            <p:ph type="body" idx="4294967295"/>
          </p:nvPr>
        </p:nvSpPr>
        <p:spPr/>
        <p:txBody>
          <a:bodyPr vert="horz"/>
          <a:lstStyle/>
          <a:p>
            <a:pPr lvl="0" rtl="0"/>
            <a:r>
              <a:rPr lang="en-US" dirty="0">
                <a:cs typeface="Tahoma" pitchFamily="2"/>
              </a:rPr>
              <a:t>Diarrhea is defined as passing stool with an excessively loose consistency – semi-liquid, liquid or watery stool with increased frequency – three or more times a day.</a:t>
            </a:r>
            <a:endParaRPr lang="pl-PL" dirty="0">
              <a:cs typeface="Tahoma" pitchFamily="2"/>
            </a:endParaRPr>
          </a:p>
          <a:p>
            <a:pPr lvl="0" rtl="0"/>
            <a:r>
              <a:rPr lang="en-US" dirty="0">
                <a:cs typeface="Tahoma" pitchFamily="2"/>
              </a:rPr>
              <a:t>The range of normal bowel movement rates is quite wide and for 99% of the population of developed countries it ranges from one every three days to three stools a day</a:t>
            </a:r>
            <a:r>
              <a:rPr lang="pl-PL" dirty="0">
                <a:cs typeface="Tahoma" pitchFamily="2"/>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97786154-C684-4AB2-81E3-62095D7A7FE1}"/>
              </a:ext>
            </a:extLst>
          </p:cNvPr>
          <p:cNvSpPr>
            <a:spLocks noGrp="1"/>
          </p:cNvSpPr>
          <p:nvPr>
            <p:ph type="sldNum" sz="quarter" idx="12"/>
          </p:nvPr>
        </p:nvSpPr>
        <p:spPr/>
        <p:txBody>
          <a:bodyPr/>
          <a:lstStyle/>
          <a:p>
            <a:pPr lvl="0"/>
            <a:fld id="{EA6EC6BD-391B-415D-9CB1-F66C58B9479C}" type="slidenum">
              <a:t>10</a:t>
            </a:fld>
            <a:endParaRPr lang="pl-PL"/>
          </a:p>
        </p:txBody>
      </p:sp>
      <p:sp>
        <p:nvSpPr>
          <p:cNvPr id="2" name="Symbol zastępczy tekstu 1">
            <a:extLst>
              <a:ext uri="{FF2B5EF4-FFF2-40B4-BE49-F238E27FC236}">
                <a16:creationId xmlns:a16="http://schemas.microsoft.com/office/drawing/2014/main" id="{6430A39A-3B41-449B-9225-2978FD4784E7}"/>
              </a:ext>
            </a:extLst>
          </p:cNvPr>
          <p:cNvSpPr txBox="1">
            <a:spLocks noGrp="1"/>
          </p:cNvSpPr>
          <p:nvPr>
            <p:ph type="body" idx="4294967295"/>
          </p:nvPr>
        </p:nvSpPr>
        <p:spPr/>
        <p:txBody>
          <a:bodyPr vert="horz"/>
          <a:lstStyle/>
          <a:p>
            <a:pPr lvl="0" rtl="0"/>
            <a:r>
              <a:rPr lang="en-US" dirty="0">
                <a:cs typeface="Tahoma" pitchFamily="2"/>
              </a:rPr>
              <a:t>Other causes of acute diarrhea can be food hypersensitivity, ischemic colitis or acute diverticulitis. In some cases, the causes of chronic </a:t>
            </a:r>
            <a:r>
              <a:rPr lang="en-US" dirty="0" err="1">
                <a:cs typeface="Tahoma" pitchFamily="2"/>
              </a:rPr>
              <a:t>diarrhoea</a:t>
            </a:r>
            <a:r>
              <a:rPr lang="en-US" dirty="0">
                <a:cs typeface="Tahoma" pitchFamily="2"/>
              </a:rPr>
              <a:t> may initially manifest themselves as acute </a:t>
            </a:r>
            <a:r>
              <a:rPr lang="en-US" dirty="0" err="1">
                <a:cs typeface="Tahoma" pitchFamily="2"/>
              </a:rPr>
              <a:t>diarrhoea</a:t>
            </a:r>
            <a:r>
              <a:rPr lang="en-US" dirty="0">
                <a:cs typeface="Tahoma" pitchFamily="2"/>
              </a:rPr>
              <a:t> (e.g. in the so-called inflammatory bowel disease – Crohn's disease or ulcerative colitis).</a:t>
            </a:r>
            <a:endParaRPr lang="pl-PL" dirty="0">
              <a:cs typeface="Tahoma" pitchFamily="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page11">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53DBB1B4-536D-4C8C-8F2B-5887DED886A3}"/>
              </a:ext>
            </a:extLst>
          </p:cNvPr>
          <p:cNvSpPr>
            <a:spLocks noGrp="1"/>
          </p:cNvSpPr>
          <p:nvPr>
            <p:ph type="sldNum" sz="quarter" idx="12"/>
          </p:nvPr>
        </p:nvSpPr>
        <p:spPr/>
        <p:txBody>
          <a:bodyPr/>
          <a:lstStyle/>
          <a:p>
            <a:pPr lvl="0"/>
            <a:fld id="{9D71D6C3-066A-42BF-8C72-5FECE5B08D0F}" type="slidenum">
              <a:t>11</a:t>
            </a:fld>
            <a:endParaRPr lang="pl-PL"/>
          </a:p>
        </p:txBody>
      </p:sp>
      <p:sp>
        <p:nvSpPr>
          <p:cNvPr id="2" name="Symbol zastępczy tekstu 1">
            <a:extLst>
              <a:ext uri="{FF2B5EF4-FFF2-40B4-BE49-F238E27FC236}">
                <a16:creationId xmlns:a16="http://schemas.microsoft.com/office/drawing/2014/main" id="{8F113BA8-8556-4A7B-8FF1-7597BABCEC09}"/>
              </a:ext>
            </a:extLst>
          </p:cNvPr>
          <p:cNvSpPr txBox="1">
            <a:spLocks noGrp="1"/>
          </p:cNvSpPr>
          <p:nvPr>
            <p:ph type="body" idx="4294967295"/>
          </p:nvPr>
        </p:nvSpPr>
        <p:spPr/>
        <p:txBody>
          <a:bodyPr vert="horz"/>
          <a:lstStyle/>
          <a:p>
            <a:pPr lvl="0" rtl="0"/>
            <a:r>
              <a:rPr lang="en-US" dirty="0">
                <a:cs typeface="Tahoma" pitchFamily="2"/>
              </a:rPr>
              <a:t>Unlike acute diarrhea, chronic diarrhea is rarely caused by an infection of the gastrointestinal tract (with the exception of diarrhea in an immunodeficient person).
The cause of &gt;90% of cases is inflammatory bowel disease (Crohn's disease and ulcerative colitis), colorectal cancer and irritable bowel syndrome.</a:t>
            </a:r>
            <a:endParaRPr lang="pl-PL" dirty="0">
              <a:cs typeface="Tahoma" pitchFamily="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page12">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A59A1032-3AA7-45E0-BF46-2ABD717D2D76}"/>
              </a:ext>
            </a:extLst>
          </p:cNvPr>
          <p:cNvSpPr>
            <a:spLocks noGrp="1"/>
          </p:cNvSpPr>
          <p:nvPr>
            <p:ph type="sldNum" sz="quarter" idx="12"/>
          </p:nvPr>
        </p:nvSpPr>
        <p:spPr/>
        <p:txBody>
          <a:bodyPr/>
          <a:lstStyle/>
          <a:p>
            <a:pPr lvl="0"/>
            <a:fld id="{13044603-FDE8-4B3E-8236-04F8C6475C42}" type="slidenum">
              <a:t>12</a:t>
            </a:fld>
            <a:endParaRPr lang="pl-PL"/>
          </a:p>
        </p:txBody>
      </p:sp>
      <p:sp>
        <p:nvSpPr>
          <p:cNvPr id="2" name="Symbol zastępczy tekstu 1">
            <a:extLst>
              <a:ext uri="{FF2B5EF4-FFF2-40B4-BE49-F238E27FC236}">
                <a16:creationId xmlns:a16="http://schemas.microsoft.com/office/drawing/2014/main" id="{04869D16-599B-4490-8AD0-0B246AF74D5C}"/>
              </a:ext>
            </a:extLst>
          </p:cNvPr>
          <p:cNvSpPr txBox="1">
            <a:spLocks noGrp="1"/>
          </p:cNvSpPr>
          <p:nvPr>
            <p:ph type="body" idx="4294967295"/>
          </p:nvPr>
        </p:nvSpPr>
        <p:spPr/>
        <p:txBody>
          <a:bodyPr vert="horz">
            <a:normAutofit fontScale="62500" lnSpcReduction="20000"/>
          </a:bodyPr>
          <a:lstStyle/>
          <a:p>
            <a:pPr lvl="0" rtl="0"/>
            <a:r>
              <a:rPr lang="pl-PL" dirty="0" err="1">
                <a:cs typeface="Tahoma" pitchFamily="2"/>
              </a:rPr>
              <a:t>Other</a:t>
            </a:r>
            <a:r>
              <a:rPr lang="pl-PL" dirty="0">
                <a:cs typeface="Tahoma" pitchFamily="2"/>
              </a:rPr>
              <a:t> </a:t>
            </a:r>
            <a:r>
              <a:rPr lang="pl-PL" dirty="0" err="1">
                <a:cs typeface="Tahoma" pitchFamily="2"/>
              </a:rPr>
              <a:t>causes</a:t>
            </a:r>
            <a:r>
              <a:rPr lang="pl-PL" dirty="0">
                <a:cs typeface="Tahoma" pitchFamily="2"/>
              </a:rPr>
              <a:t> of </a:t>
            </a:r>
            <a:r>
              <a:rPr lang="pl-PL" dirty="0" err="1">
                <a:cs typeface="Tahoma" pitchFamily="2"/>
              </a:rPr>
              <a:t>chronic</a:t>
            </a:r>
            <a:r>
              <a:rPr lang="pl-PL" dirty="0">
                <a:cs typeface="Tahoma" pitchFamily="2"/>
              </a:rPr>
              <a:t> </a:t>
            </a:r>
            <a:r>
              <a:rPr lang="pl-PL" dirty="0" err="1">
                <a:cs typeface="Tahoma" pitchFamily="2"/>
              </a:rPr>
              <a:t>diarrhea</a:t>
            </a:r>
            <a:r>
              <a:rPr lang="pl-PL" dirty="0">
                <a:cs typeface="Tahoma" pitchFamily="2"/>
              </a:rPr>
              <a:t>:
</a:t>
            </a:r>
            <a:r>
              <a:rPr lang="pl-PL" dirty="0" err="1">
                <a:cs typeface="Tahoma" pitchFamily="2"/>
              </a:rPr>
              <a:t>drugs</a:t>
            </a:r>
            <a:r>
              <a:rPr lang="pl-PL" dirty="0">
                <a:cs typeface="Tahoma" pitchFamily="2"/>
              </a:rPr>
              <a:t> – </a:t>
            </a:r>
            <a:r>
              <a:rPr lang="pl-PL" dirty="0" err="1">
                <a:cs typeface="Tahoma" pitchFamily="2"/>
              </a:rPr>
              <a:t>laxatives</a:t>
            </a:r>
            <a:r>
              <a:rPr lang="pl-PL" dirty="0">
                <a:cs typeface="Tahoma" pitchFamily="2"/>
              </a:rPr>
              <a:t> (</a:t>
            </a:r>
            <a:r>
              <a:rPr lang="pl-PL" dirty="0" err="1">
                <a:cs typeface="Tahoma" pitchFamily="2"/>
              </a:rPr>
              <a:t>bisacodyl</a:t>
            </a:r>
            <a:r>
              <a:rPr lang="pl-PL" dirty="0">
                <a:cs typeface="Tahoma" pitchFamily="2"/>
              </a:rPr>
              <a:t>, </a:t>
            </a:r>
            <a:r>
              <a:rPr lang="pl-PL" dirty="0" err="1">
                <a:cs typeface="Tahoma" pitchFamily="2"/>
              </a:rPr>
              <a:t>sennosides</a:t>
            </a:r>
            <a:r>
              <a:rPr lang="pl-PL" dirty="0">
                <a:cs typeface="Tahoma" pitchFamily="2"/>
              </a:rPr>
              <a:t>, </a:t>
            </a:r>
            <a:r>
              <a:rPr lang="pl-PL" dirty="0" err="1">
                <a:cs typeface="Tahoma" pitchFamily="2"/>
              </a:rPr>
              <a:t>aloe</a:t>
            </a:r>
            <a:r>
              <a:rPr lang="pl-PL" dirty="0">
                <a:cs typeface="Tahoma" pitchFamily="2"/>
              </a:rPr>
              <a:t> </a:t>
            </a:r>
            <a:r>
              <a:rPr lang="pl-PL" dirty="0" err="1">
                <a:cs typeface="Tahoma" pitchFamily="2"/>
              </a:rPr>
              <a:t>vera</a:t>
            </a:r>
            <a:r>
              <a:rPr lang="pl-PL" dirty="0">
                <a:cs typeface="Tahoma" pitchFamily="2"/>
              </a:rPr>
              <a:t>, </a:t>
            </a:r>
            <a:r>
              <a:rPr lang="pl-PL" dirty="0" err="1">
                <a:cs typeface="Tahoma" pitchFamily="2"/>
              </a:rPr>
              <a:t>magnesium</a:t>
            </a:r>
            <a:r>
              <a:rPr lang="pl-PL" dirty="0">
                <a:cs typeface="Tahoma" pitchFamily="2"/>
              </a:rPr>
              <a:t> </a:t>
            </a:r>
            <a:r>
              <a:rPr lang="pl-PL" dirty="0" err="1">
                <a:cs typeface="Tahoma" pitchFamily="2"/>
              </a:rPr>
              <a:t>sulfate</a:t>
            </a:r>
            <a:r>
              <a:rPr lang="pl-PL" dirty="0">
                <a:cs typeface="Tahoma" pitchFamily="2"/>
              </a:rPr>
              <a:t>, </a:t>
            </a:r>
            <a:r>
              <a:rPr lang="pl-PL" dirty="0" err="1">
                <a:cs typeface="Tahoma" pitchFamily="2"/>
              </a:rPr>
              <a:t>polyethylene</a:t>
            </a:r>
            <a:r>
              <a:rPr lang="pl-PL" dirty="0">
                <a:cs typeface="Tahoma" pitchFamily="2"/>
              </a:rPr>
              <a:t> </a:t>
            </a:r>
            <a:r>
              <a:rPr lang="pl-PL" dirty="0" err="1">
                <a:cs typeface="Tahoma" pitchFamily="2"/>
              </a:rPr>
              <a:t>glycol</a:t>
            </a:r>
            <a:r>
              <a:rPr lang="pl-PL" dirty="0">
                <a:cs typeface="Tahoma" pitchFamily="2"/>
              </a:rPr>
              <a:t>, </a:t>
            </a:r>
            <a:r>
              <a:rPr lang="pl-PL" dirty="0" err="1">
                <a:cs typeface="Tahoma" pitchFamily="2"/>
              </a:rPr>
              <a:t>lactulose</a:t>
            </a:r>
            <a:r>
              <a:rPr lang="pl-PL" dirty="0">
                <a:cs typeface="Tahoma" pitchFamily="2"/>
              </a:rPr>
              <a:t> and </a:t>
            </a:r>
            <a:r>
              <a:rPr lang="pl-PL" dirty="0" err="1">
                <a:cs typeface="Tahoma" pitchFamily="2"/>
              </a:rPr>
              <a:t>macrogols</a:t>
            </a:r>
            <a:r>
              <a:rPr lang="pl-PL" dirty="0">
                <a:cs typeface="Tahoma" pitchFamily="2"/>
              </a:rPr>
              <a:t>), </a:t>
            </a:r>
            <a:r>
              <a:rPr lang="pl-PL" dirty="0" err="1">
                <a:cs typeface="Tahoma" pitchFamily="2"/>
              </a:rPr>
              <a:t>antacids</a:t>
            </a:r>
            <a:r>
              <a:rPr lang="pl-PL" dirty="0">
                <a:cs typeface="Tahoma" pitchFamily="2"/>
              </a:rPr>
              <a:t> </a:t>
            </a:r>
            <a:r>
              <a:rPr lang="pl-PL" dirty="0" err="1">
                <a:cs typeface="Tahoma" pitchFamily="2"/>
              </a:rPr>
              <a:t>hydrochloric</a:t>
            </a:r>
            <a:r>
              <a:rPr lang="pl-PL" dirty="0">
                <a:cs typeface="Tahoma" pitchFamily="2"/>
              </a:rPr>
              <a:t> </a:t>
            </a:r>
            <a:r>
              <a:rPr lang="pl-PL" dirty="0" err="1">
                <a:cs typeface="Tahoma" pitchFamily="2"/>
              </a:rPr>
              <a:t>acid</a:t>
            </a:r>
            <a:r>
              <a:rPr lang="pl-PL" dirty="0">
                <a:cs typeface="Tahoma" pitchFamily="2"/>
              </a:rPr>
              <a:t> (</a:t>
            </a:r>
            <a:r>
              <a:rPr lang="pl-PL" dirty="0" err="1">
                <a:cs typeface="Tahoma" pitchFamily="2"/>
              </a:rPr>
              <a:t>magnesium</a:t>
            </a:r>
            <a:r>
              <a:rPr lang="pl-PL" dirty="0">
                <a:cs typeface="Tahoma" pitchFamily="2"/>
              </a:rPr>
              <a:t> </a:t>
            </a:r>
            <a:r>
              <a:rPr lang="pl-PL" dirty="0" err="1">
                <a:cs typeface="Tahoma" pitchFamily="2"/>
              </a:rPr>
              <a:t>hydroxide</a:t>
            </a:r>
            <a:r>
              <a:rPr lang="pl-PL" dirty="0">
                <a:cs typeface="Tahoma" pitchFamily="2"/>
              </a:rPr>
              <a:t>), </a:t>
            </a:r>
            <a:r>
              <a:rPr lang="pl-PL" dirty="0" err="1">
                <a:cs typeface="Tahoma" pitchFamily="2"/>
              </a:rPr>
              <a:t>orlistat</a:t>
            </a:r>
            <a:r>
              <a:rPr lang="pl-PL" dirty="0">
                <a:cs typeface="Tahoma" pitchFamily="2"/>
              </a:rPr>
              <a:t>, </a:t>
            </a:r>
            <a:r>
              <a:rPr lang="pl-PL" dirty="0" err="1">
                <a:cs typeface="Tahoma" pitchFamily="2"/>
              </a:rPr>
              <a:t>colchicine</a:t>
            </a:r>
            <a:r>
              <a:rPr lang="pl-PL" dirty="0">
                <a:cs typeface="Tahoma" pitchFamily="2"/>
              </a:rPr>
              <a:t>, </a:t>
            </a:r>
            <a:r>
              <a:rPr lang="pl-PL" dirty="0" err="1">
                <a:cs typeface="Tahoma" pitchFamily="2"/>
              </a:rPr>
              <a:t>cholestyramine</a:t>
            </a:r>
            <a:r>
              <a:rPr lang="pl-PL" dirty="0">
                <a:cs typeface="Tahoma" pitchFamily="2"/>
              </a:rPr>
              <a:t>, </a:t>
            </a:r>
            <a:r>
              <a:rPr lang="pl-PL" dirty="0" err="1">
                <a:cs typeface="Tahoma" pitchFamily="2"/>
              </a:rPr>
              <a:t>neomycin</a:t>
            </a:r>
            <a:r>
              <a:rPr lang="pl-PL" dirty="0">
                <a:cs typeface="Tahoma" pitchFamily="2"/>
              </a:rPr>
              <a:t>, </a:t>
            </a:r>
            <a:r>
              <a:rPr lang="pl-PL" dirty="0" err="1">
                <a:cs typeface="Tahoma" pitchFamily="2"/>
              </a:rPr>
              <a:t>biguanides</a:t>
            </a:r>
            <a:r>
              <a:rPr lang="pl-PL" dirty="0">
                <a:cs typeface="Tahoma" pitchFamily="2"/>
              </a:rPr>
              <a:t>, </a:t>
            </a:r>
            <a:r>
              <a:rPr lang="pl-PL" dirty="0" err="1">
                <a:cs typeface="Tahoma" pitchFamily="2"/>
              </a:rPr>
              <a:t>methyldopa</a:t>
            </a:r>
            <a:r>
              <a:rPr lang="pl-PL" dirty="0">
                <a:cs typeface="Tahoma" pitchFamily="2"/>
              </a:rPr>
              <a:t>, </a:t>
            </a:r>
            <a:r>
              <a:rPr lang="pl-PL" dirty="0" err="1">
                <a:cs typeface="Tahoma" pitchFamily="2"/>
              </a:rPr>
              <a:t>cytostatics</a:t>
            </a:r>
            <a:r>
              <a:rPr lang="pl-PL" dirty="0">
                <a:cs typeface="Tahoma" pitchFamily="2"/>
              </a:rPr>
              <a:t>, non-</a:t>
            </a:r>
            <a:r>
              <a:rPr lang="pl-PL" dirty="0" err="1">
                <a:cs typeface="Tahoma" pitchFamily="2"/>
              </a:rPr>
              <a:t>steroidal</a:t>
            </a:r>
            <a:r>
              <a:rPr lang="pl-PL" dirty="0">
                <a:cs typeface="Tahoma" pitchFamily="2"/>
              </a:rPr>
              <a:t> </a:t>
            </a:r>
            <a:r>
              <a:rPr lang="pl-PL" dirty="0" err="1">
                <a:cs typeface="Tahoma" pitchFamily="2"/>
              </a:rPr>
              <a:t>anti-inflammatory</a:t>
            </a:r>
            <a:r>
              <a:rPr lang="pl-PL" dirty="0">
                <a:cs typeface="Tahoma" pitchFamily="2"/>
              </a:rPr>
              <a:t> </a:t>
            </a:r>
            <a:r>
              <a:rPr lang="pl-PL" dirty="0" err="1">
                <a:cs typeface="Tahoma" pitchFamily="2"/>
              </a:rPr>
              <a:t>drugs</a:t>
            </a:r>
            <a:r>
              <a:rPr lang="pl-PL" dirty="0">
                <a:cs typeface="Tahoma" pitchFamily="2"/>
              </a:rPr>
              <a:t>, </a:t>
            </a:r>
            <a:r>
              <a:rPr lang="pl-PL" dirty="0" err="1">
                <a:cs typeface="Tahoma" pitchFamily="2"/>
              </a:rPr>
              <a:t>simvastatin</a:t>
            </a:r>
            <a:r>
              <a:rPr lang="pl-PL" dirty="0">
                <a:cs typeface="Tahoma" pitchFamily="2"/>
              </a:rPr>
              <a:t>, </a:t>
            </a:r>
            <a:r>
              <a:rPr lang="pl-PL" dirty="0" err="1">
                <a:cs typeface="Tahoma" pitchFamily="2"/>
              </a:rPr>
              <a:t>cimetidine</a:t>
            </a:r>
            <a:r>
              <a:rPr lang="pl-PL" dirty="0">
                <a:cs typeface="Tahoma" pitchFamily="2"/>
              </a:rPr>
              <a:t>, </a:t>
            </a:r>
            <a:r>
              <a:rPr lang="pl-PL" dirty="0" err="1">
                <a:cs typeface="Tahoma" pitchFamily="2"/>
              </a:rPr>
              <a:t>ticlopidine</a:t>
            </a:r>
            <a:r>
              <a:rPr lang="pl-PL" dirty="0">
                <a:cs typeface="Tahoma" pitchFamily="2"/>
              </a:rPr>
              <a:t>, </a:t>
            </a:r>
            <a:r>
              <a:rPr lang="pl-PL" dirty="0" err="1">
                <a:cs typeface="Tahoma" pitchFamily="2"/>
              </a:rPr>
              <a:t>lansoprazole</a:t>
            </a:r>
            <a:r>
              <a:rPr lang="pl-PL" dirty="0">
                <a:cs typeface="Tahoma" pitchFamily="2"/>
              </a:rPr>
              <a:t>, </a:t>
            </a:r>
            <a:r>
              <a:rPr lang="pl-PL" dirty="0" err="1">
                <a:cs typeface="Tahoma" pitchFamily="2"/>
              </a:rPr>
              <a:t>metoclopramide</a:t>
            </a:r>
            <a:r>
              <a:rPr lang="pl-PL" dirty="0">
                <a:cs typeface="Tahoma" pitchFamily="2"/>
              </a:rPr>
              <a:t>, </a:t>
            </a:r>
            <a:r>
              <a:rPr lang="pl-PL" dirty="0" err="1">
                <a:cs typeface="Tahoma" pitchFamily="2"/>
              </a:rPr>
              <a:t>cisapride</a:t>
            </a:r>
            <a:r>
              <a:rPr lang="pl-PL" dirty="0">
                <a:cs typeface="Tahoma" pitchFamily="2"/>
              </a:rPr>
              <a:t> and </a:t>
            </a:r>
            <a:r>
              <a:rPr lang="pl-PL" dirty="0" err="1">
                <a:cs typeface="Tahoma" pitchFamily="2"/>
              </a:rPr>
              <a:t>others</a:t>
            </a:r>
            <a:r>
              <a:rPr lang="pl-PL" dirty="0">
                <a:cs typeface="Tahoma" pitchFamily="2"/>
              </a:rPr>
              <a:t> (as in </a:t>
            </a:r>
            <a:r>
              <a:rPr lang="pl-PL" dirty="0" err="1">
                <a:cs typeface="Tahoma" pitchFamily="2"/>
              </a:rPr>
              <a:t>acute</a:t>
            </a:r>
            <a:r>
              <a:rPr lang="pl-PL" dirty="0">
                <a:cs typeface="Tahoma" pitchFamily="2"/>
              </a:rPr>
              <a:t> </a:t>
            </a:r>
            <a:r>
              <a:rPr lang="pl-PL" dirty="0" err="1">
                <a:cs typeface="Tahoma" pitchFamily="2"/>
              </a:rPr>
              <a:t>diarrhea</a:t>
            </a:r>
            <a:r>
              <a:rPr lang="pl-PL" dirty="0">
                <a:cs typeface="Tahoma" pitchFamily="2"/>
              </a:rPr>
              <a:t>),
</a:t>
            </a:r>
            <a:r>
              <a:rPr lang="pl-PL" dirty="0" err="1">
                <a:cs typeface="Tahoma" pitchFamily="2"/>
              </a:rPr>
              <a:t>certain</a:t>
            </a:r>
            <a:r>
              <a:rPr lang="pl-PL" dirty="0">
                <a:cs typeface="Tahoma" pitchFamily="2"/>
              </a:rPr>
              <a:t> </a:t>
            </a:r>
            <a:r>
              <a:rPr lang="pl-PL" dirty="0" err="1">
                <a:cs typeface="Tahoma" pitchFamily="2"/>
              </a:rPr>
              <a:t>dietary</a:t>
            </a:r>
            <a:r>
              <a:rPr lang="pl-PL" dirty="0">
                <a:cs typeface="Tahoma" pitchFamily="2"/>
              </a:rPr>
              <a:t> </a:t>
            </a:r>
            <a:r>
              <a:rPr lang="pl-PL" dirty="0" err="1">
                <a:cs typeface="Tahoma" pitchFamily="2"/>
              </a:rPr>
              <a:t>foods</a:t>
            </a:r>
            <a:r>
              <a:rPr lang="pl-PL" dirty="0">
                <a:cs typeface="Tahoma" pitchFamily="2"/>
              </a:rPr>
              <a:t> and </a:t>
            </a:r>
            <a:r>
              <a:rPr lang="pl-PL" dirty="0" err="1">
                <a:cs typeface="Tahoma" pitchFamily="2"/>
              </a:rPr>
              <a:t>confectionery</a:t>
            </a:r>
            <a:r>
              <a:rPr lang="pl-PL" dirty="0">
                <a:cs typeface="Tahoma" pitchFamily="2"/>
              </a:rPr>
              <a:t> </a:t>
            </a:r>
            <a:r>
              <a:rPr lang="pl-PL" dirty="0" err="1">
                <a:cs typeface="Tahoma" pitchFamily="2"/>
              </a:rPr>
              <a:t>containing</a:t>
            </a:r>
            <a:r>
              <a:rPr lang="pl-PL" dirty="0">
                <a:cs typeface="Tahoma" pitchFamily="2"/>
              </a:rPr>
              <a:t> </a:t>
            </a:r>
            <a:r>
              <a:rPr lang="pl-PL" dirty="0" err="1">
                <a:cs typeface="Tahoma" pitchFamily="2"/>
              </a:rPr>
              <a:t>sorbitol</a:t>
            </a:r>
            <a:r>
              <a:rPr lang="pl-PL" dirty="0">
                <a:cs typeface="Tahoma" pitchFamily="2"/>
              </a:rPr>
              <a:t>, mannitol </a:t>
            </a:r>
            <a:r>
              <a:rPr lang="pl-PL" dirty="0" err="1">
                <a:cs typeface="Tahoma" pitchFamily="2"/>
              </a:rPr>
              <a:t>or</a:t>
            </a:r>
            <a:r>
              <a:rPr lang="pl-PL" dirty="0">
                <a:cs typeface="Tahoma" pitchFamily="2"/>
              </a:rPr>
              <a:t> </a:t>
            </a:r>
            <a:r>
              <a:rPr lang="pl-PL" dirty="0" err="1">
                <a:cs typeface="Tahoma" pitchFamily="2"/>
              </a:rPr>
              <a:t>xylitol</a:t>
            </a:r>
            <a:r>
              <a:rPr lang="pl-PL" dirty="0">
                <a:cs typeface="Tahoma" pitchFamily="2"/>
              </a:rPr>
              <a:t>,
</a:t>
            </a:r>
            <a:r>
              <a:rPr lang="pl-PL" dirty="0" err="1">
                <a:cs typeface="Tahoma" pitchFamily="2"/>
              </a:rPr>
              <a:t>lactase</a:t>
            </a:r>
            <a:r>
              <a:rPr lang="pl-PL" dirty="0">
                <a:cs typeface="Tahoma" pitchFamily="2"/>
              </a:rPr>
              <a:t> </a:t>
            </a:r>
            <a:r>
              <a:rPr lang="pl-PL" dirty="0" err="1">
                <a:cs typeface="Tahoma" pitchFamily="2"/>
              </a:rPr>
              <a:t>deficiency</a:t>
            </a:r>
            <a:r>
              <a:rPr lang="pl-PL" dirty="0">
                <a:cs typeface="Tahoma" pitchFamily="2"/>
              </a:rPr>
              <a:t> (</a:t>
            </a:r>
            <a:r>
              <a:rPr lang="pl-PL" dirty="0" err="1">
                <a:cs typeface="Tahoma" pitchFamily="2"/>
              </a:rPr>
              <a:t>lactose</a:t>
            </a:r>
            <a:r>
              <a:rPr lang="pl-PL" dirty="0">
                <a:cs typeface="Tahoma" pitchFamily="2"/>
              </a:rPr>
              <a:t> </a:t>
            </a:r>
            <a:r>
              <a:rPr lang="pl-PL" dirty="0" err="1">
                <a:cs typeface="Tahoma" pitchFamily="2"/>
              </a:rPr>
              <a:t>intolerance</a:t>
            </a:r>
            <a:r>
              <a:rPr lang="pl-PL" dirty="0">
                <a:cs typeface="Tahoma" pitchFamily="2"/>
              </a:rPr>
              <a:t>),
</a:t>
            </a:r>
            <a:r>
              <a:rPr lang="pl-PL" dirty="0" err="1">
                <a:cs typeface="Tahoma" pitchFamily="2"/>
              </a:rPr>
              <a:t>toxins</a:t>
            </a:r>
            <a:r>
              <a:rPr lang="pl-PL" dirty="0">
                <a:cs typeface="Tahoma" pitchFamily="2"/>
              </a:rPr>
              <a:t> – </a:t>
            </a:r>
            <a:r>
              <a:rPr lang="pl-PL" dirty="0" err="1">
                <a:cs typeface="Tahoma" pitchFamily="2"/>
              </a:rPr>
              <a:t>chronic</a:t>
            </a:r>
            <a:r>
              <a:rPr lang="pl-PL" dirty="0">
                <a:cs typeface="Tahoma" pitchFamily="2"/>
              </a:rPr>
              <a:t> </a:t>
            </a:r>
            <a:r>
              <a:rPr lang="pl-PL" dirty="0" err="1">
                <a:cs typeface="Tahoma" pitchFamily="2"/>
              </a:rPr>
              <a:t>alcohol</a:t>
            </a:r>
            <a:r>
              <a:rPr lang="pl-PL" dirty="0">
                <a:cs typeface="Tahoma" pitchFamily="2"/>
              </a:rPr>
              <a:t> </a:t>
            </a:r>
            <a:r>
              <a:rPr lang="pl-PL" dirty="0" err="1">
                <a:cs typeface="Tahoma" pitchFamily="2"/>
              </a:rPr>
              <a:t>abuse</a:t>
            </a:r>
            <a:r>
              <a:rPr lang="pl-PL" dirty="0">
                <a:cs typeface="Tahoma" pitchFamily="2"/>
              </a:rPr>
              <a:t>, </a:t>
            </a:r>
            <a:r>
              <a:rPr lang="pl-PL" dirty="0" err="1">
                <a:cs typeface="Tahoma" pitchFamily="2"/>
              </a:rPr>
              <a:t>arsenic</a:t>
            </a:r>
            <a:r>
              <a:rPr lang="pl-PL" dirty="0">
                <a:cs typeface="Tahoma" pitchFamily="2"/>
              </a:rPr>
              <a:t>,
bile </a:t>
            </a:r>
            <a:r>
              <a:rPr lang="pl-PL" dirty="0" err="1">
                <a:cs typeface="Tahoma" pitchFamily="2"/>
              </a:rPr>
              <a:t>acids</a:t>
            </a:r>
            <a:r>
              <a:rPr lang="pl-PL" dirty="0">
                <a:cs typeface="Tahoma" pitchFamily="2"/>
              </a:rPr>
              <a:t> – in </a:t>
            </a:r>
            <a:r>
              <a:rPr lang="pl-PL" dirty="0" err="1">
                <a:cs typeface="Tahoma" pitchFamily="2"/>
              </a:rPr>
              <a:t>disorders</a:t>
            </a:r>
            <a:r>
              <a:rPr lang="pl-PL" dirty="0">
                <a:cs typeface="Tahoma" pitchFamily="2"/>
              </a:rPr>
              <a:t> of </a:t>
            </a:r>
            <a:r>
              <a:rPr lang="pl-PL" dirty="0" err="1">
                <a:cs typeface="Tahoma" pitchFamily="2"/>
              </a:rPr>
              <a:t>their</a:t>
            </a:r>
            <a:r>
              <a:rPr lang="pl-PL" dirty="0">
                <a:cs typeface="Tahoma" pitchFamily="2"/>
              </a:rPr>
              <a:t> </a:t>
            </a:r>
            <a:r>
              <a:rPr lang="pl-PL" dirty="0" err="1">
                <a:cs typeface="Tahoma" pitchFamily="2"/>
              </a:rPr>
              <a:t>absorption</a:t>
            </a:r>
            <a:r>
              <a:rPr lang="pl-PL" dirty="0">
                <a:cs typeface="Tahoma" pitchFamily="2"/>
              </a:rPr>
              <a:t> in the </a:t>
            </a:r>
            <a:r>
              <a:rPr lang="pl-PL" dirty="0" err="1">
                <a:cs typeface="Tahoma" pitchFamily="2"/>
              </a:rPr>
              <a:t>ileum</a:t>
            </a:r>
            <a:r>
              <a:rPr lang="pl-PL" dirty="0">
                <a:cs typeface="Tahoma" pitchFamily="2"/>
              </a:rPr>
              <a:t> (</a:t>
            </a:r>
            <a:r>
              <a:rPr lang="pl-PL" dirty="0" err="1">
                <a:cs typeface="Tahoma" pitchFamily="2"/>
              </a:rPr>
              <a:t>e.g</a:t>
            </a:r>
            <a:r>
              <a:rPr lang="pl-PL" dirty="0">
                <a:cs typeface="Tahoma" pitchFamily="2"/>
              </a:rPr>
              <a:t>. </a:t>
            </a:r>
            <a:r>
              <a:rPr lang="pl-PL" dirty="0" err="1">
                <a:cs typeface="Tahoma" pitchFamily="2"/>
              </a:rPr>
              <a:t>bacterial</a:t>
            </a:r>
            <a:r>
              <a:rPr lang="pl-PL" dirty="0">
                <a:cs typeface="Tahoma" pitchFamily="2"/>
              </a:rPr>
              <a:t> </a:t>
            </a:r>
            <a:r>
              <a:rPr lang="pl-PL" dirty="0" err="1">
                <a:cs typeface="Tahoma" pitchFamily="2"/>
              </a:rPr>
              <a:t>overgrowth</a:t>
            </a:r>
            <a:r>
              <a:rPr lang="pl-PL" dirty="0">
                <a:cs typeface="Tahoma" pitchFamily="2"/>
              </a:rPr>
              <a:t> </a:t>
            </a:r>
            <a:r>
              <a:rPr lang="pl-PL" dirty="0" err="1">
                <a:cs typeface="Tahoma" pitchFamily="2"/>
              </a:rPr>
              <a:t>syndrome</a:t>
            </a:r>
            <a:r>
              <a:rPr lang="pl-PL" dirty="0">
                <a:cs typeface="Tahoma" pitchFamily="2"/>
              </a:rPr>
              <a:t> of the small </a:t>
            </a:r>
            <a:r>
              <a:rPr lang="pl-PL" dirty="0" err="1">
                <a:cs typeface="Tahoma" pitchFamily="2"/>
              </a:rPr>
              <a:t>intestine</a:t>
            </a:r>
            <a:r>
              <a:rPr lang="pl-PL" dirty="0">
                <a:cs typeface="Tahoma" pitchFamily="2"/>
              </a:rPr>
              <a:t>, </a:t>
            </a:r>
            <a:r>
              <a:rPr lang="pl-PL" dirty="0" err="1">
                <a:cs typeface="Tahoma" pitchFamily="2"/>
              </a:rPr>
              <a:t>inflammation</a:t>
            </a:r>
            <a:r>
              <a:rPr lang="pl-PL" dirty="0">
                <a:cs typeface="Tahoma" pitchFamily="2"/>
              </a:rPr>
              <a:t> </a:t>
            </a:r>
            <a:r>
              <a:rPr lang="pl-PL" dirty="0" err="1">
                <a:cs typeface="Tahoma" pitchFamily="2"/>
              </a:rPr>
              <a:t>or</a:t>
            </a:r>
            <a:r>
              <a:rPr lang="pl-PL" dirty="0">
                <a:cs typeface="Tahoma" pitchFamily="2"/>
              </a:rPr>
              <a:t> </a:t>
            </a:r>
            <a:r>
              <a:rPr lang="pl-PL" dirty="0" err="1">
                <a:cs typeface="Tahoma" pitchFamily="2"/>
              </a:rPr>
              <a:t>removal</a:t>
            </a:r>
            <a:r>
              <a:rPr lang="pl-PL" dirty="0">
                <a:cs typeface="Tahoma" pitchFamily="2"/>
              </a:rPr>
              <a:t> of the </a:t>
            </a:r>
            <a:r>
              <a:rPr lang="pl-PL" dirty="0" err="1">
                <a:cs typeface="Tahoma" pitchFamily="2"/>
              </a:rPr>
              <a:t>final</a:t>
            </a:r>
            <a:r>
              <a:rPr lang="pl-PL" dirty="0">
                <a:cs typeface="Tahoma" pitchFamily="2"/>
              </a:rPr>
              <a:t> </a:t>
            </a:r>
            <a:r>
              <a:rPr lang="pl-PL" dirty="0" err="1">
                <a:cs typeface="Tahoma" pitchFamily="2"/>
              </a:rPr>
              <a:t>ileum</a:t>
            </a:r>
            <a:r>
              <a:rPr lang="pl-PL" dirty="0">
                <a:cs typeface="Tahoma" pitchFamily="2"/>
              </a:rPr>
              <a:t>),
</a:t>
            </a:r>
            <a:r>
              <a:rPr lang="pl-PL" dirty="0" err="1">
                <a:cs typeface="Tahoma" pitchFamily="2"/>
              </a:rPr>
              <a:t>hormonally</a:t>
            </a:r>
            <a:r>
              <a:rPr lang="pl-PL" dirty="0">
                <a:cs typeface="Tahoma" pitchFamily="2"/>
              </a:rPr>
              <a:t> </a:t>
            </a:r>
            <a:r>
              <a:rPr lang="pl-PL" dirty="0" err="1">
                <a:cs typeface="Tahoma" pitchFamily="2"/>
              </a:rPr>
              <a:t>active</a:t>
            </a:r>
            <a:r>
              <a:rPr lang="pl-PL" dirty="0">
                <a:cs typeface="Tahoma" pitchFamily="2"/>
              </a:rPr>
              <a:t> </a:t>
            </a:r>
            <a:r>
              <a:rPr lang="pl-PL" dirty="0" err="1">
                <a:cs typeface="Tahoma" pitchFamily="2"/>
              </a:rPr>
              <a:t>neoplasms</a:t>
            </a:r>
            <a:r>
              <a:rPr lang="pl-PL" dirty="0">
                <a:cs typeface="Tahoma" pitchFamily="2"/>
              </a:rPr>
              <a:t> – </a:t>
            </a:r>
            <a:r>
              <a:rPr lang="pl-PL" dirty="0" err="1">
                <a:cs typeface="Tahoma" pitchFamily="2"/>
              </a:rPr>
              <a:t>neuroendocrine</a:t>
            </a:r>
            <a:r>
              <a:rPr lang="pl-PL" dirty="0">
                <a:cs typeface="Tahoma" pitchFamily="2"/>
              </a:rPr>
              <a:t> </a:t>
            </a:r>
            <a:r>
              <a:rPr lang="pl-PL" dirty="0" err="1">
                <a:cs typeface="Tahoma" pitchFamily="2"/>
              </a:rPr>
              <a:t>neoplasms</a:t>
            </a:r>
            <a:r>
              <a:rPr lang="pl-PL" dirty="0">
                <a:cs typeface="Tahoma" pitchFamily="2"/>
              </a:rPr>
              <a:t> (NEN) </a:t>
            </a:r>
            <a:r>
              <a:rPr lang="pl-PL" dirty="0" err="1">
                <a:cs typeface="Tahoma" pitchFamily="2"/>
              </a:rPr>
              <a:t>secreting</a:t>
            </a:r>
            <a:r>
              <a:rPr lang="pl-PL" dirty="0">
                <a:cs typeface="Tahoma" pitchFamily="2"/>
              </a:rPr>
              <a:t> serotonin, VIP-oma, gastrin tumor, </a:t>
            </a:r>
            <a:r>
              <a:rPr lang="pl-PL" dirty="0" err="1">
                <a:cs typeface="Tahoma" pitchFamily="2"/>
              </a:rPr>
              <a:t>villous</a:t>
            </a:r>
            <a:r>
              <a:rPr lang="pl-PL" dirty="0">
                <a:cs typeface="Tahoma" pitchFamily="2"/>
              </a:rPr>
              <a:t> adenoma of the </a:t>
            </a:r>
            <a:r>
              <a:rPr lang="pl-PL" dirty="0" err="1">
                <a:cs typeface="Tahoma" pitchFamily="2"/>
              </a:rPr>
              <a:t>large</a:t>
            </a:r>
            <a:r>
              <a:rPr lang="pl-PL" dirty="0">
                <a:cs typeface="Tahoma" pitchFamily="2"/>
              </a:rPr>
              <a:t> </a:t>
            </a:r>
            <a:r>
              <a:rPr lang="pl-PL" dirty="0" err="1">
                <a:cs typeface="Tahoma" pitchFamily="2"/>
              </a:rPr>
              <a:t>intestine</a:t>
            </a:r>
            <a:r>
              <a:rPr lang="pl-PL" dirty="0">
                <a:cs typeface="Tahoma" pitchFamily="2"/>
              </a:rPr>
              <a:t> – </a:t>
            </a:r>
            <a:r>
              <a:rPr lang="pl-PL" dirty="0" err="1">
                <a:cs typeface="Tahoma" pitchFamily="2"/>
              </a:rPr>
              <a:t>medullary</a:t>
            </a:r>
            <a:r>
              <a:rPr lang="pl-PL" dirty="0">
                <a:cs typeface="Tahoma" pitchFamily="2"/>
              </a:rPr>
              <a:t> </a:t>
            </a:r>
            <a:r>
              <a:rPr lang="pl-PL" dirty="0" err="1">
                <a:cs typeface="Tahoma" pitchFamily="2"/>
              </a:rPr>
              <a:t>thyroid</a:t>
            </a:r>
            <a:r>
              <a:rPr lang="pl-PL" dirty="0">
                <a:cs typeface="Tahoma" pitchFamily="2"/>
              </a:rPr>
              <a:t> carcinoma, </a:t>
            </a:r>
            <a:r>
              <a:rPr lang="pl-PL" dirty="0" err="1">
                <a:cs typeface="Tahoma" pitchFamily="2"/>
              </a:rPr>
              <a:t>mastocytosis</a:t>
            </a:r>
            <a:r>
              <a:rPr lang="pl-PL" dirty="0">
                <a:cs typeface="Tahoma" pitchFamily="2"/>
              </a:rPr>
              <a:t>,
</a:t>
            </a:r>
            <a:r>
              <a:rPr lang="pl-PL" dirty="0" err="1">
                <a:cs typeface="Tahoma" pitchFamily="2"/>
              </a:rPr>
              <a:t>short</a:t>
            </a:r>
            <a:r>
              <a:rPr lang="pl-PL" dirty="0">
                <a:cs typeface="Tahoma" pitchFamily="2"/>
              </a:rPr>
              <a:t> </a:t>
            </a:r>
            <a:r>
              <a:rPr lang="pl-PL" dirty="0" err="1">
                <a:cs typeface="Tahoma" pitchFamily="2"/>
              </a:rPr>
              <a:t>bowel</a:t>
            </a:r>
            <a:r>
              <a:rPr lang="pl-PL" dirty="0">
                <a:cs typeface="Tahoma" pitchFamily="2"/>
              </a:rPr>
              <a:t> </a:t>
            </a:r>
            <a:r>
              <a:rPr lang="pl-PL" dirty="0" err="1">
                <a:cs typeface="Tahoma" pitchFamily="2"/>
              </a:rPr>
              <a:t>syndrome</a:t>
            </a:r>
            <a:r>
              <a:rPr lang="pl-PL" dirty="0">
                <a:cs typeface="Tahoma" pitchFamily="2"/>
              </a:rPr>
              <a:t>, </a:t>
            </a:r>
            <a:r>
              <a:rPr lang="pl-PL" dirty="0" err="1">
                <a:cs typeface="Tahoma" pitchFamily="2"/>
              </a:rPr>
              <a:t>intestinal</a:t>
            </a:r>
            <a:r>
              <a:rPr lang="pl-PL" dirty="0">
                <a:cs typeface="Tahoma" pitchFamily="2"/>
              </a:rPr>
              <a:t> </a:t>
            </a:r>
            <a:r>
              <a:rPr lang="pl-PL" dirty="0" err="1">
                <a:cs typeface="Tahoma" pitchFamily="2"/>
              </a:rPr>
              <a:t>fistulas</a:t>
            </a:r>
            <a:r>
              <a:rPr lang="pl-PL" dirty="0">
                <a:cs typeface="Tahoma" pitchFamily="2"/>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page13">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E51EDA87-FDDA-4F6F-9910-09A5C4176923}"/>
              </a:ext>
            </a:extLst>
          </p:cNvPr>
          <p:cNvSpPr>
            <a:spLocks noGrp="1"/>
          </p:cNvSpPr>
          <p:nvPr>
            <p:ph type="sldNum" sz="quarter" idx="12"/>
          </p:nvPr>
        </p:nvSpPr>
        <p:spPr/>
        <p:txBody>
          <a:bodyPr/>
          <a:lstStyle/>
          <a:p>
            <a:pPr lvl="0"/>
            <a:fld id="{0E5A896D-E671-439D-A7B5-1D99B6A054BF}" type="slidenum">
              <a:t>13</a:t>
            </a:fld>
            <a:endParaRPr lang="pl-PL"/>
          </a:p>
        </p:txBody>
      </p:sp>
      <p:sp>
        <p:nvSpPr>
          <p:cNvPr id="2" name="Symbol zastępczy tekstu 1">
            <a:extLst>
              <a:ext uri="{FF2B5EF4-FFF2-40B4-BE49-F238E27FC236}">
                <a16:creationId xmlns:a16="http://schemas.microsoft.com/office/drawing/2014/main" id="{FC3D1E20-3CF5-4A1D-BB23-F7ADB21B3418}"/>
              </a:ext>
            </a:extLst>
          </p:cNvPr>
          <p:cNvSpPr txBox="1">
            <a:spLocks noGrp="1"/>
          </p:cNvSpPr>
          <p:nvPr>
            <p:ph type="body" idx="4294967295"/>
          </p:nvPr>
        </p:nvSpPr>
        <p:spPr/>
        <p:txBody>
          <a:bodyPr vert="horz">
            <a:normAutofit lnSpcReduction="10000"/>
          </a:bodyPr>
          <a:lstStyle/>
          <a:p>
            <a:pPr lvl="0" rtl="0"/>
            <a:r>
              <a:rPr lang="pl-PL" dirty="0" err="1">
                <a:cs typeface="Tahoma" pitchFamily="2"/>
              </a:rPr>
              <a:t>exocrine</a:t>
            </a:r>
            <a:r>
              <a:rPr lang="pl-PL" dirty="0">
                <a:cs typeface="Tahoma" pitchFamily="2"/>
              </a:rPr>
              <a:t> </a:t>
            </a:r>
            <a:r>
              <a:rPr lang="pl-PL" dirty="0" err="1">
                <a:cs typeface="Tahoma" pitchFamily="2"/>
              </a:rPr>
              <a:t>pancreatic</a:t>
            </a:r>
            <a:r>
              <a:rPr lang="pl-PL" dirty="0">
                <a:cs typeface="Tahoma" pitchFamily="2"/>
              </a:rPr>
              <a:t> </a:t>
            </a:r>
            <a:r>
              <a:rPr lang="pl-PL" dirty="0" err="1">
                <a:cs typeface="Tahoma" pitchFamily="2"/>
              </a:rPr>
              <a:t>insufficiency</a:t>
            </a:r>
            <a:r>
              <a:rPr lang="pl-PL" dirty="0">
                <a:cs typeface="Tahoma" pitchFamily="2"/>
              </a:rPr>
              <a:t> (</a:t>
            </a:r>
            <a:r>
              <a:rPr lang="pl-PL" dirty="0" err="1">
                <a:cs typeface="Tahoma" pitchFamily="2"/>
              </a:rPr>
              <a:t>chronic</a:t>
            </a:r>
            <a:r>
              <a:rPr lang="pl-PL" dirty="0">
                <a:cs typeface="Tahoma" pitchFamily="2"/>
              </a:rPr>
              <a:t> </a:t>
            </a:r>
            <a:r>
              <a:rPr lang="pl-PL" dirty="0" err="1">
                <a:cs typeface="Tahoma" pitchFamily="2"/>
              </a:rPr>
              <a:t>inflammation</a:t>
            </a:r>
            <a:r>
              <a:rPr lang="pl-PL" dirty="0">
                <a:cs typeface="Tahoma" pitchFamily="2"/>
              </a:rPr>
              <a:t>, </a:t>
            </a:r>
            <a:r>
              <a:rPr lang="pl-PL" dirty="0" err="1">
                <a:cs typeface="Tahoma" pitchFamily="2"/>
              </a:rPr>
              <a:t>cancer</a:t>
            </a:r>
            <a:r>
              <a:rPr lang="pl-PL" dirty="0">
                <a:cs typeface="Tahoma" pitchFamily="2"/>
              </a:rPr>
              <a:t>, </a:t>
            </a:r>
            <a:r>
              <a:rPr lang="pl-PL" dirty="0" err="1">
                <a:cs typeface="Tahoma" pitchFamily="2"/>
              </a:rPr>
              <a:t>cystic</a:t>
            </a:r>
            <a:r>
              <a:rPr lang="pl-PL" dirty="0">
                <a:cs typeface="Tahoma" pitchFamily="2"/>
              </a:rPr>
              <a:t> </a:t>
            </a:r>
            <a:r>
              <a:rPr lang="pl-PL" dirty="0" err="1">
                <a:cs typeface="Tahoma" pitchFamily="2"/>
              </a:rPr>
              <a:t>fibrosis</a:t>
            </a:r>
            <a:r>
              <a:rPr lang="pl-PL" dirty="0">
                <a:cs typeface="Tahoma" pitchFamily="2"/>
              </a:rPr>
              <a:t>),
small </a:t>
            </a:r>
            <a:r>
              <a:rPr lang="pl-PL" dirty="0" err="1">
                <a:cs typeface="Tahoma" pitchFamily="2"/>
              </a:rPr>
              <a:t>intestine</a:t>
            </a:r>
            <a:r>
              <a:rPr lang="pl-PL" dirty="0">
                <a:cs typeface="Tahoma" pitchFamily="2"/>
              </a:rPr>
              <a:t> </a:t>
            </a:r>
            <a:r>
              <a:rPr lang="pl-PL" dirty="0" err="1">
                <a:cs typeface="Tahoma" pitchFamily="2"/>
              </a:rPr>
              <a:t>bacterial</a:t>
            </a:r>
            <a:r>
              <a:rPr lang="pl-PL" dirty="0">
                <a:cs typeface="Tahoma" pitchFamily="2"/>
              </a:rPr>
              <a:t> </a:t>
            </a:r>
            <a:r>
              <a:rPr lang="pl-PL" dirty="0" err="1">
                <a:cs typeface="Tahoma" pitchFamily="2"/>
              </a:rPr>
              <a:t>overgrowth</a:t>
            </a:r>
            <a:r>
              <a:rPr lang="pl-PL" dirty="0">
                <a:cs typeface="Tahoma" pitchFamily="2"/>
              </a:rPr>
              <a:t> </a:t>
            </a:r>
            <a:r>
              <a:rPr lang="pl-PL" dirty="0" err="1">
                <a:cs typeface="Tahoma" pitchFamily="2"/>
              </a:rPr>
              <a:t>syndrome</a:t>
            </a:r>
            <a:r>
              <a:rPr lang="pl-PL" dirty="0">
                <a:cs typeface="Tahoma" pitchFamily="2"/>
              </a:rPr>
              <a:t>,
</a:t>
            </a:r>
            <a:r>
              <a:rPr lang="pl-PL" dirty="0" err="1">
                <a:cs typeface="Tahoma" pitchFamily="2"/>
              </a:rPr>
              <a:t>liver</a:t>
            </a:r>
            <a:r>
              <a:rPr lang="pl-PL" dirty="0">
                <a:cs typeface="Tahoma" pitchFamily="2"/>
              </a:rPr>
              <a:t> </a:t>
            </a:r>
            <a:r>
              <a:rPr lang="pl-PL" dirty="0" err="1">
                <a:cs typeface="Tahoma" pitchFamily="2"/>
              </a:rPr>
              <a:t>disease</a:t>
            </a:r>
            <a:r>
              <a:rPr lang="pl-PL" dirty="0">
                <a:cs typeface="Tahoma" pitchFamily="2"/>
              </a:rPr>
              <a:t>,
</a:t>
            </a:r>
            <a:r>
              <a:rPr lang="pl-PL" dirty="0" err="1">
                <a:cs typeface="Tahoma" pitchFamily="2"/>
              </a:rPr>
              <a:t>coeliac</a:t>
            </a:r>
            <a:r>
              <a:rPr lang="pl-PL" dirty="0">
                <a:cs typeface="Tahoma" pitchFamily="2"/>
              </a:rPr>
              <a:t> </a:t>
            </a:r>
            <a:r>
              <a:rPr lang="pl-PL" dirty="0" err="1">
                <a:cs typeface="Tahoma" pitchFamily="2"/>
              </a:rPr>
              <a:t>disease</a:t>
            </a:r>
            <a:r>
              <a:rPr lang="pl-PL" dirty="0">
                <a:cs typeface="Tahoma" pitchFamily="2"/>
              </a:rPr>
              <a:t>
</a:t>
            </a:r>
            <a:r>
              <a:rPr lang="pl-PL" dirty="0" err="1">
                <a:cs typeface="Tahoma" pitchFamily="2"/>
              </a:rPr>
              <a:t>Whipple's</a:t>
            </a:r>
            <a:r>
              <a:rPr lang="pl-PL" dirty="0">
                <a:cs typeface="Tahoma" pitchFamily="2"/>
              </a:rPr>
              <a:t> </a:t>
            </a:r>
            <a:r>
              <a:rPr lang="pl-PL" dirty="0" err="1">
                <a:cs typeface="Tahoma" pitchFamily="2"/>
              </a:rPr>
              <a:t>disease</a:t>
            </a:r>
            <a:r>
              <a:rPr lang="pl-PL" dirty="0">
                <a:cs typeface="Tahoma" pitchFamily="2"/>
              </a:rPr>
              <a:t>,
</a:t>
            </a:r>
            <a:r>
              <a:rPr lang="pl-PL" dirty="0" err="1">
                <a:cs typeface="Tahoma" pitchFamily="2"/>
              </a:rPr>
              <a:t>intestinal</a:t>
            </a:r>
            <a:r>
              <a:rPr lang="pl-PL" dirty="0">
                <a:cs typeface="Tahoma" pitchFamily="2"/>
              </a:rPr>
              <a:t> ischemia,
</a:t>
            </a:r>
            <a:r>
              <a:rPr lang="pl-PL" dirty="0" err="1">
                <a:cs typeface="Tahoma" pitchFamily="2"/>
              </a:rPr>
              <a:t>abetalipoproteinemia</a:t>
            </a:r>
            <a:r>
              <a:rPr lang="pl-PL" dirty="0">
                <a:cs typeface="Tahoma" pitchFamily="2"/>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page14">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A18BC630-C1E1-4D38-97F1-B164FFD7F0AB}"/>
              </a:ext>
            </a:extLst>
          </p:cNvPr>
          <p:cNvSpPr>
            <a:spLocks noGrp="1"/>
          </p:cNvSpPr>
          <p:nvPr>
            <p:ph type="sldNum" sz="quarter" idx="12"/>
          </p:nvPr>
        </p:nvSpPr>
        <p:spPr/>
        <p:txBody>
          <a:bodyPr/>
          <a:lstStyle/>
          <a:p>
            <a:pPr lvl="0"/>
            <a:fld id="{E85F0540-0316-48A6-920D-08A8587F4956}" type="slidenum">
              <a:t>14</a:t>
            </a:fld>
            <a:endParaRPr lang="pl-PL"/>
          </a:p>
        </p:txBody>
      </p:sp>
      <p:sp>
        <p:nvSpPr>
          <p:cNvPr id="2" name="Symbol zastępczy tekstu 1">
            <a:extLst>
              <a:ext uri="{FF2B5EF4-FFF2-40B4-BE49-F238E27FC236}">
                <a16:creationId xmlns:a16="http://schemas.microsoft.com/office/drawing/2014/main" id="{ECB28101-8CA8-464D-9E23-F087ACE08B8F}"/>
              </a:ext>
            </a:extLst>
          </p:cNvPr>
          <p:cNvSpPr txBox="1">
            <a:spLocks noGrp="1"/>
          </p:cNvSpPr>
          <p:nvPr>
            <p:ph type="body" idx="4294967295"/>
          </p:nvPr>
        </p:nvSpPr>
        <p:spPr/>
        <p:txBody>
          <a:bodyPr vert="horz">
            <a:normAutofit fontScale="92500"/>
          </a:bodyPr>
          <a:lstStyle/>
          <a:p>
            <a:pPr lvl="0" rtl="0">
              <a:buSzPct val="45000"/>
              <a:buFont typeface="StarSymbol"/>
              <a:buChar char="●"/>
            </a:pPr>
            <a:r>
              <a:rPr lang="pl-PL" dirty="0" err="1">
                <a:cs typeface="Tahoma" pitchFamily="2"/>
              </a:rPr>
              <a:t>intestinal</a:t>
            </a:r>
            <a:r>
              <a:rPr lang="pl-PL" dirty="0">
                <a:cs typeface="Tahoma" pitchFamily="2"/>
              </a:rPr>
              <a:t> </a:t>
            </a:r>
            <a:r>
              <a:rPr lang="pl-PL" dirty="0" err="1">
                <a:cs typeface="Tahoma" pitchFamily="2"/>
              </a:rPr>
              <a:t>lymphangiosis</a:t>
            </a:r>
            <a:r>
              <a:rPr lang="pl-PL" dirty="0">
                <a:cs typeface="Tahoma" pitchFamily="2"/>
              </a:rPr>
              <a:t> and </a:t>
            </a:r>
            <a:r>
              <a:rPr lang="pl-PL" dirty="0" err="1">
                <a:cs typeface="Tahoma" pitchFamily="2"/>
              </a:rPr>
              <a:t>other</a:t>
            </a:r>
            <a:r>
              <a:rPr lang="pl-PL" dirty="0">
                <a:cs typeface="Tahoma" pitchFamily="2"/>
              </a:rPr>
              <a:t> </a:t>
            </a:r>
            <a:r>
              <a:rPr lang="pl-PL" dirty="0" err="1">
                <a:cs typeface="Tahoma" pitchFamily="2"/>
              </a:rPr>
              <a:t>causes</a:t>
            </a:r>
            <a:r>
              <a:rPr lang="pl-PL" dirty="0">
                <a:cs typeface="Tahoma" pitchFamily="2"/>
              </a:rPr>
              <a:t>,
</a:t>
            </a:r>
            <a:r>
              <a:rPr lang="pl-PL" dirty="0" err="1">
                <a:cs typeface="Tahoma" pitchFamily="2"/>
              </a:rPr>
              <a:t>microscopic</a:t>
            </a:r>
            <a:r>
              <a:rPr lang="pl-PL" dirty="0">
                <a:cs typeface="Tahoma" pitchFamily="2"/>
              </a:rPr>
              <a:t>, </a:t>
            </a:r>
            <a:r>
              <a:rPr lang="pl-PL" dirty="0" err="1">
                <a:cs typeface="Tahoma" pitchFamily="2"/>
              </a:rPr>
              <a:t>ischemic</a:t>
            </a:r>
            <a:r>
              <a:rPr lang="pl-PL" dirty="0">
                <a:cs typeface="Tahoma" pitchFamily="2"/>
              </a:rPr>
              <a:t> and </a:t>
            </a:r>
            <a:r>
              <a:rPr lang="pl-PL" dirty="0" err="1">
                <a:cs typeface="Tahoma" pitchFamily="2"/>
              </a:rPr>
              <a:t>radiation</a:t>
            </a:r>
            <a:r>
              <a:rPr lang="pl-PL" dirty="0">
                <a:cs typeface="Tahoma" pitchFamily="2"/>
              </a:rPr>
              <a:t> colitis,
food </a:t>
            </a:r>
            <a:r>
              <a:rPr lang="pl-PL" dirty="0" err="1">
                <a:cs typeface="Tahoma" pitchFamily="2"/>
              </a:rPr>
              <a:t>hypersensitivity</a:t>
            </a:r>
            <a:r>
              <a:rPr lang="pl-PL" dirty="0">
                <a:cs typeface="Tahoma" pitchFamily="2"/>
              </a:rPr>
              <a:t>,
</a:t>
            </a:r>
            <a:r>
              <a:rPr lang="pl-PL" dirty="0" err="1">
                <a:cs typeface="Tahoma" pitchFamily="2"/>
              </a:rPr>
              <a:t>primary</a:t>
            </a:r>
            <a:r>
              <a:rPr lang="pl-PL" dirty="0">
                <a:cs typeface="Tahoma" pitchFamily="2"/>
              </a:rPr>
              <a:t> and </a:t>
            </a:r>
            <a:r>
              <a:rPr lang="pl-PL" dirty="0" err="1">
                <a:cs typeface="Tahoma" pitchFamily="2"/>
              </a:rPr>
              <a:t>secondary</a:t>
            </a:r>
            <a:r>
              <a:rPr lang="pl-PL" dirty="0">
                <a:cs typeface="Tahoma" pitchFamily="2"/>
              </a:rPr>
              <a:t> </a:t>
            </a:r>
            <a:r>
              <a:rPr lang="pl-PL" dirty="0" err="1">
                <a:cs typeface="Tahoma" pitchFamily="2"/>
              </a:rPr>
              <a:t>immunodeficiencies</a:t>
            </a:r>
            <a:r>
              <a:rPr lang="pl-PL" dirty="0">
                <a:cs typeface="Tahoma" pitchFamily="2"/>
              </a:rPr>
              <a:t>,
</a:t>
            </a:r>
            <a:r>
              <a:rPr lang="pl-PL" dirty="0" err="1">
                <a:cs typeface="Tahoma" pitchFamily="2"/>
              </a:rPr>
              <a:t>intestinal</a:t>
            </a:r>
            <a:r>
              <a:rPr lang="pl-PL" dirty="0">
                <a:cs typeface="Tahoma" pitchFamily="2"/>
              </a:rPr>
              <a:t> protozoa (Giardia </a:t>
            </a:r>
            <a:r>
              <a:rPr lang="pl-PL" dirty="0" err="1">
                <a:cs typeface="Tahoma" pitchFamily="2"/>
              </a:rPr>
              <a:t>duodenalis</a:t>
            </a:r>
            <a:r>
              <a:rPr lang="pl-PL" dirty="0">
                <a:cs typeface="Tahoma" pitchFamily="2"/>
              </a:rPr>
              <a:t>, </a:t>
            </a:r>
            <a:r>
              <a:rPr lang="pl-PL" dirty="0" err="1">
                <a:cs typeface="Tahoma" pitchFamily="2"/>
              </a:rPr>
              <a:t>Entamoebahistolytica</a:t>
            </a:r>
            <a:r>
              <a:rPr lang="pl-PL" dirty="0">
                <a:cs typeface="Tahoma" pitchFamily="2"/>
              </a:rPr>
              <a:t>, </a:t>
            </a:r>
            <a:r>
              <a:rPr lang="pl-PL" dirty="0" err="1">
                <a:cs typeface="Tahoma" pitchFamily="2"/>
              </a:rPr>
              <a:t>Cryptosporidium</a:t>
            </a:r>
            <a:r>
              <a:rPr lang="pl-PL" dirty="0">
                <a:cs typeface="Tahoma" pitchFamily="2"/>
              </a:rPr>
              <a:t> </a:t>
            </a:r>
            <a:r>
              <a:rPr lang="pl-PL" dirty="0" err="1">
                <a:cs typeface="Tahoma" pitchFamily="2"/>
              </a:rPr>
              <a:t>parvum</a:t>
            </a:r>
            <a:r>
              <a:rPr lang="pl-PL" dirty="0">
                <a:cs typeface="Tahoma" pitchFamily="2"/>
              </a:rPr>
              <a:t>, </a:t>
            </a:r>
            <a:r>
              <a:rPr lang="pl-PL" dirty="0" err="1">
                <a:cs typeface="Tahoma" pitchFamily="2"/>
              </a:rPr>
              <a:t>Isospora</a:t>
            </a:r>
            <a:r>
              <a:rPr lang="pl-PL" dirty="0">
                <a:cs typeface="Tahoma" pitchFamily="2"/>
              </a:rPr>
              <a:t>, </a:t>
            </a:r>
            <a:r>
              <a:rPr lang="pl-PL" dirty="0" err="1">
                <a:cs typeface="Tahoma" pitchFamily="2"/>
              </a:rPr>
              <a:t>Cyclospora</a:t>
            </a:r>
            <a:r>
              <a:rPr lang="pl-PL" dirty="0">
                <a:cs typeface="Tahoma" pitchFamily="2"/>
              </a:rPr>
              <a:t>),
</a:t>
            </a:r>
            <a:r>
              <a:rPr lang="pl-PL" dirty="0" err="1">
                <a:cs typeface="Tahoma" pitchFamily="2"/>
              </a:rPr>
              <a:t>intestinal</a:t>
            </a:r>
            <a:r>
              <a:rPr lang="pl-PL" dirty="0">
                <a:cs typeface="Tahoma" pitchFamily="2"/>
              </a:rPr>
              <a:t> </a:t>
            </a:r>
            <a:r>
              <a:rPr lang="pl-PL" dirty="0" err="1">
                <a:cs typeface="Tahoma" pitchFamily="2"/>
              </a:rPr>
              <a:t>parasites</a:t>
            </a:r>
            <a:r>
              <a:rPr lang="pl-PL" dirty="0">
                <a:cs typeface="Tahoma" pitchFamily="2"/>
              </a:rPr>
              <a:t>,
</a:t>
            </a:r>
            <a:r>
              <a:rPr lang="pl-PL" dirty="0" err="1">
                <a:cs typeface="Tahoma" pitchFamily="2"/>
              </a:rPr>
              <a:t>Hyperthyroidism</a:t>
            </a:r>
            <a:r>
              <a:rPr lang="pl-PL" dirty="0">
                <a:cs typeface="Tahoma" pitchFamily="2"/>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page15">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B5AF6988-C319-47E6-B395-EEB761A72ECD}"/>
              </a:ext>
            </a:extLst>
          </p:cNvPr>
          <p:cNvSpPr>
            <a:spLocks noGrp="1"/>
          </p:cNvSpPr>
          <p:nvPr>
            <p:ph type="sldNum" sz="quarter" idx="12"/>
          </p:nvPr>
        </p:nvSpPr>
        <p:spPr/>
        <p:txBody>
          <a:bodyPr/>
          <a:lstStyle/>
          <a:p>
            <a:pPr lvl="0"/>
            <a:fld id="{4190F8BF-9253-4566-B2C4-B53D58DDCFD4}" type="slidenum">
              <a:t>15</a:t>
            </a:fld>
            <a:endParaRPr lang="pl-PL"/>
          </a:p>
        </p:txBody>
      </p:sp>
      <p:sp>
        <p:nvSpPr>
          <p:cNvPr id="2" name="Symbol zastępczy tekstu 1">
            <a:extLst>
              <a:ext uri="{FF2B5EF4-FFF2-40B4-BE49-F238E27FC236}">
                <a16:creationId xmlns:a16="http://schemas.microsoft.com/office/drawing/2014/main" id="{F8B7DA8B-2063-4EE9-814E-C3F5C868AB9D}"/>
              </a:ext>
            </a:extLst>
          </p:cNvPr>
          <p:cNvSpPr txBox="1">
            <a:spLocks noGrp="1"/>
          </p:cNvSpPr>
          <p:nvPr>
            <p:ph type="body" idx="4294967295"/>
          </p:nvPr>
        </p:nvSpPr>
        <p:spPr/>
        <p:txBody>
          <a:bodyPr vert="horz">
            <a:normAutofit/>
          </a:bodyPr>
          <a:lstStyle/>
          <a:p>
            <a:pPr lvl="0" rtl="0"/>
            <a:r>
              <a:rPr lang="en-US" dirty="0">
                <a:cs typeface="Tahoma" pitchFamily="2"/>
              </a:rPr>
              <a:t>Fatty diarrhea is diarrhea resulting from digestive disorders or fat absorption disorders in the digestive tract.
The amount of fats in the stool is increased. Stools have a shiny surface and a very unpleasant odor, with a putrefactive nature. Such diarrhea is difficult to flush down the toilet. Its causes are most often diseases of the pancreas, liver, celiac disease.</a:t>
            </a:r>
            <a:endParaRPr lang="pl-PL" dirty="0">
              <a:cs typeface="Tahoma" pitchFamily="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page16">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B16A87DC-FDE5-49F6-8C1D-9D752197E2F9}"/>
              </a:ext>
            </a:extLst>
          </p:cNvPr>
          <p:cNvSpPr>
            <a:spLocks noGrp="1"/>
          </p:cNvSpPr>
          <p:nvPr>
            <p:ph type="sldNum" sz="quarter" idx="12"/>
          </p:nvPr>
        </p:nvSpPr>
        <p:spPr/>
        <p:txBody>
          <a:bodyPr/>
          <a:lstStyle/>
          <a:p>
            <a:pPr lvl="0"/>
            <a:fld id="{54685C30-9CCD-4283-8375-1E1A302485AD}" type="slidenum">
              <a:t>16</a:t>
            </a:fld>
            <a:endParaRPr lang="pl-PL"/>
          </a:p>
        </p:txBody>
      </p:sp>
      <p:sp>
        <p:nvSpPr>
          <p:cNvPr id="2" name="Symbol zastępczy tekstu 1">
            <a:extLst>
              <a:ext uri="{FF2B5EF4-FFF2-40B4-BE49-F238E27FC236}">
                <a16:creationId xmlns:a16="http://schemas.microsoft.com/office/drawing/2014/main" id="{CDCE06B4-B99F-417F-B879-6D5874796266}"/>
              </a:ext>
            </a:extLst>
          </p:cNvPr>
          <p:cNvSpPr txBox="1">
            <a:spLocks noGrp="1"/>
          </p:cNvSpPr>
          <p:nvPr>
            <p:ph type="body" idx="4294967295"/>
          </p:nvPr>
        </p:nvSpPr>
        <p:spPr/>
        <p:txBody>
          <a:bodyPr vert="horz">
            <a:normAutofit lnSpcReduction="10000"/>
          </a:bodyPr>
          <a:lstStyle/>
          <a:p>
            <a:pPr lvl="0" rtl="0"/>
            <a:r>
              <a:rPr lang="en-US" dirty="0" err="1">
                <a:cs typeface="Tahoma" pitchFamily="2"/>
              </a:rPr>
              <a:t>Diarrhoea</a:t>
            </a:r>
            <a:r>
              <a:rPr lang="en-US" dirty="0">
                <a:cs typeface="Tahoma" pitchFamily="2"/>
              </a:rPr>
              <a:t> with blood
Sometimes an admixture of blood is visible in diarrhea. If the bleeding is not heavy (a mark on toilet paper) and the blood is bright red, it usually comes from the final section of the large intestine and is associated with, for example, hemorrhoids. The darker the blood (black stools), the higher the source of bleeding is in the intestine. Gastrointestinal bleeding should always be diagnosed. The presence of hemorrhoids does not exclude other, more serious diseases (e.g. colorectal cancer).</a:t>
            </a:r>
            <a:endParaRPr lang="pl-PL" dirty="0">
              <a:cs typeface="Tahoma" pitchFamily="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page17">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24796FDA-452E-473E-8647-5B0EFB0181C8}"/>
              </a:ext>
            </a:extLst>
          </p:cNvPr>
          <p:cNvSpPr>
            <a:spLocks noGrp="1"/>
          </p:cNvSpPr>
          <p:nvPr>
            <p:ph type="sldNum" sz="quarter" idx="12"/>
          </p:nvPr>
        </p:nvSpPr>
        <p:spPr/>
        <p:txBody>
          <a:bodyPr/>
          <a:lstStyle/>
          <a:p>
            <a:pPr lvl="0"/>
            <a:fld id="{874DAC21-ACCE-4CE8-8460-02372316D9A6}" type="slidenum">
              <a:t>17</a:t>
            </a:fld>
            <a:endParaRPr lang="pl-PL"/>
          </a:p>
        </p:txBody>
      </p:sp>
      <p:sp>
        <p:nvSpPr>
          <p:cNvPr id="2" name="Symbol zastępczy tekstu 1">
            <a:extLst>
              <a:ext uri="{FF2B5EF4-FFF2-40B4-BE49-F238E27FC236}">
                <a16:creationId xmlns:a16="http://schemas.microsoft.com/office/drawing/2014/main" id="{1CB8651D-33D3-4078-9DDC-0C5FC252B3C1}"/>
              </a:ext>
            </a:extLst>
          </p:cNvPr>
          <p:cNvSpPr txBox="1">
            <a:spLocks noGrp="1"/>
          </p:cNvSpPr>
          <p:nvPr>
            <p:ph type="body" idx="4294967295"/>
          </p:nvPr>
        </p:nvSpPr>
        <p:spPr/>
        <p:txBody>
          <a:bodyPr vert="horz">
            <a:normAutofit/>
          </a:bodyPr>
          <a:lstStyle/>
          <a:p>
            <a:pPr lvl="0" rtl="0"/>
            <a:r>
              <a:rPr lang="en-US" dirty="0">
                <a:cs typeface="Tahoma" pitchFamily="2"/>
              </a:rPr>
              <a:t>Attention should be paid to the presence of pathological admixtures to the stool, such as:
blood
mucus
pus
undigested food residues,
fragments of intestinal parasites.</a:t>
            </a:r>
            <a:endParaRPr lang="pl-PL" dirty="0">
              <a:cs typeface="Tahoma" pitchFamily="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page18">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72FE1452-FC17-40B1-B9B6-D10D1C01B1E0}"/>
              </a:ext>
            </a:extLst>
          </p:cNvPr>
          <p:cNvSpPr>
            <a:spLocks noGrp="1"/>
          </p:cNvSpPr>
          <p:nvPr>
            <p:ph type="sldNum" sz="quarter" idx="12"/>
          </p:nvPr>
        </p:nvSpPr>
        <p:spPr/>
        <p:txBody>
          <a:bodyPr/>
          <a:lstStyle/>
          <a:p>
            <a:pPr lvl="0"/>
            <a:fld id="{69AE3929-9EF7-4EBA-AC87-FC6187CC10D4}" type="slidenum">
              <a:t>18</a:t>
            </a:fld>
            <a:endParaRPr lang="pl-PL"/>
          </a:p>
        </p:txBody>
      </p:sp>
      <p:sp>
        <p:nvSpPr>
          <p:cNvPr id="2" name="Symbol zastępczy tekstu 1">
            <a:extLst>
              <a:ext uri="{FF2B5EF4-FFF2-40B4-BE49-F238E27FC236}">
                <a16:creationId xmlns:a16="http://schemas.microsoft.com/office/drawing/2014/main" id="{5D3D7FEB-004E-46CC-AC52-A12A925998FB}"/>
              </a:ext>
            </a:extLst>
          </p:cNvPr>
          <p:cNvSpPr txBox="1">
            <a:spLocks noGrp="1"/>
          </p:cNvSpPr>
          <p:nvPr>
            <p:ph type="body" idx="4294967295"/>
          </p:nvPr>
        </p:nvSpPr>
        <p:spPr/>
        <p:txBody>
          <a:bodyPr vert="horz">
            <a:normAutofit fontScale="92500"/>
          </a:bodyPr>
          <a:lstStyle/>
          <a:p>
            <a:pPr lvl="0" rtl="0"/>
            <a:r>
              <a:rPr lang="en-US" dirty="0">
                <a:cs typeface="Tahoma" pitchFamily="2"/>
              </a:rPr>
              <a:t>You should also pay attention to whether the patient has any general symptoms:
Fever
loss of appetite,
losing more than 10% of body weight in six months,
Weakening.
The occurrence of these symptoms indicates that </a:t>
            </a:r>
            <a:r>
              <a:rPr lang="en-US" dirty="0" err="1">
                <a:cs typeface="Tahoma" pitchFamily="2"/>
              </a:rPr>
              <a:t>diarrhoea</a:t>
            </a:r>
            <a:r>
              <a:rPr lang="en-US" dirty="0">
                <a:cs typeface="Tahoma" pitchFamily="2"/>
              </a:rPr>
              <a:t> is associated with a serious illness that requires urgent diagnosis.</a:t>
            </a:r>
            <a:endParaRPr lang="pl-PL" dirty="0">
              <a:cs typeface="Tahoma" pitchFamily="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page19">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270751C7-1B56-47E1-98B3-87043FFE134B}"/>
              </a:ext>
            </a:extLst>
          </p:cNvPr>
          <p:cNvSpPr>
            <a:spLocks noGrp="1"/>
          </p:cNvSpPr>
          <p:nvPr>
            <p:ph type="sldNum" sz="quarter" idx="12"/>
          </p:nvPr>
        </p:nvSpPr>
        <p:spPr/>
        <p:txBody>
          <a:bodyPr/>
          <a:lstStyle/>
          <a:p>
            <a:pPr lvl="0"/>
            <a:fld id="{3783E531-A73C-4265-99D2-AE1D0E5F0BBF}" type="slidenum">
              <a:t>19</a:t>
            </a:fld>
            <a:endParaRPr lang="pl-PL"/>
          </a:p>
        </p:txBody>
      </p:sp>
      <p:sp>
        <p:nvSpPr>
          <p:cNvPr id="2" name="Symbol zastępczy tekstu 1">
            <a:extLst>
              <a:ext uri="{FF2B5EF4-FFF2-40B4-BE49-F238E27FC236}">
                <a16:creationId xmlns:a16="http://schemas.microsoft.com/office/drawing/2014/main" id="{94B1CA92-6FAD-4251-AA9D-62F10DFD5059}"/>
              </a:ext>
            </a:extLst>
          </p:cNvPr>
          <p:cNvSpPr txBox="1">
            <a:spLocks noGrp="1"/>
          </p:cNvSpPr>
          <p:nvPr>
            <p:ph type="body" idx="4294967295"/>
          </p:nvPr>
        </p:nvSpPr>
        <p:spPr/>
        <p:txBody>
          <a:bodyPr vert="horz"/>
          <a:lstStyle/>
          <a:p>
            <a:pPr lvl="0" rtl="0"/>
            <a:r>
              <a:rPr lang="en-US" dirty="0">
                <a:cs typeface="Tahoma" pitchFamily="2"/>
              </a:rPr>
              <a:t>Since acute </a:t>
            </a:r>
            <a:r>
              <a:rPr lang="en-US" dirty="0" err="1">
                <a:cs typeface="Tahoma" pitchFamily="2"/>
              </a:rPr>
              <a:t>diarrhoea</a:t>
            </a:r>
            <a:r>
              <a:rPr lang="en-US" dirty="0">
                <a:cs typeface="Tahoma" pitchFamily="2"/>
              </a:rPr>
              <a:t> usually resolves spontaneously, the management should primarily be used to maintain an appropriate level of hydration and the correct concentration of sodium and potassium. For this purpose, it is recommended to consume an adequate amount of fluids, sometimes with mineral salt supplementation (e.g. in the form of oral rehydration fluids available in pharmacies).</a:t>
            </a:r>
            <a:endParaRPr lang="pl-PL" dirty="0">
              <a:cs typeface="Tahoma" pitchFamily="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4CAC9D2A-C389-47DD-8751-F9AA855C20CE}"/>
              </a:ext>
            </a:extLst>
          </p:cNvPr>
          <p:cNvSpPr>
            <a:spLocks noGrp="1"/>
          </p:cNvSpPr>
          <p:nvPr>
            <p:ph type="sldNum" sz="quarter" idx="12"/>
          </p:nvPr>
        </p:nvSpPr>
        <p:spPr/>
        <p:txBody>
          <a:bodyPr/>
          <a:lstStyle/>
          <a:p>
            <a:pPr lvl="0"/>
            <a:fld id="{FF413BA5-6FAC-40DA-8B54-608B0C090010}" type="slidenum">
              <a:t>2</a:t>
            </a:fld>
            <a:endParaRPr lang="pl-PL"/>
          </a:p>
        </p:txBody>
      </p:sp>
      <p:sp>
        <p:nvSpPr>
          <p:cNvPr id="2" name="Symbol zastępczy tekstu 1">
            <a:extLst>
              <a:ext uri="{FF2B5EF4-FFF2-40B4-BE49-F238E27FC236}">
                <a16:creationId xmlns:a16="http://schemas.microsoft.com/office/drawing/2014/main" id="{AFD22750-38F5-430E-9A8A-35FCD6205FCA}"/>
              </a:ext>
            </a:extLst>
          </p:cNvPr>
          <p:cNvSpPr txBox="1">
            <a:spLocks noGrp="1"/>
          </p:cNvSpPr>
          <p:nvPr>
            <p:ph type="body" idx="4294967295"/>
          </p:nvPr>
        </p:nvSpPr>
        <p:spPr/>
        <p:txBody>
          <a:bodyPr vert="horz"/>
          <a:lstStyle/>
          <a:p>
            <a:pPr lvl="0" rtl="0"/>
            <a:r>
              <a:rPr lang="en-US" dirty="0" err="1">
                <a:cs typeface="Tahoma" pitchFamily="2"/>
              </a:rPr>
              <a:t>Diarrhoea</a:t>
            </a:r>
            <a:r>
              <a:rPr lang="en-US" dirty="0">
                <a:cs typeface="Tahoma" pitchFamily="2"/>
              </a:rPr>
              <a:t> is a common symptom that usually lasts a short time</a:t>
            </a:r>
            <a:r>
              <a:rPr lang="pl-PL" dirty="0">
                <a:cs typeface="Tahoma" pitchFamily="2"/>
              </a:rPr>
              <a:t>.</a:t>
            </a:r>
          </a:p>
          <a:p>
            <a:pPr lvl="0" rtl="0"/>
            <a:r>
              <a:rPr lang="en-US" dirty="0">
                <a:cs typeface="Tahoma" pitchFamily="2"/>
              </a:rPr>
              <a:t>Chronic diarrhea can indicate potentially serious illnesses, so it should always be diagnosed.
During diarrhea, it is important to take care of proper hydration and electrolyte balance.</a:t>
            </a:r>
            <a:endParaRPr lang="pl-PL" dirty="0">
              <a:cs typeface="Tahoma" pitchFamily="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page20">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B0E10C29-F786-4ED3-B9BD-E1BA28B5BC84}"/>
              </a:ext>
            </a:extLst>
          </p:cNvPr>
          <p:cNvSpPr>
            <a:spLocks noGrp="1"/>
          </p:cNvSpPr>
          <p:nvPr>
            <p:ph type="sldNum" sz="quarter" idx="12"/>
          </p:nvPr>
        </p:nvSpPr>
        <p:spPr/>
        <p:txBody>
          <a:bodyPr/>
          <a:lstStyle/>
          <a:p>
            <a:pPr lvl="0"/>
            <a:fld id="{DDB9FEB6-FC95-45A7-B0C0-98606331727F}" type="slidenum">
              <a:t>20</a:t>
            </a:fld>
            <a:endParaRPr lang="pl-PL"/>
          </a:p>
        </p:txBody>
      </p:sp>
      <p:sp>
        <p:nvSpPr>
          <p:cNvPr id="2" name="Symbol zastępczy tekstu 1">
            <a:extLst>
              <a:ext uri="{FF2B5EF4-FFF2-40B4-BE49-F238E27FC236}">
                <a16:creationId xmlns:a16="http://schemas.microsoft.com/office/drawing/2014/main" id="{39551C7B-6016-4F14-BC60-28603C3FC3B8}"/>
              </a:ext>
            </a:extLst>
          </p:cNvPr>
          <p:cNvSpPr txBox="1">
            <a:spLocks noGrp="1"/>
          </p:cNvSpPr>
          <p:nvPr>
            <p:ph type="body" idx="4294967295"/>
          </p:nvPr>
        </p:nvSpPr>
        <p:spPr/>
        <p:txBody>
          <a:bodyPr vert="horz">
            <a:normAutofit fontScale="85000" lnSpcReduction="20000"/>
          </a:bodyPr>
          <a:lstStyle/>
          <a:p>
            <a:pPr lvl="0" rtl="0"/>
            <a:r>
              <a:rPr lang="en-US" dirty="0">
                <a:cs typeface="Tahoma" pitchFamily="2"/>
              </a:rPr>
              <a:t>In the diagnosis of chronic diarrhea, microbiological, mycological and parasitological tests of the stool are necessary.
Sometimes a general examination is also helpful, taking into account daily fat loss. If the result of this test is abnormal, advanced pancreatic diseases or malabsorption syndromes should be suspected.
In more complex cases, endoscopic examinations of the gastrointestinal tract are used: the lower section (colonoscopy) or the upper section (gastroscopy), with microscopic evaluation of the specimens taken during these examinations from areas with a changed appearance. Sometimes specimens are also taken from apparently normal sections (e.g. if celiac disease, i.e. celiac disease, samples are taken from the duodenum, and if microscopic inflammation is suspected – from the normal-looking large intestine).</a:t>
            </a:r>
            <a:endParaRPr lang="pl-PL" dirty="0">
              <a:cs typeface="Tahoma" pitchFamily="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page21">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ABA1862C-1076-4DA7-BCD2-AF9B1EF10954}"/>
              </a:ext>
            </a:extLst>
          </p:cNvPr>
          <p:cNvSpPr>
            <a:spLocks noGrp="1"/>
          </p:cNvSpPr>
          <p:nvPr>
            <p:ph type="sldNum" sz="quarter" idx="12"/>
          </p:nvPr>
        </p:nvSpPr>
        <p:spPr/>
        <p:txBody>
          <a:bodyPr/>
          <a:lstStyle/>
          <a:p>
            <a:pPr lvl="0"/>
            <a:fld id="{F3981A0E-B0B4-47FB-BAB7-09BA8F243083}" type="slidenum">
              <a:t>21</a:t>
            </a:fld>
            <a:endParaRPr lang="pl-PL"/>
          </a:p>
        </p:txBody>
      </p:sp>
      <p:sp>
        <p:nvSpPr>
          <p:cNvPr id="2" name="Symbol zastępczy tekstu 1">
            <a:extLst>
              <a:ext uri="{FF2B5EF4-FFF2-40B4-BE49-F238E27FC236}">
                <a16:creationId xmlns:a16="http://schemas.microsoft.com/office/drawing/2014/main" id="{355E9CDA-599C-45DF-8FA7-40B278B34609}"/>
              </a:ext>
            </a:extLst>
          </p:cNvPr>
          <p:cNvSpPr txBox="1">
            <a:spLocks noGrp="1"/>
          </p:cNvSpPr>
          <p:nvPr>
            <p:ph type="body" idx="4294967295"/>
          </p:nvPr>
        </p:nvSpPr>
        <p:spPr/>
        <p:txBody>
          <a:bodyPr vert="horz">
            <a:normAutofit fontScale="92500"/>
          </a:bodyPr>
          <a:lstStyle/>
          <a:p>
            <a:pPr lvl="0" rtl="0"/>
            <a:r>
              <a:rPr lang="en-US" dirty="0" err="1">
                <a:cs typeface="Tahoma" pitchFamily="2"/>
              </a:rPr>
              <a:t>Clostridioides</a:t>
            </a:r>
            <a:r>
              <a:rPr lang="en-US" dirty="0">
                <a:cs typeface="Tahoma" pitchFamily="2"/>
              </a:rPr>
              <a:t> difficile infection is manifested by diarrhea of varying severity.
A risk factor for infection is antibiotic therapy, especially long-term and the use of several different antibiotics. The course of the disease can be mild or severe and require hospital treatment.
</a:t>
            </a:r>
            <a:r>
              <a:rPr lang="en-US" dirty="0" err="1">
                <a:cs typeface="Tahoma" pitchFamily="2"/>
              </a:rPr>
              <a:t>Clostridioides</a:t>
            </a:r>
            <a:r>
              <a:rPr lang="en-US" dirty="0">
                <a:cs typeface="Tahoma" pitchFamily="2"/>
              </a:rPr>
              <a:t> difficile is an anaerobic bacterium that, under favorable conditions, causes inflammation (damage) of the large intestine. The infection spreads through food and mainly affects the elderly, those in hospitals and nursing homes.</a:t>
            </a:r>
            <a:endParaRPr lang="pl-PL" dirty="0">
              <a:cs typeface="Tahoma" pitchFamily="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page22">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4D8A3405-2106-4988-A5C4-9375A558E86E}"/>
              </a:ext>
            </a:extLst>
          </p:cNvPr>
          <p:cNvSpPr>
            <a:spLocks noGrp="1"/>
          </p:cNvSpPr>
          <p:nvPr>
            <p:ph type="sldNum" sz="quarter" idx="12"/>
          </p:nvPr>
        </p:nvSpPr>
        <p:spPr/>
        <p:txBody>
          <a:bodyPr/>
          <a:lstStyle/>
          <a:p>
            <a:pPr lvl="0"/>
            <a:fld id="{2913E652-DEB9-49D0-94B6-7056F860AE35}" type="slidenum">
              <a:t>22</a:t>
            </a:fld>
            <a:endParaRPr lang="pl-PL"/>
          </a:p>
        </p:txBody>
      </p:sp>
      <p:sp>
        <p:nvSpPr>
          <p:cNvPr id="2" name="Symbol zastępczy tekstu 1">
            <a:extLst>
              <a:ext uri="{FF2B5EF4-FFF2-40B4-BE49-F238E27FC236}">
                <a16:creationId xmlns:a16="http://schemas.microsoft.com/office/drawing/2014/main" id="{EC0000EB-8003-4D05-B3FC-5177F5459F2B}"/>
              </a:ext>
            </a:extLst>
          </p:cNvPr>
          <p:cNvSpPr txBox="1">
            <a:spLocks noGrp="1"/>
          </p:cNvSpPr>
          <p:nvPr>
            <p:ph type="body" idx="4294967295"/>
          </p:nvPr>
        </p:nvSpPr>
        <p:spPr/>
        <p:txBody>
          <a:bodyPr vert="horz"/>
          <a:lstStyle/>
          <a:p>
            <a:pPr lvl="0" rtl="0"/>
            <a:r>
              <a:rPr lang="en-US" dirty="0">
                <a:cs typeface="Tahoma" pitchFamily="2"/>
              </a:rPr>
              <a:t>Pseudomembranous enteritis (IBD), one of the more severe forms of C. difficile infection, is an acute </a:t>
            </a:r>
            <a:r>
              <a:rPr lang="en-US" dirty="0" err="1">
                <a:cs typeface="Tahoma" pitchFamily="2"/>
              </a:rPr>
              <a:t>diarrhoeal</a:t>
            </a:r>
            <a:r>
              <a:rPr lang="en-US" dirty="0">
                <a:cs typeface="Tahoma" pitchFamily="2"/>
              </a:rPr>
              <a:t> disease characterized by the presence of grayish-yellow discs (</a:t>
            </a:r>
            <a:r>
              <a:rPr lang="en-US" dirty="0" err="1">
                <a:cs typeface="Tahoma" pitchFamily="2"/>
              </a:rPr>
              <a:t>pseudomembranes</a:t>
            </a:r>
            <a:r>
              <a:rPr lang="en-US" dirty="0">
                <a:cs typeface="Tahoma" pitchFamily="2"/>
              </a:rPr>
              <a:t>) on the surface of the mucous membrane of the large intestine.</a:t>
            </a:r>
            <a:endParaRPr lang="pl-PL" dirty="0">
              <a:cs typeface="Tahoma" pitchFamily="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page23">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1161C801-D39D-463F-8B89-9BEAAA5D31E0}"/>
              </a:ext>
            </a:extLst>
          </p:cNvPr>
          <p:cNvSpPr>
            <a:spLocks noGrp="1"/>
          </p:cNvSpPr>
          <p:nvPr>
            <p:ph type="sldNum" sz="quarter" idx="12"/>
          </p:nvPr>
        </p:nvSpPr>
        <p:spPr/>
        <p:txBody>
          <a:bodyPr/>
          <a:lstStyle/>
          <a:p>
            <a:pPr lvl="0"/>
            <a:fld id="{94817CB6-01A2-442C-A418-F3ACAA946BA4}" type="slidenum">
              <a:t>23</a:t>
            </a:fld>
            <a:endParaRPr lang="pl-PL"/>
          </a:p>
        </p:txBody>
      </p:sp>
      <p:sp>
        <p:nvSpPr>
          <p:cNvPr id="2" name="Symbol zastępczy tekstu 1">
            <a:extLst>
              <a:ext uri="{FF2B5EF4-FFF2-40B4-BE49-F238E27FC236}">
                <a16:creationId xmlns:a16="http://schemas.microsoft.com/office/drawing/2014/main" id="{BBA72CFD-E189-4414-8D64-66D836F44900}"/>
              </a:ext>
            </a:extLst>
          </p:cNvPr>
          <p:cNvSpPr txBox="1">
            <a:spLocks noGrp="1"/>
          </p:cNvSpPr>
          <p:nvPr>
            <p:ph type="body" idx="4294967295"/>
          </p:nvPr>
        </p:nvSpPr>
        <p:spPr/>
        <p:txBody>
          <a:bodyPr vert="horz"/>
          <a:lstStyle/>
          <a:p>
            <a:pPr lvl="0" rtl="0"/>
            <a:r>
              <a:rPr lang="en-US" dirty="0">
                <a:cs typeface="Tahoma" pitchFamily="2"/>
              </a:rPr>
              <a:t>The cause of the disease is toxins A and B produced by C. difficile, which multiply excessively in the intestine as a result of an imbalance in the bacterial flora caused most often by the use (for various reasons) of antibiotics with broad-spectrum antibacterial activity.</a:t>
            </a:r>
            <a:endParaRPr lang="pl-PL" dirty="0">
              <a:cs typeface="Tahoma" pitchFamily="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page24">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086ABB3F-7E01-4CD5-9CB5-20B19989649D}"/>
              </a:ext>
            </a:extLst>
          </p:cNvPr>
          <p:cNvSpPr>
            <a:spLocks noGrp="1"/>
          </p:cNvSpPr>
          <p:nvPr>
            <p:ph type="sldNum" sz="quarter" idx="12"/>
          </p:nvPr>
        </p:nvSpPr>
        <p:spPr/>
        <p:txBody>
          <a:bodyPr/>
          <a:lstStyle/>
          <a:p>
            <a:pPr lvl="0"/>
            <a:fld id="{6DB0860E-A638-4728-9B50-78F22022B3F1}" type="slidenum">
              <a:t>24</a:t>
            </a:fld>
            <a:endParaRPr lang="pl-PL"/>
          </a:p>
        </p:txBody>
      </p:sp>
      <p:sp>
        <p:nvSpPr>
          <p:cNvPr id="2" name="Symbol zastępczy tekstu 1">
            <a:extLst>
              <a:ext uri="{FF2B5EF4-FFF2-40B4-BE49-F238E27FC236}">
                <a16:creationId xmlns:a16="http://schemas.microsoft.com/office/drawing/2014/main" id="{D396E004-64EB-4E95-B98A-B37E9D8EBDE1}"/>
              </a:ext>
            </a:extLst>
          </p:cNvPr>
          <p:cNvSpPr txBox="1">
            <a:spLocks noGrp="1"/>
          </p:cNvSpPr>
          <p:nvPr>
            <p:ph type="body" idx="4294967295"/>
          </p:nvPr>
        </p:nvSpPr>
        <p:spPr/>
        <p:txBody>
          <a:bodyPr vert="horz">
            <a:normAutofit fontScale="55000" lnSpcReduction="20000"/>
          </a:bodyPr>
          <a:lstStyle/>
          <a:p>
            <a:pPr lvl="0" rtl="0"/>
            <a:r>
              <a:rPr lang="en-US" dirty="0">
                <a:cs typeface="Tahoma" pitchFamily="2"/>
              </a:rPr>
              <a:t>The main risk factors for </a:t>
            </a:r>
            <a:r>
              <a:rPr lang="en-US" dirty="0" err="1">
                <a:cs typeface="Tahoma" pitchFamily="2"/>
              </a:rPr>
              <a:t>Clostridioides</a:t>
            </a:r>
            <a:r>
              <a:rPr lang="en-US" dirty="0">
                <a:cs typeface="Tahoma" pitchFamily="2"/>
              </a:rPr>
              <a:t> difficile (C. difficile) infection:
current or recent (up to 2 months) antibiotic therapy – the risk increases with the number of antibiotics used and the duration of antibiotic therapy
hospitalization (the risk increases with the length of the hospital stay) or a stay in a long-term medical care center
age (risk increases with age)
serious comorbidities (especially multiple comorbidities), including immunocompromised conditions associated with immunosuppression or chemotherapy
use of medicines that reduce the secretion of hydrochloric acid in the stomach (proton pump inhibitors or H2 receptor antagonists)
abdominal surgery
Maintaining a nasogastric tube
The risk of developing infection is highest during antibiotic therapy and gradually decreases from 1 to 3 months after its completion (in most patients, symptoms occur within 1 week of antibiotic therapy).</a:t>
            </a:r>
            <a:endParaRPr lang="pl-PL" dirty="0">
              <a:cs typeface="Tahoma" pitchFamily="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page25">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F60A03D0-4D53-448C-A2D4-F1221B353C78}"/>
              </a:ext>
            </a:extLst>
          </p:cNvPr>
          <p:cNvSpPr>
            <a:spLocks noGrp="1"/>
          </p:cNvSpPr>
          <p:nvPr>
            <p:ph type="sldNum" sz="quarter" idx="12"/>
          </p:nvPr>
        </p:nvSpPr>
        <p:spPr/>
        <p:txBody>
          <a:bodyPr/>
          <a:lstStyle/>
          <a:p>
            <a:pPr lvl="0"/>
            <a:fld id="{75FD09EB-F4CB-4ECD-9E6C-BCF8284E5706}" type="slidenum">
              <a:t>25</a:t>
            </a:fld>
            <a:endParaRPr lang="pl-PL"/>
          </a:p>
        </p:txBody>
      </p:sp>
      <p:sp>
        <p:nvSpPr>
          <p:cNvPr id="2" name="Symbol zastępczy tekstu 1">
            <a:extLst>
              <a:ext uri="{FF2B5EF4-FFF2-40B4-BE49-F238E27FC236}">
                <a16:creationId xmlns:a16="http://schemas.microsoft.com/office/drawing/2014/main" id="{A33791AD-7DD5-4055-B3C6-208C9AF08C8F}"/>
              </a:ext>
            </a:extLst>
          </p:cNvPr>
          <p:cNvSpPr txBox="1">
            <a:spLocks noGrp="1"/>
          </p:cNvSpPr>
          <p:nvPr>
            <p:ph type="body" idx="4294967295"/>
          </p:nvPr>
        </p:nvSpPr>
        <p:spPr/>
        <p:txBody>
          <a:bodyPr vert="horz"/>
          <a:lstStyle/>
          <a:p>
            <a:pPr lvl="0" rtl="0"/>
            <a:r>
              <a:rPr lang="en-US" dirty="0" err="1">
                <a:cs typeface="Tahoma" pitchFamily="2"/>
              </a:rPr>
              <a:t>Clostridioides</a:t>
            </a:r>
            <a:r>
              <a:rPr lang="en-US" dirty="0">
                <a:cs typeface="Tahoma" pitchFamily="2"/>
              </a:rPr>
              <a:t> difficile occurs in the soil and the external environment (especially in hospitals, long-term care homes, nurseries) and in carriers, i.e. people who are infected but do not have symptoms of the disease (2–4% of adults, more often the elderly; up to 50% of newborns and infants) and sick people. Infection occurs by ingestion of C. difficile spore with insufficient hygiene.</a:t>
            </a:r>
            <a:endParaRPr lang="pl-PL" dirty="0">
              <a:cs typeface="Tahoma" pitchFamily="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page26">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DE86D9A3-7128-4E1F-935C-6D4626B791C2}"/>
              </a:ext>
            </a:extLst>
          </p:cNvPr>
          <p:cNvSpPr>
            <a:spLocks noGrp="1"/>
          </p:cNvSpPr>
          <p:nvPr>
            <p:ph type="sldNum" sz="quarter" idx="12"/>
          </p:nvPr>
        </p:nvSpPr>
        <p:spPr/>
        <p:txBody>
          <a:bodyPr/>
          <a:lstStyle/>
          <a:p>
            <a:pPr lvl="0"/>
            <a:fld id="{C9C26E1B-7CDB-4E1E-9562-F8B2F9A7C8E9}" type="slidenum">
              <a:t>26</a:t>
            </a:fld>
            <a:endParaRPr lang="pl-PL"/>
          </a:p>
        </p:txBody>
      </p:sp>
      <p:sp>
        <p:nvSpPr>
          <p:cNvPr id="2" name="Symbol zastępczy tekstu 1">
            <a:extLst>
              <a:ext uri="{FF2B5EF4-FFF2-40B4-BE49-F238E27FC236}">
                <a16:creationId xmlns:a16="http://schemas.microsoft.com/office/drawing/2014/main" id="{2EC97925-DD7E-470B-B5F1-F9F07B0C5157}"/>
              </a:ext>
            </a:extLst>
          </p:cNvPr>
          <p:cNvSpPr txBox="1">
            <a:spLocks noGrp="1"/>
          </p:cNvSpPr>
          <p:nvPr>
            <p:ph type="body" idx="4294967295"/>
          </p:nvPr>
        </p:nvSpPr>
        <p:spPr/>
        <p:txBody>
          <a:bodyPr vert="horz"/>
          <a:lstStyle/>
          <a:p>
            <a:pPr lvl="0" rtl="0"/>
            <a:r>
              <a:rPr lang="en-US" dirty="0">
                <a:cs typeface="Tahoma" pitchFamily="2"/>
              </a:rPr>
              <a:t>The incubation period lasts 2–3 days, it can be longer (&gt;7 days). The patient may infect others during the period of illness and asymptomatic excretion of C. difficile in the stool (carrier).</a:t>
            </a:r>
            <a:endParaRPr lang="pl-PL" dirty="0">
              <a:cs typeface="Tahoma" pitchFamily="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page27">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6E86ECF6-1E64-4A1B-9345-35FA8EFB4509}"/>
              </a:ext>
            </a:extLst>
          </p:cNvPr>
          <p:cNvSpPr>
            <a:spLocks noGrp="1"/>
          </p:cNvSpPr>
          <p:nvPr>
            <p:ph type="sldNum" sz="quarter" idx="12"/>
          </p:nvPr>
        </p:nvSpPr>
        <p:spPr/>
        <p:txBody>
          <a:bodyPr/>
          <a:lstStyle/>
          <a:p>
            <a:pPr lvl="0"/>
            <a:fld id="{584B2429-4687-422A-966E-AB93A8C5FC37}" type="slidenum">
              <a:t>27</a:t>
            </a:fld>
            <a:endParaRPr lang="pl-PL"/>
          </a:p>
        </p:txBody>
      </p:sp>
      <p:sp>
        <p:nvSpPr>
          <p:cNvPr id="2" name="Symbol zastępczy tekstu 1">
            <a:extLst>
              <a:ext uri="{FF2B5EF4-FFF2-40B4-BE49-F238E27FC236}">
                <a16:creationId xmlns:a16="http://schemas.microsoft.com/office/drawing/2014/main" id="{B4F6AF9C-3F87-4CB1-8E71-A6B3B7ABA9B9}"/>
              </a:ext>
            </a:extLst>
          </p:cNvPr>
          <p:cNvSpPr txBox="1">
            <a:spLocks noGrp="1"/>
          </p:cNvSpPr>
          <p:nvPr>
            <p:ph type="body" idx="4294967295"/>
          </p:nvPr>
        </p:nvSpPr>
        <p:spPr/>
        <p:txBody>
          <a:bodyPr vert="horz">
            <a:normAutofit fontScale="77500" lnSpcReduction="20000"/>
          </a:bodyPr>
          <a:lstStyle/>
          <a:p>
            <a:pPr lvl="0" rtl="0"/>
            <a:r>
              <a:rPr lang="en-US" dirty="0" err="1">
                <a:cs typeface="Tahoma" pitchFamily="2"/>
              </a:rPr>
              <a:t>Clostridioides</a:t>
            </a:r>
            <a:r>
              <a:rPr lang="en-US" dirty="0">
                <a:cs typeface="Tahoma" pitchFamily="2"/>
              </a:rPr>
              <a:t> difficile (C. difficile) infection - symptoms
 </a:t>
            </a:r>
            <a:r>
              <a:rPr lang="en-US" dirty="0" err="1">
                <a:cs typeface="Tahoma" pitchFamily="2"/>
              </a:rPr>
              <a:t>diarrhoea</a:t>
            </a:r>
            <a:r>
              <a:rPr lang="en-US" dirty="0">
                <a:cs typeface="Tahoma" pitchFamily="2"/>
              </a:rPr>
              <a:t> of varying intensity, from a few loose stools to 30 watery bowel movements a day. There is rarely an admixture of blood in the stool.
 abdominal pain and fever. In more severe cases, dehydration, shock, and swelling may occur.
In many patients, however, the course of antibiotic-associated enteritis is mild, with spontaneous resolution of </a:t>
            </a:r>
            <a:r>
              <a:rPr lang="en-US" dirty="0" err="1">
                <a:cs typeface="Tahoma" pitchFamily="2"/>
              </a:rPr>
              <a:t>diarrhoea</a:t>
            </a:r>
            <a:r>
              <a:rPr lang="en-US" dirty="0">
                <a:cs typeface="Tahoma" pitchFamily="2"/>
              </a:rPr>
              <a:t> within 5–10 days after discontinuation of antibiotic therapy responsible for the development of the infection. In 20–25% of patients, recurrences of inflammation occur.
In the most severe cases, a fulminant course may occur with shock, intestinal obstruction and distension of the colon. This may be indicated by a decreasing number of bowel movements with increasing bloating and abdominal pain. Such symptoms even indicate a threat to life.</a:t>
            </a:r>
            <a:endParaRPr lang="pl-PL" dirty="0">
              <a:cs typeface="Tahoma" pitchFamily="2"/>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page28">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2848CE17-3ECD-4D72-A10C-44937D6CF699}"/>
              </a:ext>
            </a:extLst>
          </p:cNvPr>
          <p:cNvSpPr>
            <a:spLocks noGrp="1"/>
          </p:cNvSpPr>
          <p:nvPr>
            <p:ph type="sldNum" sz="quarter" idx="12"/>
          </p:nvPr>
        </p:nvSpPr>
        <p:spPr/>
        <p:txBody>
          <a:bodyPr/>
          <a:lstStyle/>
          <a:p>
            <a:pPr lvl="0"/>
            <a:fld id="{4EF475CA-FE82-4501-8D56-8C2A55645787}" type="slidenum">
              <a:t>28</a:t>
            </a:fld>
            <a:endParaRPr lang="pl-PL"/>
          </a:p>
        </p:txBody>
      </p:sp>
      <p:sp>
        <p:nvSpPr>
          <p:cNvPr id="2" name="Symbol zastępczy tekstu 1">
            <a:extLst>
              <a:ext uri="{FF2B5EF4-FFF2-40B4-BE49-F238E27FC236}">
                <a16:creationId xmlns:a16="http://schemas.microsoft.com/office/drawing/2014/main" id="{EFBE1739-4DC3-4F2B-BFE9-938AE127BB22}"/>
              </a:ext>
            </a:extLst>
          </p:cNvPr>
          <p:cNvSpPr txBox="1">
            <a:spLocks noGrp="1"/>
          </p:cNvSpPr>
          <p:nvPr>
            <p:ph type="body" idx="4294967295"/>
          </p:nvPr>
        </p:nvSpPr>
        <p:spPr/>
        <p:txBody>
          <a:bodyPr vert="horz">
            <a:normAutofit lnSpcReduction="10000"/>
          </a:bodyPr>
          <a:lstStyle/>
          <a:p>
            <a:pPr lvl="0" rtl="0"/>
            <a:r>
              <a:rPr lang="en-US" dirty="0">
                <a:cs typeface="Tahoma" pitchFamily="2"/>
              </a:rPr>
              <a:t>The most important tests confirming </a:t>
            </a:r>
            <a:r>
              <a:rPr lang="en-US" dirty="0" err="1">
                <a:cs typeface="Tahoma" pitchFamily="2"/>
              </a:rPr>
              <a:t>Clostridioides</a:t>
            </a:r>
            <a:r>
              <a:rPr lang="en-US" dirty="0">
                <a:cs typeface="Tahoma" pitchFamily="2"/>
              </a:rPr>
              <a:t> difficile infection are stool tests for the presence of these bacteria and their toxins (substances produced by bacteria that damage the large intestine). In some cases, a colonoscopy of the large intestine is performed, combined with the collection of specimens for microscopic examination.
Laboratory blood tests (complete blood count, electrolytes, albumin), and in some cases also an abdominal X-ray, which allows the diagnosis of acute distension of the colon, which may be a complication of </a:t>
            </a:r>
            <a:r>
              <a:rPr lang="en-US" dirty="0" err="1">
                <a:cs typeface="Tahoma" pitchFamily="2"/>
              </a:rPr>
              <a:t>Clostridioides</a:t>
            </a:r>
            <a:r>
              <a:rPr lang="en-US" dirty="0">
                <a:cs typeface="Tahoma" pitchFamily="2"/>
              </a:rPr>
              <a:t> difficile infection.</a:t>
            </a:r>
            <a:endParaRPr lang="pl-PL" dirty="0">
              <a:cs typeface="Tahoma" pitchFamily="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page29">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C746B7E6-EA04-4D9C-8AD1-59572406A8BF}"/>
              </a:ext>
            </a:extLst>
          </p:cNvPr>
          <p:cNvSpPr>
            <a:spLocks noGrp="1"/>
          </p:cNvSpPr>
          <p:nvPr>
            <p:ph type="sldNum" sz="quarter" idx="12"/>
          </p:nvPr>
        </p:nvSpPr>
        <p:spPr/>
        <p:txBody>
          <a:bodyPr/>
          <a:lstStyle/>
          <a:p>
            <a:pPr lvl="0"/>
            <a:fld id="{4416C8C9-B568-4100-88C1-B35788F83D70}" type="slidenum">
              <a:t>29</a:t>
            </a:fld>
            <a:endParaRPr lang="pl-PL"/>
          </a:p>
        </p:txBody>
      </p:sp>
      <p:sp>
        <p:nvSpPr>
          <p:cNvPr id="2" name="Symbol zastępczy tekstu 1">
            <a:extLst>
              <a:ext uri="{FF2B5EF4-FFF2-40B4-BE49-F238E27FC236}">
                <a16:creationId xmlns:a16="http://schemas.microsoft.com/office/drawing/2014/main" id="{AF37D2D3-9311-4E5D-956F-1EEEB77D43D4}"/>
              </a:ext>
            </a:extLst>
          </p:cNvPr>
          <p:cNvSpPr txBox="1">
            <a:spLocks noGrp="1"/>
          </p:cNvSpPr>
          <p:nvPr>
            <p:ph type="body" idx="4294967295"/>
          </p:nvPr>
        </p:nvSpPr>
        <p:spPr/>
        <p:txBody>
          <a:bodyPr vert="horz"/>
          <a:lstStyle/>
          <a:p>
            <a:pPr lvl="0" rtl="0"/>
            <a:r>
              <a:rPr lang="en-US" dirty="0">
                <a:cs typeface="Tahoma" pitchFamily="2"/>
              </a:rPr>
              <a:t>Treatment depends on the form of the disease.
Discontinuation of the antibiotic, which is the alleged cause of the disease. If treatment of the primary infection (the disease for which an antibiotic has been prescribed) is necessary, you may be able to switch to another effective medicine that reduces the risk of pseudomembranous enteritis.</a:t>
            </a:r>
            <a:endParaRPr lang="pl-PL" dirty="0">
              <a:cs typeface="Tahoma" pitchFamily="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969FB529-051D-4C92-99AC-D691E98B88E9}"/>
              </a:ext>
            </a:extLst>
          </p:cNvPr>
          <p:cNvSpPr>
            <a:spLocks noGrp="1"/>
          </p:cNvSpPr>
          <p:nvPr>
            <p:ph type="sldNum" sz="quarter" idx="12"/>
          </p:nvPr>
        </p:nvSpPr>
        <p:spPr/>
        <p:txBody>
          <a:bodyPr/>
          <a:lstStyle/>
          <a:p>
            <a:pPr lvl="0"/>
            <a:fld id="{F86B3270-3266-4D80-8A43-8533AA7691C2}" type="slidenum">
              <a:t>3</a:t>
            </a:fld>
            <a:endParaRPr lang="pl-PL"/>
          </a:p>
        </p:txBody>
      </p:sp>
      <p:sp>
        <p:nvSpPr>
          <p:cNvPr id="2" name="Symbol zastępczy tekstu 1">
            <a:extLst>
              <a:ext uri="{FF2B5EF4-FFF2-40B4-BE49-F238E27FC236}">
                <a16:creationId xmlns:a16="http://schemas.microsoft.com/office/drawing/2014/main" id="{29530504-4EC0-42F9-A9F2-31CC25E40FA7}"/>
              </a:ext>
            </a:extLst>
          </p:cNvPr>
          <p:cNvSpPr txBox="1">
            <a:spLocks noGrp="1"/>
          </p:cNvSpPr>
          <p:nvPr>
            <p:ph type="body" idx="4294967295"/>
          </p:nvPr>
        </p:nvSpPr>
        <p:spPr/>
        <p:txBody>
          <a:bodyPr vert="horz">
            <a:normAutofit fontScale="92500"/>
          </a:bodyPr>
          <a:lstStyle/>
          <a:p>
            <a:pPr lvl="0" rtl="0"/>
            <a:r>
              <a:rPr lang="en-US" dirty="0">
                <a:cs typeface="Tahoma" pitchFamily="2"/>
              </a:rPr>
              <a:t>There are three basic mechanisms of diarrhea:
osmotic </a:t>
            </a:r>
            <a:r>
              <a:rPr lang="en-US" dirty="0" err="1">
                <a:cs typeface="Tahoma" pitchFamily="2"/>
              </a:rPr>
              <a:t>diarrhoea</a:t>
            </a:r>
            <a:r>
              <a:rPr lang="en-US" dirty="0">
                <a:cs typeface="Tahoma" pitchFamily="2"/>
              </a:rPr>
              <a:t> caused by the inability to absorb excessive amounts of substances from the intestine that retain water, thus increasing the volume of stool,
secretory </a:t>
            </a:r>
            <a:r>
              <a:rPr lang="en-US" dirty="0" err="1">
                <a:cs typeface="Tahoma" pitchFamily="2"/>
              </a:rPr>
              <a:t>diarrhoea</a:t>
            </a:r>
            <a:r>
              <a:rPr lang="en-US" dirty="0">
                <a:cs typeface="Tahoma" pitchFamily="2"/>
              </a:rPr>
              <a:t> caused by the active secretion of large amounts of salt, water and other substances into the intestine,
inflammatory </a:t>
            </a:r>
            <a:r>
              <a:rPr lang="en-US" dirty="0" err="1">
                <a:cs typeface="Tahoma" pitchFamily="2"/>
              </a:rPr>
              <a:t>diarrhoea</a:t>
            </a:r>
            <a:r>
              <a:rPr lang="en-US" dirty="0">
                <a:cs typeface="Tahoma" pitchFamily="2"/>
              </a:rPr>
              <a:t> caused by damage to the structure and function of the intestinal epithelium as a result of the disease process.</a:t>
            </a:r>
            <a:endParaRPr lang="pl-PL" dirty="0">
              <a:cs typeface="Tahoma" pitchFamily="2"/>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page30">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9CA1FCD9-23D3-459F-A064-E14549862465}"/>
              </a:ext>
            </a:extLst>
          </p:cNvPr>
          <p:cNvSpPr>
            <a:spLocks noGrp="1"/>
          </p:cNvSpPr>
          <p:nvPr>
            <p:ph type="sldNum" sz="quarter" idx="12"/>
          </p:nvPr>
        </p:nvSpPr>
        <p:spPr/>
        <p:txBody>
          <a:bodyPr/>
          <a:lstStyle/>
          <a:p>
            <a:pPr lvl="0"/>
            <a:fld id="{280418D7-ED99-404D-9834-16CA12DEC112}" type="slidenum">
              <a:t>30</a:t>
            </a:fld>
            <a:endParaRPr lang="pl-PL"/>
          </a:p>
        </p:txBody>
      </p:sp>
      <p:sp>
        <p:nvSpPr>
          <p:cNvPr id="2" name="Symbol zastępczy tekstu 1">
            <a:extLst>
              <a:ext uri="{FF2B5EF4-FFF2-40B4-BE49-F238E27FC236}">
                <a16:creationId xmlns:a16="http://schemas.microsoft.com/office/drawing/2014/main" id="{8E43648E-F3C8-44FE-B538-E8268528B211}"/>
              </a:ext>
            </a:extLst>
          </p:cNvPr>
          <p:cNvSpPr txBox="1">
            <a:spLocks noGrp="1"/>
          </p:cNvSpPr>
          <p:nvPr>
            <p:ph type="body" idx="4294967295"/>
          </p:nvPr>
        </p:nvSpPr>
        <p:spPr/>
        <p:txBody>
          <a:bodyPr vert="horz"/>
          <a:lstStyle/>
          <a:p>
            <a:pPr lvl="0" rtl="0"/>
            <a:r>
              <a:rPr lang="en-US" dirty="0">
                <a:cs typeface="Tahoma" pitchFamily="2"/>
              </a:rPr>
              <a:t>In the more severe form, hospitalization is necessary. Antibiotics are used in treatment and disorders caused by C. difficile infection (e.g. electrolyte) are compensated.
In patients with colorectal dilation and obstruction, surgical treatment is necessary.</a:t>
            </a:r>
            <a:endParaRPr lang="pl-PL" dirty="0">
              <a:cs typeface="Tahoma" pitchFamily="2"/>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page31">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0AF779F8-84A6-4C0D-BFE0-058AAFD08894}"/>
              </a:ext>
            </a:extLst>
          </p:cNvPr>
          <p:cNvSpPr>
            <a:spLocks noGrp="1"/>
          </p:cNvSpPr>
          <p:nvPr>
            <p:ph type="sldNum" sz="quarter" idx="12"/>
          </p:nvPr>
        </p:nvSpPr>
        <p:spPr/>
        <p:txBody>
          <a:bodyPr/>
          <a:lstStyle/>
          <a:p>
            <a:pPr lvl="0"/>
            <a:fld id="{4F7F12E2-CBCB-4AC8-A2FD-596D4EF6F173}" type="slidenum">
              <a:t>31</a:t>
            </a:fld>
            <a:endParaRPr lang="pl-PL"/>
          </a:p>
        </p:txBody>
      </p:sp>
      <p:sp>
        <p:nvSpPr>
          <p:cNvPr id="2" name="Symbol zastępczy tekstu 1">
            <a:extLst>
              <a:ext uri="{FF2B5EF4-FFF2-40B4-BE49-F238E27FC236}">
                <a16:creationId xmlns:a16="http://schemas.microsoft.com/office/drawing/2014/main" id="{8ADA6F70-3DB3-44EC-BC9A-75A44A7B202C}"/>
              </a:ext>
            </a:extLst>
          </p:cNvPr>
          <p:cNvSpPr txBox="1">
            <a:spLocks noGrp="1"/>
          </p:cNvSpPr>
          <p:nvPr>
            <p:ph type="body" idx="4294967295"/>
          </p:nvPr>
        </p:nvSpPr>
        <p:spPr/>
        <p:txBody>
          <a:bodyPr vert="horz">
            <a:normAutofit/>
          </a:bodyPr>
          <a:lstStyle/>
          <a:p>
            <a:pPr lvl="0" rtl="0"/>
            <a:r>
              <a:rPr lang="en-US" dirty="0">
                <a:cs typeface="Tahoma" pitchFamily="2"/>
              </a:rPr>
              <a:t>Methods that reduce the likelihood of contracting the disease include:
Avoiding unnecessary use of antibiotics
Frequent hand washing and use of disposable gloves by hospital staff and nursing home staff caring for bedridden patients
Isolation of patients infected with </a:t>
            </a:r>
            <a:r>
              <a:rPr lang="en-US" dirty="0" err="1">
                <a:cs typeface="Tahoma" pitchFamily="2"/>
              </a:rPr>
              <a:t>Clostridioides</a:t>
            </a:r>
            <a:r>
              <a:rPr lang="en-US" dirty="0">
                <a:cs typeface="Tahoma" pitchFamily="2"/>
              </a:rPr>
              <a:t> difficile.</a:t>
            </a:r>
            <a:endParaRPr lang="pl-PL" dirty="0">
              <a:cs typeface="Tahoma" pitchFamily="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9398237B-978A-4518-952E-FE88A4003AB6}"/>
              </a:ext>
            </a:extLst>
          </p:cNvPr>
          <p:cNvSpPr>
            <a:spLocks noGrp="1"/>
          </p:cNvSpPr>
          <p:nvPr>
            <p:ph type="sldNum" sz="quarter" idx="12"/>
          </p:nvPr>
        </p:nvSpPr>
        <p:spPr/>
        <p:txBody>
          <a:bodyPr/>
          <a:lstStyle/>
          <a:p>
            <a:pPr lvl="0"/>
            <a:fld id="{8036A883-2965-44F7-AF02-2203B9A21122}" type="slidenum">
              <a:t>4</a:t>
            </a:fld>
            <a:endParaRPr lang="pl-PL"/>
          </a:p>
        </p:txBody>
      </p:sp>
      <p:sp>
        <p:nvSpPr>
          <p:cNvPr id="2" name="Symbol zastępczy tekstu 1">
            <a:extLst>
              <a:ext uri="{FF2B5EF4-FFF2-40B4-BE49-F238E27FC236}">
                <a16:creationId xmlns:a16="http://schemas.microsoft.com/office/drawing/2014/main" id="{58958651-6D12-4D43-A2CE-37EE91456B69}"/>
              </a:ext>
            </a:extLst>
          </p:cNvPr>
          <p:cNvSpPr txBox="1">
            <a:spLocks noGrp="1"/>
          </p:cNvSpPr>
          <p:nvPr>
            <p:ph type="body" idx="4294967295"/>
          </p:nvPr>
        </p:nvSpPr>
        <p:spPr/>
        <p:txBody>
          <a:bodyPr vert="horz"/>
          <a:lstStyle/>
          <a:p>
            <a:pPr lvl="0" rtl="0"/>
            <a:r>
              <a:rPr lang="en-US" dirty="0">
                <a:cs typeface="Tahoma" pitchFamily="2"/>
              </a:rPr>
              <a:t>Duration of diarrhea
acute diarrhea lasts up to 14 days,
persistent </a:t>
            </a:r>
            <a:r>
              <a:rPr lang="en-US" dirty="0" err="1">
                <a:cs typeface="Tahoma" pitchFamily="2"/>
              </a:rPr>
              <a:t>diarrhoea</a:t>
            </a:r>
            <a:r>
              <a:rPr lang="en-US" dirty="0">
                <a:cs typeface="Tahoma" pitchFamily="2"/>
              </a:rPr>
              <a:t> – 14–29 days,
Chronic diarrhea persists for 30 days or more.</a:t>
            </a:r>
            <a:endParaRPr lang="pl-PL" dirty="0">
              <a:cs typeface="Tahoma" pitchFamily="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7858C905-3174-4616-A0F7-C61D2669210B}"/>
              </a:ext>
            </a:extLst>
          </p:cNvPr>
          <p:cNvSpPr>
            <a:spLocks noGrp="1"/>
          </p:cNvSpPr>
          <p:nvPr>
            <p:ph type="sldNum" sz="quarter" idx="12"/>
          </p:nvPr>
        </p:nvSpPr>
        <p:spPr/>
        <p:txBody>
          <a:bodyPr/>
          <a:lstStyle/>
          <a:p>
            <a:pPr lvl="0"/>
            <a:fld id="{76EEB66E-FB07-4D8E-8347-7617290DB605}" type="slidenum">
              <a:t>5</a:t>
            </a:fld>
            <a:endParaRPr lang="pl-PL"/>
          </a:p>
        </p:txBody>
      </p:sp>
      <p:sp>
        <p:nvSpPr>
          <p:cNvPr id="2" name="Symbol zastępczy tekstu 1">
            <a:extLst>
              <a:ext uri="{FF2B5EF4-FFF2-40B4-BE49-F238E27FC236}">
                <a16:creationId xmlns:a16="http://schemas.microsoft.com/office/drawing/2014/main" id="{E27BC732-B8BC-4F53-8A94-07EFDA61A96E}"/>
              </a:ext>
            </a:extLst>
          </p:cNvPr>
          <p:cNvSpPr txBox="1">
            <a:spLocks noGrp="1"/>
          </p:cNvSpPr>
          <p:nvPr>
            <p:ph type="body" idx="4294967295"/>
          </p:nvPr>
        </p:nvSpPr>
        <p:spPr/>
        <p:txBody>
          <a:bodyPr vert="horz">
            <a:normAutofit/>
          </a:bodyPr>
          <a:lstStyle/>
          <a:p>
            <a:pPr lvl="0" rtl="0"/>
            <a:r>
              <a:rPr lang="en-US" dirty="0">
                <a:cs typeface="Tahoma" pitchFamily="2"/>
              </a:rPr>
              <a:t>Acute diarrhea, most often infectious, usually self-limiting and properly treated symptomatically, usually does not have dangerous or permanent consequences. Only in some cases are there indications for causal treatment.
Chronic </a:t>
            </a:r>
            <a:r>
              <a:rPr lang="en-US" dirty="0" err="1">
                <a:cs typeface="Tahoma" pitchFamily="2"/>
              </a:rPr>
              <a:t>diarrhoea</a:t>
            </a:r>
            <a:r>
              <a:rPr lang="en-US" dirty="0">
                <a:cs typeface="Tahoma" pitchFamily="2"/>
              </a:rPr>
              <a:t>, lasting for weeks, months or even longer, can lead to serious nutritional disorders or life-critical deficiencies of electrolytes, amino acids, vitamins, iron and other substances.</a:t>
            </a:r>
            <a:endParaRPr lang="pl-PL" dirty="0">
              <a:cs typeface="Tahoma" pitchFamily="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C22EA9AF-A769-4241-9A1E-24FC78CA1658}"/>
              </a:ext>
            </a:extLst>
          </p:cNvPr>
          <p:cNvSpPr>
            <a:spLocks noGrp="1"/>
          </p:cNvSpPr>
          <p:nvPr>
            <p:ph type="sldNum" sz="quarter" idx="12"/>
          </p:nvPr>
        </p:nvSpPr>
        <p:spPr/>
        <p:txBody>
          <a:bodyPr/>
          <a:lstStyle/>
          <a:p>
            <a:pPr lvl="0"/>
            <a:fld id="{61F79D76-93A5-4080-AE78-A702FEB78942}" type="slidenum">
              <a:t>6</a:t>
            </a:fld>
            <a:endParaRPr lang="pl-PL"/>
          </a:p>
        </p:txBody>
      </p:sp>
      <p:sp>
        <p:nvSpPr>
          <p:cNvPr id="2" name="Symbol zastępczy tekstu 1">
            <a:extLst>
              <a:ext uri="{FF2B5EF4-FFF2-40B4-BE49-F238E27FC236}">
                <a16:creationId xmlns:a16="http://schemas.microsoft.com/office/drawing/2014/main" id="{B5CF98ED-F3AD-4637-A6A3-D34E9CE42374}"/>
              </a:ext>
            </a:extLst>
          </p:cNvPr>
          <p:cNvSpPr txBox="1">
            <a:spLocks noGrp="1"/>
          </p:cNvSpPr>
          <p:nvPr>
            <p:ph type="body" idx="4294967295"/>
          </p:nvPr>
        </p:nvSpPr>
        <p:spPr/>
        <p:txBody>
          <a:bodyPr vert="horz"/>
          <a:lstStyle/>
          <a:p>
            <a:pPr lvl="0" rtl="0"/>
            <a:r>
              <a:rPr lang="en-US" dirty="0">
                <a:cs typeface="Tahoma" pitchFamily="2"/>
              </a:rPr>
              <a:t>Causes of acute diarrhea:
Intestinal infection
Acute diarrhea is most often infectious. It is often accompanied by general symptoms: fever, nausea or vomiting, dehydration.</a:t>
            </a:r>
            <a:endParaRPr lang="pl-PL" dirty="0">
              <a:cs typeface="Tahoma" pitchFamily="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85B5EC0A-42DD-4605-9040-E499E09FCA9E}"/>
              </a:ext>
            </a:extLst>
          </p:cNvPr>
          <p:cNvSpPr>
            <a:spLocks noGrp="1"/>
          </p:cNvSpPr>
          <p:nvPr>
            <p:ph type="sldNum" sz="quarter" idx="12"/>
          </p:nvPr>
        </p:nvSpPr>
        <p:spPr/>
        <p:txBody>
          <a:bodyPr/>
          <a:lstStyle/>
          <a:p>
            <a:pPr lvl="0"/>
            <a:fld id="{E344938E-AA05-47BC-97A2-F5B703CCBA1B}" type="slidenum">
              <a:t>7</a:t>
            </a:fld>
            <a:endParaRPr lang="pl-PL"/>
          </a:p>
        </p:txBody>
      </p:sp>
      <p:sp>
        <p:nvSpPr>
          <p:cNvPr id="2" name="Symbol zastępczy tekstu 1">
            <a:extLst>
              <a:ext uri="{FF2B5EF4-FFF2-40B4-BE49-F238E27FC236}">
                <a16:creationId xmlns:a16="http://schemas.microsoft.com/office/drawing/2014/main" id="{742F392E-C953-4CD3-BD9F-4CD3C84E0493}"/>
              </a:ext>
            </a:extLst>
          </p:cNvPr>
          <p:cNvSpPr txBox="1">
            <a:spLocks noGrp="1"/>
          </p:cNvSpPr>
          <p:nvPr>
            <p:ph type="body" idx="4294967295"/>
          </p:nvPr>
        </p:nvSpPr>
        <p:spPr/>
        <p:txBody>
          <a:bodyPr vert="horz">
            <a:normAutofit fontScale="85000" lnSpcReduction="20000"/>
          </a:bodyPr>
          <a:lstStyle/>
          <a:p>
            <a:pPr lvl="0" rtl="0"/>
            <a:r>
              <a:rPr lang="en-US" dirty="0">
                <a:cs typeface="Tahoma" pitchFamily="2"/>
              </a:rPr>
              <a:t>The causative factors may be:
viruses transmitted by droplets or contaminating consumed products or water – these are the most common cause of acute </a:t>
            </a:r>
            <a:r>
              <a:rPr lang="en-US" dirty="0" err="1">
                <a:cs typeface="Tahoma" pitchFamily="2"/>
              </a:rPr>
              <a:t>diarrhoea</a:t>
            </a:r>
            <a:r>
              <a:rPr lang="en-US" dirty="0">
                <a:cs typeface="Tahoma" pitchFamily="2"/>
              </a:rPr>
              <a:t>,
bacteria present in food or water (in Poland they are a rarer cause of acute </a:t>
            </a:r>
            <a:r>
              <a:rPr lang="en-US" dirty="0" err="1">
                <a:cs typeface="Tahoma" pitchFamily="2"/>
              </a:rPr>
              <a:t>diarrhoea</a:t>
            </a:r>
            <a:r>
              <a:rPr lang="en-US" dirty="0">
                <a:cs typeface="Tahoma" pitchFamily="2"/>
              </a:rPr>
              <a:t> than viruses, while a typical example of this type of infection is Salmonella, which is the cause of collective food poisoning, or cholera, which does not occur in our climatic zone, but takes its toll in third world countries),
products of bacterial metabolism, the so-called enterotoxins, such as staphylococcal toxin present in dairy products contaminated with this bacterium, e.g. ice cream,
less commonly, protozoa, such as Giardia lamblia or intestinal parasites.</a:t>
            </a:r>
            <a:endParaRPr lang="pl-PL" dirty="0">
              <a:cs typeface="Tahoma" pitchFamily="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D7405682-EF95-4271-A922-6B3215540AC7}"/>
              </a:ext>
            </a:extLst>
          </p:cNvPr>
          <p:cNvSpPr>
            <a:spLocks noGrp="1"/>
          </p:cNvSpPr>
          <p:nvPr>
            <p:ph type="sldNum" sz="quarter" idx="12"/>
          </p:nvPr>
        </p:nvSpPr>
        <p:spPr/>
        <p:txBody>
          <a:bodyPr/>
          <a:lstStyle/>
          <a:p>
            <a:pPr lvl="0"/>
            <a:fld id="{CF34C6AB-A118-4DB1-A987-71A6154B1CA4}" type="slidenum">
              <a:t>8</a:t>
            </a:fld>
            <a:endParaRPr lang="pl-PL"/>
          </a:p>
        </p:txBody>
      </p:sp>
      <p:sp>
        <p:nvSpPr>
          <p:cNvPr id="2" name="Symbol zastępczy tekstu 1">
            <a:extLst>
              <a:ext uri="{FF2B5EF4-FFF2-40B4-BE49-F238E27FC236}">
                <a16:creationId xmlns:a16="http://schemas.microsoft.com/office/drawing/2014/main" id="{68451858-F38F-46E9-9D0D-107D3239BC12}"/>
              </a:ext>
            </a:extLst>
          </p:cNvPr>
          <p:cNvSpPr txBox="1">
            <a:spLocks noGrp="1"/>
          </p:cNvSpPr>
          <p:nvPr>
            <p:ph type="body" idx="4294967295"/>
          </p:nvPr>
        </p:nvSpPr>
        <p:spPr/>
        <p:txBody>
          <a:bodyPr vert="horz">
            <a:normAutofit fontScale="92500" lnSpcReduction="10000"/>
          </a:bodyPr>
          <a:lstStyle/>
          <a:p>
            <a:pPr lvl="0" rtl="0"/>
            <a:r>
              <a:rPr lang="en-US" dirty="0">
                <a:cs typeface="Tahoma" pitchFamily="2"/>
              </a:rPr>
              <a:t>Antibiotic-associated diarrhea (diarrhea that occurs during or after antibiotic use)
This type of diarrhea is a consequence of an imbalance between the bacteria inhabiting the large intestine, caused by the action of antibiotics. Under the influence of the drug, species resistant to a given antibiotic are selected, their selective multiplication and toxic effect on the intestine occur. A special example is pseudomembranous enteritis, a disease with a sometimes severe course, resulting from the action of a toxin produced by bacteria normally living in the intestine, but selected by the action of an antibiotic.</a:t>
            </a:r>
            <a:endParaRPr lang="pl-PL" dirty="0">
              <a:cs typeface="Tahoma" pitchFamily="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5" name="Symbol zastępczy numeru slajdu 3">
            <a:extLst>
              <a:ext uri="{FF2B5EF4-FFF2-40B4-BE49-F238E27FC236}">
                <a16:creationId xmlns:a16="http://schemas.microsoft.com/office/drawing/2014/main" id="{ABB5683E-BAF4-466A-A4F7-88C94A05A52F}"/>
              </a:ext>
            </a:extLst>
          </p:cNvPr>
          <p:cNvSpPr>
            <a:spLocks noGrp="1"/>
          </p:cNvSpPr>
          <p:nvPr>
            <p:ph type="sldNum" sz="quarter" idx="12"/>
          </p:nvPr>
        </p:nvSpPr>
        <p:spPr/>
        <p:txBody>
          <a:bodyPr/>
          <a:lstStyle/>
          <a:p>
            <a:pPr lvl="0"/>
            <a:fld id="{4F6CFA61-74C8-41DF-BB40-D2F2AF90F42F}" type="slidenum">
              <a:t>9</a:t>
            </a:fld>
            <a:endParaRPr lang="pl-PL"/>
          </a:p>
        </p:txBody>
      </p:sp>
      <p:sp>
        <p:nvSpPr>
          <p:cNvPr id="2" name="Symbol zastępczy tekstu 1">
            <a:extLst>
              <a:ext uri="{FF2B5EF4-FFF2-40B4-BE49-F238E27FC236}">
                <a16:creationId xmlns:a16="http://schemas.microsoft.com/office/drawing/2014/main" id="{D1D4713F-65C2-4674-856D-F2B46C0AC782}"/>
              </a:ext>
            </a:extLst>
          </p:cNvPr>
          <p:cNvSpPr txBox="1">
            <a:spLocks noGrp="1"/>
          </p:cNvSpPr>
          <p:nvPr>
            <p:ph type="body" idx="4294967295"/>
          </p:nvPr>
        </p:nvSpPr>
        <p:spPr/>
        <p:txBody>
          <a:bodyPr vert="horz">
            <a:normAutofit fontScale="70000" lnSpcReduction="20000"/>
          </a:bodyPr>
          <a:lstStyle/>
          <a:p>
            <a:pPr lvl="0" rtl="0"/>
            <a:r>
              <a:rPr lang="pl-PL" dirty="0" err="1">
                <a:cs typeface="Tahoma" pitchFamily="2"/>
              </a:rPr>
              <a:t>Drug-induced</a:t>
            </a:r>
            <a:r>
              <a:rPr lang="pl-PL" dirty="0">
                <a:cs typeface="Tahoma" pitchFamily="2"/>
              </a:rPr>
              <a:t> and/</a:t>
            </a:r>
            <a:r>
              <a:rPr lang="pl-PL" dirty="0" err="1">
                <a:cs typeface="Tahoma" pitchFamily="2"/>
              </a:rPr>
              <a:t>or</a:t>
            </a:r>
            <a:r>
              <a:rPr lang="pl-PL" dirty="0">
                <a:cs typeface="Tahoma" pitchFamily="2"/>
              </a:rPr>
              <a:t> </a:t>
            </a:r>
            <a:r>
              <a:rPr lang="pl-PL" dirty="0" err="1">
                <a:cs typeface="Tahoma" pitchFamily="2"/>
              </a:rPr>
              <a:t>foodborne</a:t>
            </a:r>
            <a:r>
              <a:rPr lang="pl-PL" dirty="0">
                <a:cs typeface="Tahoma" pitchFamily="2"/>
              </a:rPr>
              <a:t> </a:t>
            </a:r>
            <a:r>
              <a:rPr lang="pl-PL" dirty="0" err="1">
                <a:cs typeface="Tahoma" pitchFamily="2"/>
              </a:rPr>
              <a:t>diarrhea</a:t>
            </a:r>
            <a:r>
              <a:rPr lang="pl-PL" dirty="0">
                <a:cs typeface="Tahoma" pitchFamily="2"/>
              </a:rPr>
              <a:t> </a:t>
            </a:r>
            <a:r>
              <a:rPr lang="pl-PL" dirty="0" err="1">
                <a:cs typeface="Tahoma" pitchFamily="2"/>
              </a:rPr>
              <a:t>can</a:t>
            </a:r>
            <a:r>
              <a:rPr lang="pl-PL" dirty="0">
                <a:cs typeface="Tahoma" pitchFamily="2"/>
              </a:rPr>
              <a:t> </a:t>
            </a:r>
            <a:r>
              <a:rPr lang="pl-PL" dirty="0" err="1">
                <a:cs typeface="Tahoma" pitchFamily="2"/>
              </a:rPr>
              <a:t>occur</a:t>
            </a:r>
            <a:r>
              <a:rPr lang="pl-PL" dirty="0">
                <a:cs typeface="Tahoma" pitchFamily="2"/>
              </a:rPr>
              <a:t>:
</a:t>
            </a:r>
            <a:r>
              <a:rPr lang="pl-PL" dirty="0" err="1">
                <a:cs typeface="Tahoma" pitchFamily="2"/>
              </a:rPr>
              <a:t>after</a:t>
            </a:r>
            <a:r>
              <a:rPr lang="pl-PL" dirty="0">
                <a:cs typeface="Tahoma" pitchFamily="2"/>
              </a:rPr>
              <a:t> </a:t>
            </a:r>
            <a:r>
              <a:rPr lang="pl-PL" dirty="0" err="1">
                <a:cs typeface="Tahoma" pitchFamily="2"/>
              </a:rPr>
              <a:t>an</a:t>
            </a:r>
            <a:r>
              <a:rPr lang="pl-PL" dirty="0">
                <a:cs typeface="Tahoma" pitchFamily="2"/>
              </a:rPr>
              <a:t> </a:t>
            </a:r>
            <a:r>
              <a:rPr lang="pl-PL" dirty="0" err="1">
                <a:cs typeface="Tahoma" pitchFamily="2"/>
              </a:rPr>
              <a:t>excessive</a:t>
            </a:r>
            <a:r>
              <a:rPr lang="pl-PL" dirty="0">
                <a:cs typeface="Tahoma" pitchFamily="2"/>
              </a:rPr>
              <a:t> </a:t>
            </a:r>
            <a:r>
              <a:rPr lang="pl-PL" dirty="0" err="1">
                <a:cs typeface="Tahoma" pitchFamily="2"/>
              </a:rPr>
              <a:t>dose</a:t>
            </a:r>
            <a:r>
              <a:rPr lang="pl-PL" dirty="0">
                <a:cs typeface="Tahoma" pitchFamily="2"/>
              </a:rPr>
              <a:t> of </a:t>
            </a:r>
            <a:r>
              <a:rPr lang="pl-PL" dirty="0" err="1">
                <a:cs typeface="Tahoma" pitchFamily="2"/>
              </a:rPr>
              <a:t>laxatives</a:t>
            </a:r>
            <a:r>
              <a:rPr lang="pl-PL" dirty="0">
                <a:cs typeface="Tahoma" pitchFamily="2"/>
              </a:rPr>
              <a:t>,
</a:t>
            </a:r>
            <a:r>
              <a:rPr lang="pl-PL" dirty="0" err="1">
                <a:cs typeface="Tahoma" pitchFamily="2"/>
              </a:rPr>
              <a:t>after</a:t>
            </a:r>
            <a:r>
              <a:rPr lang="pl-PL" dirty="0">
                <a:cs typeface="Tahoma" pitchFamily="2"/>
              </a:rPr>
              <a:t> </a:t>
            </a:r>
            <a:r>
              <a:rPr lang="pl-PL" dirty="0" err="1">
                <a:cs typeface="Tahoma" pitchFamily="2"/>
              </a:rPr>
              <a:t>other</a:t>
            </a:r>
            <a:r>
              <a:rPr lang="pl-PL" dirty="0">
                <a:cs typeface="Tahoma" pitchFamily="2"/>
              </a:rPr>
              <a:t> </a:t>
            </a:r>
            <a:r>
              <a:rPr lang="pl-PL" dirty="0" err="1">
                <a:cs typeface="Tahoma" pitchFamily="2"/>
              </a:rPr>
              <a:t>drugs</a:t>
            </a:r>
            <a:r>
              <a:rPr lang="pl-PL" dirty="0">
                <a:cs typeface="Tahoma" pitchFamily="2"/>
              </a:rPr>
              <a:t> </a:t>
            </a:r>
            <a:r>
              <a:rPr lang="pl-PL" dirty="0" err="1">
                <a:cs typeface="Tahoma" pitchFamily="2"/>
              </a:rPr>
              <a:t>used</a:t>
            </a:r>
            <a:r>
              <a:rPr lang="pl-PL" dirty="0">
                <a:cs typeface="Tahoma" pitchFamily="2"/>
              </a:rPr>
              <a:t> in </a:t>
            </a:r>
            <a:r>
              <a:rPr lang="pl-PL" dirty="0" err="1">
                <a:cs typeface="Tahoma" pitchFamily="2"/>
              </a:rPr>
              <a:t>various</a:t>
            </a:r>
            <a:r>
              <a:rPr lang="pl-PL" dirty="0">
                <a:cs typeface="Tahoma" pitchFamily="2"/>
              </a:rPr>
              <a:t> </a:t>
            </a:r>
            <a:r>
              <a:rPr lang="pl-PL" dirty="0" err="1">
                <a:cs typeface="Tahoma" pitchFamily="2"/>
              </a:rPr>
              <a:t>diseases</a:t>
            </a:r>
            <a:r>
              <a:rPr lang="pl-PL" dirty="0">
                <a:cs typeface="Tahoma" pitchFamily="2"/>
              </a:rPr>
              <a:t> (</a:t>
            </a:r>
            <a:r>
              <a:rPr lang="pl-PL" dirty="0" err="1">
                <a:cs typeface="Tahoma" pitchFamily="2"/>
              </a:rPr>
              <a:t>diuretics</a:t>
            </a:r>
            <a:r>
              <a:rPr lang="pl-PL" dirty="0">
                <a:cs typeface="Tahoma" pitchFamily="2"/>
              </a:rPr>
              <a:t>, </a:t>
            </a:r>
            <a:r>
              <a:rPr lang="pl-PL" dirty="0" err="1">
                <a:cs typeface="Tahoma" pitchFamily="2"/>
              </a:rPr>
              <a:t>thyroid</a:t>
            </a:r>
            <a:r>
              <a:rPr lang="pl-PL" dirty="0">
                <a:cs typeface="Tahoma" pitchFamily="2"/>
              </a:rPr>
              <a:t> </a:t>
            </a:r>
            <a:r>
              <a:rPr lang="pl-PL" dirty="0" err="1">
                <a:cs typeface="Tahoma" pitchFamily="2"/>
              </a:rPr>
              <a:t>hormones</a:t>
            </a:r>
            <a:r>
              <a:rPr lang="pl-PL" dirty="0">
                <a:cs typeface="Tahoma" pitchFamily="2"/>
              </a:rPr>
              <a:t>, </a:t>
            </a:r>
            <a:r>
              <a:rPr lang="pl-PL" dirty="0" err="1">
                <a:cs typeface="Tahoma" pitchFamily="2"/>
              </a:rPr>
              <a:t>bronchodilators</a:t>
            </a:r>
            <a:r>
              <a:rPr lang="pl-PL" dirty="0">
                <a:cs typeface="Tahoma" pitchFamily="2"/>
              </a:rPr>
              <a:t>, </a:t>
            </a:r>
            <a:r>
              <a:rPr lang="pl-PL" dirty="0" err="1">
                <a:cs typeface="Tahoma" pitchFamily="2"/>
              </a:rPr>
              <a:t>antiarrhythmics</a:t>
            </a:r>
            <a:r>
              <a:rPr lang="pl-PL" dirty="0">
                <a:cs typeface="Tahoma" pitchFamily="2"/>
              </a:rPr>
              <a:t>, </a:t>
            </a:r>
            <a:r>
              <a:rPr lang="pl-PL" dirty="0" err="1">
                <a:cs typeface="Tahoma" pitchFamily="2"/>
              </a:rPr>
              <a:t>blood</a:t>
            </a:r>
            <a:r>
              <a:rPr lang="pl-PL" dirty="0">
                <a:cs typeface="Tahoma" pitchFamily="2"/>
              </a:rPr>
              <a:t> </a:t>
            </a:r>
            <a:r>
              <a:rPr lang="pl-PL" dirty="0" err="1">
                <a:cs typeface="Tahoma" pitchFamily="2"/>
              </a:rPr>
              <a:t>pressure-lowering</a:t>
            </a:r>
            <a:r>
              <a:rPr lang="pl-PL" dirty="0">
                <a:cs typeface="Tahoma" pitchFamily="2"/>
              </a:rPr>
              <a:t> </a:t>
            </a:r>
            <a:r>
              <a:rPr lang="pl-PL" dirty="0" err="1">
                <a:cs typeface="Tahoma" pitchFamily="2"/>
              </a:rPr>
              <a:t>drugs</a:t>
            </a:r>
            <a:r>
              <a:rPr lang="pl-PL" dirty="0">
                <a:cs typeface="Tahoma" pitchFamily="2"/>
              </a:rPr>
              <a:t>, </a:t>
            </a:r>
            <a:r>
              <a:rPr lang="pl-PL" dirty="0" err="1">
                <a:cs typeface="Tahoma" pitchFamily="2"/>
              </a:rPr>
              <a:t>antidepressants</a:t>
            </a:r>
            <a:r>
              <a:rPr lang="pl-PL" dirty="0">
                <a:cs typeface="Tahoma" pitchFamily="2"/>
              </a:rPr>
              <a:t>, </a:t>
            </a:r>
            <a:r>
              <a:rPr lang="pl-PL" dirty="0" err="1">
                <a:cs typeface="Tahoma" pitchFamily="2"/>
              </a:rPr>
              <a:t>drugs</a:t>
            </a:r>
            <a:r>
              <a:rPr lang="pl-PL" dirty="0">
                <a:cs typeface="Tahoma" pitchFamily="2"/>
              </a:rPr>
              <a:t> </a:t>
            </a:r>
            <a:r>
              <a:rPr lang="pl-PL" dirty="0" err="1">
                <a:cs typeface="Tahoma" pitchFamily="2"/>
              </a:rPr>
              <a:t>reducing</a:t>
            </a:r>
            <a:r>
              <a:rPr lang="pl-PL" dirty="0">
                <a:cs typeface="Tahoma" pitchFamily="2"/>
              </a:rPr>
              <a:t> the </a:t>
            </a:r>
            <a:r>
              <a:rPr lang="pl-PL" dirty="0" err="1">
                <a:cs typeface="Tahoma" pitchFamily="2"/>
              </a:rPr>
              <a:t>secretion</a:t>
            </a:r>
            <a:r>
              <a:rPr lang="pl-PL" dirty="0">
                <a:cs typeface="Tahoma" pitchFamily="2"/>
              </a:rPr>
              <a:t> of </a:t>
            </a:r>
            <a:r>
              <a:rPr lang="pl-PL" dirty="0" err="1">
                <a:cs typeface="Tahoma" pitchFamily="2"/>
              </a:rPr>
              <a:t>hydrochloric</a:t>
            </a:r>
            <a:r>
              <a:rPr lang="pl-PL" dirty="0">
                <a:cs typeface="Tahoma" pitchFamily="2"/>
              </a:rPr>
              <a:t> </a:t>
            </a:r>
            <a:r>
              <a:rPr lang="pl-PL" dirty="0" err="1">
                <a:cs typeface="Tahoma" pitchFamily="2"/>
              </a:rPr>
              <a:t>acid</a:t>
            </a:r>
            <a:r>
              <a:rPr lang="pl-PL" dirty="0">
                <a:cs typeface="Tahoma" pitchFamily="2"/>
              </a:rPr>
              <a:t> in the </a:t>
            </a:r>
            <a:r>
              <a:rPr lang="pl-PL" dirty="0" err="1">
                <a:cs typeface="Tahoma" pitchFamily="2"/>
              </a:rPr>
              <a:t>stomach</a:t>
            </a:r>
            <a:r>
              <a:rPr lang="pl-PL" dirty="0">
                <a:cs typeface="Tahoma" pitchFamily="2"/>
              </a:rPr>
              <a:t>, non-</a:t>
            </a:r>
            <a:r>
              <a:rPr lang="pl-PL" dirty="0" err="1">
                <a:cs typeface="Tahoma" pitchFamily="2"/>
              </a:rPr>
              <a:t>steroidal</a:t>
            </a:r>
            <a:r>
              <a:rPr lang="pl-PL" dirty="0">
                <a:cs typeface="Tahoma" pitchFamily="2"/>
              </a:rPr>
              <a:t> </a:t>
            </a:r>
            <a:r>
              <a:rPr lang="pl-PL" dirty="0" err="1">
                <a:cs typeface="Tahoma" pitchFamily="2"/>
              </a:rPr>
              <a:t>anti-inflammatory</a:t>
            </a:r>
            <a:r>
              <a:rPr lang="pl-PL" dirty="0">
                <a:cs typeface="Tahoma" pitchFamily="2"/>
              </a:rPr>
              <a:t> </a:t>
            </a:r>
            <a:r>
              <a:rPr lang="pl-PL" dirty="0" err="1">
                <a:cs typeface="Tahoma" pitchFamily="2"/>
              </a:rPr>
              <a:t>drugs</a:t>
            </a:r>
            <a:r>
              <a:rPr lang="pl-PL" dirty="0">
                <a:cs typeface="Tahoma" pitchFamily="2"/>
              </a:rPr>
              <a:t>, </a:t>
            </a:r>
            <a:r>
              <a:rPr lang="pl-PL" dirty="0" err="1">
                <a:cs typeface="Tahoma" pitchFamily="2"/>
              </a:rPr>
              <a:t>drugs</a:t>
            </a:r>
            <a:r>
              <a:rPr lang="pl-PL" dirty="0">
                <a:cs typeface="Tahoma" pitchFamily="2"/>
              </a:rPr>
              <a:t> </a:t>
            </a:r>
            <a:r>
              <a:rPr lang="pl-PL" dirty="0" err="1">
                <a:cs typeface="Tahoma" pitchFamily="2"/>
              </a:rPr>
              <a:t>used</a:t>
            </a:r>
            <a:r>
              <a:rPr lang="pl-PL" dirty="0">
                <a:cs typeface="Tahoma" pitchFamily="2"/>
              </a:rPr>
              <a:t> in </a:t>
            </a:r>
            <a:r>
              <a:rPr lang="pl-PL" dirty="0" err="1">
                <a:cs typeface="Tahoma" pitchFamily="2"/>
              </a:rPr>
              <a:t>diabetes</a:t>
            </a:r>
            <a:r>
              <a:rPr lang="pl-PL" dirty="0">
                <a:cs typeface="Tahoma" pitchFamily="2"/>
              </a:rPr>
              <a:t> </a:t>
            </a:r>
            <a:r>
              <a:rPr lang="pl-PL" dirty="0" err="1">
                <a:cs typeface="Tahoma" pitchFamily="2"/>
              </a:rPr>
              <a:t>or</a:t>
            </a:r>
            <a:r>
              <a:rPr lang="pl-PL" dirty="0">
                <a:cs typeface="Tahoma" pitchFamily="2"/>
              </a:rPr>
              <a:t> </a:t>
            </a:r>
            <a:r>
              <a:rPr lang="pl-PL" dirty="0" err="1">
                <a:cs typeface="Tahoma" pitchFamily="2"/>
              </a:rPr>
              <a:t>obesity</a:t>
            </a:r>
            <a:r>
              <a:rPr lang="pl-PL" dirty="0">
                <a:cs typeface="Tahoma" pitchFamily="2"/>
              </a:rPr>
              <a:t> </a:t>
            </a:r>
            <a:r>
              <a:rPr lang="pl-PL" dirty="0" err="1">
                <a:cs typeface="Tahoma" pitchFamily="2"/>
              </a:rPr>
              <a:t>treatment</a:t>
            </a:r>
            <a:r>
              <a:rPr lang="pl-PL" dirty="0">
                <a:cs typeface="Tahoma" pitchFamily="2"/>
              </a:rPr>
              <a:t>),
</a:t>
            </a:r>
            <a:r>
              <a:rPr lang="pl-PL" dirty="0" err="1">
                <a:cs typeface="Tahoma" pitchFamily="2"/>
              </a:rPr>
              <a:t>after</a:t>
            </a:r>
            <a:r>
              <a:rPr lang="pl-PL" dirty="0">
                <a:cs typeface="Tahoma" pitchFamily="2"/>
              </a:rPr>
              <a:t> </a:t>
            </a:r>
            <a:r>
              <a:rPr lang="pl-PL" dirty="0" err="1">
                <a:cs typeface="Tahoma" pitchFamily="2"/>
              </a:rPr>
              <a:t>consumption</a:t>
            </a:r>
            <a:r>
              <a:rPr lang="pl-PL" dirty="0">
                <a:cs typeface="Tahoma" pitchFamily="2"/>
              </a:rPr>
              <a:t> of </a:t>
            </a:r>
            <a:r>
              <a:rPr lang="pl-PL" dirty="0" err="1">
                <a:cs typeface="Tahoma" pitchFamily="2"/>
              </a:rPr>
              <a:t>certain</a:t>
            </a:r>
            <a:r>
              <a:rPr lang="pl-PL" dirty="0">
                <a:cs typeface="Tahoma" pitchFamily="2"/>
              </a:rPr>
              <a:t> </a:t>
            </a:r>
            <a:r>
              <a:rPr lang="pl-PL" dirty="0" err="1">
                <a:cs typeface="Tahoma" pitchFamily="2"/>
              </a:rPr>
              <a:t>foodstuffs</a:t>
            </a:r>
            <a:r>
              <a:rPr lang="pl-PL" dirty="0">
                <a:cs typeface="Tahoma" pitchFamily="2"/>
              </a:rPr>
              <a:t>, </a:t>
            </a:r>
            <a:r>
              <a:rPr lang="pl-PL" dirty="0" err="1">
                <a:cs typeface="Tahoma" pitchFamily="2"/>
              </a:rPr>
              <a:t>e.g</a:t>
            </a:r>
            <a:r>
              <a:rPr lang="pl-PL" dirty="0">
                <a:cs typeface="Tahoma" pitchFamily="2"/>
              </a:rPr>
              <a:t>. </a:t>
            </a:r>
            <a:r>
              <a:rPr lang="pl-PL" dirty="0" err="1">
                <a:cs typeface="Tahoma" pitchFamily="2"/>
              </a:rPr>
              <a:t>milk</a:t>
            </a:r>
            <a:r>
              <a:rPr lang="pl-PL" dirty="0">
                <a:cs typeface="Tahoma" pitchFamily="2"/>
              </a:rPr>
              <a:t> </a:t>
            </a:r>
            <a:r>
              <a:rPr lang="pl-PL" dirty="0" err="1">
                <a:cs typeface="Tahoma" pitchFamily="2"/>
              </a:rPr>
              <a:t>or</a:t>
            </a:r>
            <a:r>
              <a:rPr lang="pl-PL" dirty="0">
                <a:cs typeface="Tahoma" pitchFamily="2"/>
              </a:rPr>
              <a:t> </a:t>
            </a:r>
            <a:r>
              <a:rPr lang="pl-PL" dirty="0" err="1">
                <a:cs typeface="Tahoma" pitchFamily="2"/>
              </a:rPr>
              <a:t>its</a:t>
            </a:r>
            <a:r>
              <a:rPr lang="pl-PL" dirty="0">
                <a:cs typeface="Tahoma" pitchFamily="2"/>
              </a:rPr>
              <a:t> </a:t>
            </a:r>
            <a:r>
              <a:rPr lang="pl-PL" dirty="0" err="1">
                <a:cs typeface="Tahoma" pitchFamily="2"/>
              </a:rPr>
              <a:t>unfermented</a:t>
            </a:r>
            <a:r>
              <a:rPr lang="pl-PL" dirty="0">
                <a:cs typeface="Tahoma" pitchFamily="2"/>
              </a:rPr>
              <a:t> products in a person with </a:t>
            </a:r>
            <a:r>
              <a:rPr lang="pl-PL" dirty="0" err="1">
                <a:cs typeface="Tahoma" pitchFamily="2"/>
              </a:rPr>
              <a:t>acquired</a:t>
            </a:r>
            <a:r>
              <a:rPr lang="pl-PL" dirty="0">
                <a:cs typeface="Tahoma" pitchFamily="2"/>
              </a:rPr>
              <a:t> </a:t>
            </a:r>
            <a:r>
              <a:rPr lang="pl-PL" dirty="0" err="1">
                <a:cs typeface="Tahoma" pitchFamily="2"/>
              </a:rPr>
              <a:t>deficiency</a:t>
            </a:r>
            <a:r>
              <a:rPr lang="pl-PL" dirty="0">
                <a:cs typeface="Tahoma" pitchFamily="2"/>
              </a:rPr>
              <a:t> of </a:t>
            </a:r>
            <a:r>
              <a:rPr lang="pl-PL" dirty="0" err="1">
                <a:cs typeface="Tahoma" pitchFamily="2"/>
              </a:rPr>
              <a:t>lactase</a:t>
            </a:r>
            <a:r>
              <a:rPr lang="pl-PL" dirty="0">
                <a:cs typeface="Tahoma" pitchFamily="2"/>
              </a:rPr>
              <a:t>, </a:t>
            </a:r>
            <a:r>
              <a:rPr lang="pl-PL" dirty="0" err="1">
                <a:cs typeface="Tahoma" pitchFamily="2"/>
              </a:rPr>
              <a:t>an</a:t>
            </a:r>
            <a:r>
              <a:rPr lang="pl-PL" dirty="0">
                <a:cs typeface="Tahoma" pitchFamily="2"/>
              </a:rPr>
              <a:t> </a:t>
            </a:r>
            <a:r>
              <a:rPr lang="pl-PL" dirty="0" err="1">
                <a:cs typeface="Tahoma" pitchFamily="2"/>
              </a:rPr>
              <a:t>enzyme</a:t>
            </a:r>
            <a:r>
              <a:rPr lang="pl-PL" dirty="0">
                <a:cs typeface="Tahoma" pitchFamily="2"/>
              </a:rPr>
              <a:t> </a:t>
            </a:r>
            <a:r>
              <a:rPr lang="pl-PL" dirty="0" err="1">
                <a:cs typeface="Tahoma" pitchFamily="2"/>
              </a:rPr>
              <a:t>that</a:t>
            </a:r>
            <a:r>
              <a:rPr lang="pl-PL" dirty="0">
                <a:cs typeface="Tahoma" pitchFamily="2"/>
              </a:rPr>
              <a:t> </a:t>
            </a:r>
            <a:r>
              <a:rPr lang="pl-PL" dirty="0" err="1">
                <a:cs typeface="Tahoma" pitchFamily="2"/>
              </a:rPr>
              <a:t>breaks</a:t>
            </a:r>
            <a:r>
              <a:rPr lang="pl-PL" dirty="0">
                <a:cs typeface="Tahoma" pitchFamily="2"/>
              </a:rPr>
              <a:t> down </a:t>
            </a:r>
            <a:r>
              <a:rPr lang="pl-PL" dirty="0" err="1">
                <a:cs typeface="Tahoma" pitchFamily="2"/>
              </a:rPr>
              <a:t>milk</a:t>
            </a:r>
            <a:r>
              <a:rPr lang="pl-PL" dirty="0">
                <a:cs typeface="Tahoma" pitchFamily="2"/>
              </a:rPr>
              <a:t> </a:t>
            </a:r>
            <a:r>
              <a:rPr lang="pl-PL" dirty="0" err="1">
                <a:cs typeface="Tahoma" pitchFamily="2"/>
              </a:rPr>
              <a:t>sugar</a:t>
            </a:r>
            <a:r>
              <a:rPr lang="pl-PL" dirty="0">
                <a:cs typeface="Tahoma" pitchFamily="2"/>
              </a:rPr>
              <a:t> (</a:t>
            </a:r>
            <a:r>
              <a:rPr lang="pl-PL" dirty="0" err="1">
                <a:cs typeface="Tahoma" pitchFamily="2"/>
              </a:rPr>
              <a:t>lactose</a:t>
            </a:r>
            <a:r>
              <a:rPr lang="pl-PL" dirty="0">
                <a:cs typeface="Tahoma" pitchFamily="2"/>
              </a:rPr>
              <a:t>),
</a:t>
            </a:r>
            <a:r>
              <a:rPr lang="pl-PL" dirty="0" err="1">
                <a:cs typeface="Tahoma" pitchFamily="2"/>
              </a:rPr>
              <a:t>after</a:t>
            </a:r>
            <a:r>
              <a:rPr lang="pl-PL" dirty="0">
                <a:cs typeface="Tahoma" pitchFamily="2"/>
              </a:rPr>
              <a:t> </a:t>
            </a:r>
            <a:r>
              <a:rPr lang="pl-PL" dirty="0" err="1">
                <a:cs typeface="Tahoma" pitchFamily="2"/>
              </a:rPr>
              <a:t>excessive</a:t>
            </a:r>
            <a:r>
              <a:rPr lang="pl-PL" dirty="0">
                <a:cs typeface="Tahoma" pitchFamily="2"/>
              </a:rPr>
              <a:t> </a:t>
            </a:r>
            <a:r>
              <a:rPr lang="pl-PL" dirty="0" err="1">
                <a:cs typeface="Tahoma" pitchFamily="2"/>
              </a:rPr>
              <a:t>consumption</a:t>
            </a:r>
            <a:r>
              <a:rPr lang="pl-PL" dirty="0">
                <a:cs typeface="Tahoma" pitchFamily="2"/>
              </a:rPr>
              <a:t> of </a:t>
            </a:r>
            <a:r>
              <a:rPr lang="pl-PL" dirty="0" err="1">
                <a:cs typeface="Tahoma" pitchFamily="2"/>
              </a:rPr>
              <a:t>fructose</a:t>
            </a:r>
            <a:r>
              <a:rPr lang="pl-PL" dirty="0">
                <a:cs typeface="Tahoma" pitchFamily="2"/>
              </a:rPr>
              <a:t> </a:t>
            </a:r>
            <a:r>
              <a:rPr lang="pl-PL" dirty="0" err="1">
                <a:cs typeface="Tahoma" pitchFamily="2"/>
              </a:rPr>
              <a:t>or</a:t>
            </a:r>
            <a:r>
              <a:rPr lang="pl-PL" dirty="0">
                <a:cs typeface="Tahoma" pitchFamily="2"/>
              </a:rPr>
              <a:t> </a:t>
            </a:r>
            <a:r>
              <a:rPr lang="pl-PL" dirty="0" err="1">
                <a:cs typeface="Tahoma" pitchFamily="2"/>
              </a:rPr>
              <a:t>sorbitol</a:t>
            </a:r>
            <a:r>
              <a:rPr lang="pl-PL" dirty="0">
                <a:cs typeface="Tahoma" pitchFamily="2"/>
              </a:rPr>
              <a:t>, </a:t>
            </a:r>
            <a:r>
              <a:rPr lang="pl-PL" dirty="0" err="1">
                <a:cs typeface="Tahoma" pitchFamily="2"/>
              </a:rPr>
              <a:t>added</a:t>
            </a:r>
            <a:r>
              <a:rPr lang="pl-PL" dirty="0">
                <a:cs typeface="Tahoma" pitchFamily="2"/>
              </a:rPr>
              <a:t> as </a:t>
            </a:r>
            <a:r>
              <a:rPr lang="pl-PL" dirty="0" err="1">
                <a:cs typeface="Tahoma" pitchFamily="2"/>
              </a:rPr>
              <a:t>sweeteners</a:t>
            </a:r>
            <a:r>
              <a:rPr lang="pl-PL" dirty="0">
                <a:cs typeface="Tahoma" pitchFamily="2"/>
              </a:rPr>
              <a:t>, </a:t>
            </a:r>
            <a:r>
              <a:rPr lang="pl-PL" dirty="0" err="1">
                <a:cs typeface="Tahoma" pitchFamily="2"/>
              </a:rPr>
              <a:t>e.g</a:t>
            </a:r>
            <a:r>
              <a:rPr lang="pl-PL" dirty="0">
                <a:cs typeface="Tahoma" pitchFamily="2"/>
              </a:rPr>
              <a:t>. to </a:t>
            </a:r>
            <a:r>
              <a:rPr lang="pl-PL" dirty="0" err="1">
                <a:cs typeface="Tahoma" pitchFamily="2"/>
              </a:rPr>
              <a:t>chewing</a:t>
            </a:r>
            <a:r>
              <a:rPr lang="pl-PL" dirty="0">
                <a:cs typeface="Tahoma" pitchFamily="2"/>
              </a:rPr>
              <a:t> gum,
</a:t>
            </a:r>
            <a:r>
              <a:rPr lang="pl-PL" dirty="0" err="1">
                <a:cs typeface="Tahoma" pitchFamily="2"/>
              </a:rPr>
              <a:t>after</a:t>
            </a:r>
            <a:r>
              <a:rPr lang="pl-PL" dirty="0">
                <a:cs typeface="Tahoma" pitchFamily="2"/>
              </a:rPr>
              <a:t> </a:t>
            </a:r>
            <a:r>
              <a:rPr lang="pl-PL" dirty="0" err="1">
                <a:cs typeface="Tahoma" pitchFamily="2"/>
              </a:rPr>
              <a:t>ingestion</a:t>
            </a:r>
            <a:r>
              <a:rPr lang="pl-PL" dirty="0">
                <a:cs typeface="Tahoma" pitchFamily="2"/>
              </a:rPr>
              <a:t> of </a:t>
            </a:r>
            <a:r>
              <a:rPr lang="pl-PL" dirty="0" err="1">
                <a:cs typeface="Tahoma" pitchFamily="2"/>
              </a:rPr>
              <a:t>toxic</a:t>
            </a:r>
            <a:r>
              <a:rPr lang="pl-PL" dirty="0">
                <a:cs typeface="Tahoma" pitchFamily="2"/>
              </a:rPr>
              <a:t> </a:t>
            </a:r>
            <a:r>
              <a:rPr lang="pl-PL" dirty="0" err="1">
                <a:cs typeface="Tahoma" pitchFamily="2"/>
              </a:rPr>
              <a:t>substances</a:t>
            </a:r>
            <a:r>
              <a:rPr lang="pl-PL" dirty="0">
                <a:cs typeface="Tahoma" pitchFamily="2"/>
              </a:rPr>
              <a:t>, </a:t>
            </a:r>
            <a:r>
              <a:rPr lang="pl-PL" dirty="0" err="1">
                <a:cs typeface="Tahoma" pitchFamily="2"/>
              </a:rPr>
              <a:t>e.g</a:t>
            </a:r>
            <a:r>
              <a:rPr lang="pl-PL" dirty="0">
                <a:cs typeface="Tahoma" pitchFamily="2"/>
              </a:rPr>
              <a:t>. </a:t>
            </a:r>
            <a:r>
              <a:rPr lang="pl-PL" dirty="0" err="1">
                <a:cs typeface="Tahoma" pitchFamily="2"/>
              </a:rPr>
              <a:t>poisonous</a:t>
            </a:r>
            <a:r>
              <a:rPr lang="pl-PL" dirty="0">
                <a:cs typeface="Tahoma" pitchFamily="2"/>
              </a:rPr>
              <a:t> </a:t>
            </a:r>
            <a:r>
              <a:rPr lang="pl-PL" dirty="0" err="1">
                <a:cs typeface="Tahoma" pitchFamily="2"/>
              </a:rPr>
              <a:t>mushrooms</a:t>
            </a:r>
            <a:r>
              <a:rPr lang="pl-PL" dirty="0">
                <a:cs typeface="Tahoma" pitchFamily="2"/>
              </a:rPr>
              <a:t>, </a:t>
            </a:r>
            <a:r>
              <a:rPr lang="pl-PL" dirty="0" err="1">
                <a:cs typeface="Tahoma" pitchFamily="2"/>
              </a:rPr>
              <a:t>insecticides</a:t>
            </a:r>
            <a:r>
              <a:rPr lang="pl-PL" dirty="0">
                <a:cs typeface="Tahoma" pitchFamily="2"/>
              </a:rPr>
              <a:t>, </a:t>
            </a:r>
            <a:r>
              <a:rPr lang="pl-PL" dirty="0" err="1">
                <a:cs typeface="Tahoma" pitchFamily="2"/>
              </a:rPr>
              <a:t>ethyl</a:t>
            </a:r>
            <a:r>
              <a:rPr lang="pl-PL" dirty="0">
                <a:cs typeface="Tahoma" pitchFamily="2"/>
              </a:rPr>
              <a:t> </a:t>
            </a:r>
            <a:r>
              <a:rPr lang="pl-PL" dirty="0" err="1">
                <a:cs typeface="Tahoma" pitchFamily="2"/>
              </a:rPr>
              <a:t>alcohol</a:t>
            </a:r>
            <a:r>
              <a:rPr lang="pl-PL" dirty="0">
                <a:cs typeface="Tahoma" pitchFamily="2"/>
              </a:rPr>
              <a:t> </a:t>
            </a:r>
            <a:r>
              <a:rPr lang="pl-PL" dirty="0" err="1">
                <a:cs typeface="Tahoma" pitchFamily="2"/>
              </a:rPr>
              <a:t>or</a:t>
            </a:r>
            <a:r>
              <a:rPr lang="pl-PL" dirty="0">
                <a:cs typeface="Tahoma" pitchFamily="2"/>
              </a:rPr>
              <a:t> </a:t>
            </a:r>
            <a:r>
              <a:rPr lang="pl-PL" dirty="0" err="1">
                <a:cs typeface="Tahoma" pitchFamily="2"/>
              </a:rPr>
              <a:t>arsenic</a:t>
            </a:r>
            <a:r>
              <a:rPr lang="pl-PL" dirty="0">
                <a:cs typeface="Tahoma" pitchFamily="2"/>
              </a:rPr>
              <a:t>.</a:t>
            </a:r>
          </a:p>
        </p:txBody>
      </p:sp>
    </p:spTree>
  </p:cSld>
  <p:clrMapOvr>
    <a:masterClrMapping/>
  </p:clrMapOvr>
</p:sld>
</file>

<file path=ppt/theme/theme1.xml><?xml version="1.0" encoding="utf-8"?>
<a:theme xmlns:a="http://schemas.openxmlformats.org/drawingml/2006/main" name="Sunset">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2454</Words>
  <Application>Microsoft Office PowerPoint</Application>
  <PresentationFormat>Panoramiczny</PresentationFormat>
  <Paragraphs>95</Paragraphs>
  <Slides>31</Slides>
  <Notes>31</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31</vt:i4>
      </vt:variant>
    </vt:vector>
  </HeadingPairs>
  <TitlesOfParts>
    <vt:vector size="36" baseType="lpstr">
      <vt:lpstr>Arial</vt:lpstr>
      <vt:lpstr>Calibri</vt:lpstr>
      <vt:lpstr>Liberation Sans</vt:lpstr>
      <vt:lpstr>StarSymbol</vt:lpstr>
      <vt:lpstr>Sunset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Sunset</dc:title>
  <dc:creator>lic. Mateusz Grądzki</dc:creator>
  <cp:lastModifiedBy>lic. Mateusz Grądzki</cp:lastModifiedBy>
  <cp:revision>5</cp:revision>
  <dcterms:created xsi:type="dcterms:W3CDTF">2024-04-11T23:36:17Z</dcterms:created>
  <dcterms:modified xsi:type="dcterms:W3CDTF">2024-05-17T12:30:20Z</dcterms:modified>
</cp:coreProperties>
</file>